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Lst>
  <p:sldSz cy="10692000" cx="7560000"/>
  <p:notesSz cx="6858000" cy="9144000"/>
  <p:embeddedFontLst>
    <p:embeddedFont>
      <p:font typeface="Nunito"/>
      <p:regular r:id="rId9"/>
      <p:bold r:id="rId10"/>
      <p:italic r:id="rId11"/>
      <p:boldItalic r:id="rId12"/>
    </p:embeddedFont>
    <p:embeddedFont>
      <p:font typeface="Lato"/>
      <p:regular r:id="rId13"/>
      <p:bold r:id="rId14"/>
      <p:italic r:id="rId15"/>
      <p:boldItalic r:id="rId16"/>
    </p:embeddedFont>
    <p:embeddedFont>
      <p:font typeface="Cairo"/>
      <p:regular r:id="rId17"/>
      <p:bold r:id="rId18"/>
    </p:embeddedFont>
    <p:embeddedFont>
      <p:font typeface="Nunito Medium"/>
      <p:regular r:id="rId19"/>
      <p:bold r:id="rId20"/>
      <p:italic r:id="rId21"/>
      <p:boldItalic r:id="rId22"/>
    </p:embeddedFont>
    <p:embeddedFont>
      <p:font typeface="Euphoria Script"/>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8">
          <p15:clr>
            <a:srgbClr val="747775"/>
          </p15:clr>
        </p15:guide>
        <p15:guide id="2" pos="238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F5EC06-9BFD-4629-9E4E-A948DB9AACF8}">
  <a:tblStyle styleId="{1DF5EC06-9BFD-4629-9E4E-A948DB9AAC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8" orient="horz"/>
        <p:guide pos="238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Medium-bold.fntdata"/><Relationship Id="rId11" Type="http://schemas.openxmlformats.org/officeDocument/2006/relationships/font" Target="fonts/Nunito-italic.fntdata"/><Relationship Id="rId22" Type="http://schemas.openxmlformats.org/officeDocument/2006/relationships/font" Target="fonts/NunitoMedium-boldItalic.fntdata"/><Relationship Id="rId10" Type="http://schemas.openxmlformats.org/officeDocument/2006/relationships/font" Target="fonts/Nunito-bold.fntdata"/><Relationship Id="rId21" Type="http://schemas.openxmlformats.org/officeDocument/2006/relationships/font" Target="fonts/NunitoMedium-italic.fntdata"/><Relationship Id="rId13" Type="http://schemas.openxmlformats.org/officeDocument/2006/relationships/font" Target="fonts/Lato-regular.fntdata"/><Relationship Id="rId12" Type="http://schemas.openxmlformats.org/officeDocument/2006/relationships/font" Target="fonts/Nunito-boldItalic.fntdata"/><Relationship Id="rId23" Type="http://schemas.openxmlformats.org/officeDocument/2006/relationships/font" Target="fonts/EuphoriaScrip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Nunito-regular.fntdata"/><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Cairo-regular.fntdata"/><Relationship Id="rId16" Type="http://schemas.openxmlformats.org/officeDocument/2006/relationships/font" Target="fonts/Lato-boldItalic.fntdata"/><Relationship Id="rId5" Type="http://schemas.openxmlformats.org/officeDocument/2006/relationships/slideMaster" Target="slideMasters/slideMaster1.xml"/><Relationship Id="rId19" Type="http://schemas.openxmlformats.org/officeDocument/2006/relationships/font" Target="fonts/NunitoMedium-regular.fntdata"/><Relationship Id="rId6" Type="http://schemas.openxmlformats.org/officeDocument/2006/relationships/notesMaster" Target="notesMasters/notesMaster1.xml"/><Relationship Id="rId18" Type="http://schemas.openxmlformats.org/officeDocument/2006/relationships/font" Target="fonts/Cair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15"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13731026b85_0_1221:notes"/>
          <p:cNvSpPr/>
          <p:nvPr>
            <p:ph idx="2" type="sldImg"/>
          </p:nvPr>
        </p:nvSpPr>
        <p:spPr>
          <a:xfrm>
            <a:off x="2217015"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13731026b85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2507a077100_0_201:notes"/>
          <p:cNvSpPr/>
          <p:nvPr>
            <p:ph idx="2" type="sldImg"/>
          </p:nvPr>
        </p:nvSpPr>
        <p:spPr>
          <a:xfrm>
            <a:off x="2217015"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2507a07710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4"/>
        </a:solidFill>
      </p:bgPr>
    </p:bg>
    <p:spTree>
      <p:nvGrpSpPr>
        <p:cNvPr id="8" name="Shape 8"/>
        <p:cNvGrpSpPr/>
        <p:nvPr/>
      </p:nvGrpSpPr>
      <p:grpSpPr>
        <a:xfrm>
          <a:off x="0" y="0"/>
          <a:ext cx="0" cy="0"/>
          <a:chOff x="0" y="0"/>
          <a:chExt cx="0" cy="0"/>
        </a:xfrm>
      </p:grpSpPr>
      <p:sp>
        <p:nvSpPr>
          <p:cNvPr id="9" name="Google Shape;9;p2"/>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9250" y="1509990"/>
            <a:ext cx="6060300" cy="4504800"/>
          </a:xfrm>
          <a:prstGeom prst="rect">
            <a:avLst/>
          </a:prstGeom>
        </p:spPr>
        <p:txBody>
          <a:bodyPr anchorCtr="0" anchor="ctr" bIns="114375" lIns="114375" spcFirstLastPara="1" rIns="114375" wrap="square" tIns="114375">
            <a:noAutofit/>
          </a:bodyPr>
          <a:lstStyle>
            <a:lvl1pPr lvl="0" algn="ctr">
              <a:lnSpc>
                <a:spcPct val="90000"/>
              </a:lnSpc>
              <a:spcBef>
                <a:spcPts val="0"/>
              </a:spcBef>
              <a:spcAft>
                <a:spcPts val="0"/>
              </a:spcAft>
              <a:buSzPts val="6500"/>
              <a:buNone/>
              <a:defRPr sz="106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1" name="Google Shape;11;p2"/>
          <p:cNvSpPr txBox="1"/>
          <p:nvPr>
            <p:ph idx="1" type="subTitle"/>
          </p:nvPr>
        </p:nvSpPr>
        <p:spPr>
          <a:xfrm>
            <a:off x="780450" y="6457687"/>
            <a:ext cx="5999100" cy="512100"/>
          </a:xfrm>
          <a:prstGeom prst="rect">
            <a:avLst/>
          </a:prstGeom>
        </p:spPr>
        <p:txBody>
          <a:bodyPr anchorCtr="0" anchor="t" bIns="114375" lIns="114375" spcFirstLastPara="1" rIns="114375" wrap="square" tIns="114375">
            <a:noAutofit/>
          </a:bodyPr>
          <a:lstStyle>
            <a:lvl1pPr lvl="0" algn="ctr">
              <a:lnSpc>
                <a:spcPct val="100000"/>
              </a:lnSpc>
              <a:spcBef>
                <a:spcPts val="0"/>
              </a:spcBef>
              <a:spcAft>
                <a:spcPts val="0"/>
              </a:spcAft>
              <a:buSzPts val="3500"/>
              <a:buNone/>
              <a:defRPr sz="22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0" name="Shape 440"/>
        <p:cNvGrpSpPr/>
        <p:nvPr/>
      </p:nvGrpSpPr>
      <p:grpSpPr>
        <a:xfrm>
          <a:off x="0" y="0"/>
          <a:ext cx="0" cy="0"/>
          <a:chOff x="0" y="0"/>
          <a:chExt cx="0" cy="0"/>
        </a:xfrm>
      </p:grpSpPr>
      <p:sp>
        <p:nvSpPr>
          <p:cNvPr id="441" name="Google Shape;441;p11"/>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txBox="1"/>
          <p:nvPr>
            <p:ph hasCustomPrompt="1" type="title"/>
          </p:nvPr>
        </p:nvSpPr>
        <p:spPr>
          <a:xfrm>
            <a:off x="257705" y="2299346"/>
            <a:ext cx="7044600" cy="4081500"/>
          </a:xfrm>
          <a:prstGeom prst="rect">
            <a:avLst/>
          </a:prstGeom>
        </p:spPr>
        <p:txBody>
          <a:bodyPr anchorCtr="0" anchor="b" bIns="114375" lIns="114375" spcFirstLastPara="1" rIns="114375" wrap="square" tIns="114375">
            <a:noAutofit/>
          </a:bodyPr>
          <a:lstStyle>
            <a:lvl1pPr lvl="0" algn="ctr">
              <a:spcBef>
                <a:spcPts val="0"/>
              </a:spcBef>
              <a:spcAft>
                <a:spcPts val="0"/>
              </a:spcAft>
              <a:buSzPts val="15000"/>
              <a:buNone/>
              <a:defRPr sz="15000"/>
            </a:lvl1pPr>
            <a:lvl2pPr lvl="1" algn="ctr">
              <a:spcBef>
                <a:spcPts val="0"/>
              </a:spcBef>
              <a:spcAft>
                <a:spcPts val="0"/>
              </a:spcAft>
              <a:buSzPts val="15000"/>
              <a:buNone/>
              <a:defRPr sz="15000"/>
            </a:lvl2pPr>
            <a:lvl3pPr lvl="2" algn="ctr">
              <a:spcBef>
                <a:spcPts val="0"/>
              </a:spcBef>
              <a:spcAft>
                <a:spcPts val="0"/>
              </a:spcAft>
              <a:buSzPts val="15000"/>
              <a:buNone/>
              <a:defRPr sz="15000"/>
            </a:lvl3pPr>
            <a:lvl4pPr lvl="3" algn="ctr">
              <a:spcBef>
                <a:spcPts val="0"/>
              </a:spcBef>
              <a:spcAft>
                <a:spcPts val="0"/>
              </a:spcAft>
              <a:buSzPts val="15000"/>
              <a:buNone/>
              <a:defRPr sz="15000"/>
            </a:lvl4pPr>
            <a:lvl5pPr lvl="4" algn="ctr">
              <a:spcBef>
                <a:spcPts val="0"/>
              </a:spcBef>
              <a:spcAft>
                <a:spcPts val="0"/>
              </a:spcAft>
              <a:buSzPts val="15000"/>
              <a:buNone/>
              <a:defRPr sz="15000"/>
            </a:lvl5pPr>
            <a:lvl6pPr lvl="5" algn="ctr">
              <a:spcBef>
                <a:spcPts val="0"/>
              </a:spcBef>
              <a:spcAft>
                <a:spcPts val="0"/>
              </a:spcAft>
              <a:buSzPts val="15000"/>
              <a:buNone/>
              <a:defRPr sz="15000"/>
            </a:lvl6pPr>
            <a:lvl7pPr lvl="6" algn="ctr">
              <a:spcBef>
                <a:spcPts val="0"/>
              </a:spcBef>
              <a:spcAft>
                <a:spcPts val="0"/>
              </a:spcAft>
              <a:buSzPts val="15000"/>
              <a:buNone/>
              <a:defRPr sz="15000"/>
            </a:lvl7pPr>
            <a:lvl8pPr lvl="7" algn="ctr">
              <a:spcBef>
                <a:spcPts val="0"/>
              </a:spcBef>
              <a:spcAft>
                <a:spcPts val="0"/>
              </a:spcAft>
              <a:buSzPts val="15000"/>
              <a:buNone/>
              <a:defRPr sz="15000"/>
            </a:lvl8pPr>
            <a:lvl9pPr lvl="8" algn="ctr">
              <a:spcBef>
                <a:spcPts val="0"/>
              </a:spcBef>
              <a:spcAft>
                <a:spcPts val="0"/>
              </a:spcAft>
              <a:buSzPts val="15000"/>
              <a:buNone/>
              <a:defRPr sz="15000"/>
            </a:lvl9pPr>
          </a:lstStyle>
          <a:p>
            <a:r>
              <a:t>xx%</a:t>
            </a:r>
          </a:p>
        </p:txBody>
      </p:sp>
      <p:sp>
        <p:nvSpPr>
          <p:cNvPr id="443" name="Google Shape;443;p11"/>
          <p:cNvSpPr txBox="1"/>
          <p:nvPr>
            <p:ph idx="1" type="body"/>
          </p:nvPr>
        </p:nvSpPr>
        <p:spPr>
          <a:xfrm>
            <a:off x="257705" y="6552657"/>
            <a:ext cx="7044600" cy="2703900"/>
          </a:xfrm>
          <a:prstGeom prst="rect">
            <a:avLst/>
          </a:prstGeom>
        </p:spPr>
        <p:txBody>
          <a:bodyPr anchorCtr="0" anchor="t" bIns="114375" lIns="114375" spcFirstLastPara="1" rIns="114375" wrap="square" tIns="114375">
            <a:noAutofit/>
          </a:bodyPr>
          <a:lstStyle>
            <a:lvl1pPr indent="-342900" lvl="0" marL="457200" rtl="0" algn="ctr">
              <a:spcBef>
                <a:spcPts val="0"/>
              </a:spcBef>
              <a:spcAft>
                <a:spcPts val="0"/>
              </a:spcAft>
              <a:buSzPts val="1800"/>
              <a:buChar char="●"/>
              <a:defRPr/>
            </a:lvl1pPr>
            <a:lvl2pPr indent="-342900" lvl="1" marL="914400" rtl="0" algn="ctr">
              <a:spcBef>
                <a:spcPts val="0"/>
              </a:spcBef>
              <a:spcAft>
                <a:spcPts val="0"/>
              </a:spcAft>
              <a:buSzPts val="1800"/>
              <a:buChar char="○"/>
              <a:defRPr/>
            </a:lvl2pPr>
            <a:lvl3pPr indent="-342900" lvl="2" marL="1371600" rtl="0" algn="ctr">
              <a:spcBef>
                <a:spcPts val="0"/>
              </a:spcBef>
              <a:spcAft>
                <a:spcPts val="0"/>
              </a:spcAft>
              <a:buSzPts val="18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44" name="Shape 444"/>
        <p:cNvGrpSpPr/>
        <p:nvPr/>
      </p:nvGrpSpPr>
      <p:grpSpPr>
        <a:xfrm>
          <a:off x="0" y="0"/>
          <a:ext cx="0" cy="0"/>
          <a:chOff x="0" y="0"/>
          <a:chExt cx="0" cy="0"/>
        </a:xfrm>
      </p:grpSpPr>
      <p:sp>
        <p:nvSpPr>
          <p:cNvPr id="445" name="Google Shape;445;p12"/>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spTree>
      <p:nvGrpSpPr>
        <p:cNvPr id="446" name="Shape 446"/>
        <p:cNvGrpSpPr/>
        <p:nvPr/>
      </p:nvGrpSpPr>
      <p:grpSpPr>
        <a:xfrm>
          <a:off x="0" y="0"/>
          <a:ext cx="0" cy="0"/>
          <a:chOff x="0" y="0"/>
          <a:chExt cx="0" cy="0"/>
        </a:xfrm>
      </p:grpSpPr>
      <p:sp>
        <p:nvSpPr>
          <p:cNvPr id="447" name="Google Shape;447;p13"/>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txBox="1"/>
          <p:nvPr>
            <p:ph type="title"/>
          </p:nvPr>
        </p:nvSpPr>
        <p:spPr>
          <a:xfrm>
            <a:off x="511050" y="448815"/>
            <a:ext cx="6537900" cy="1014900"/>
          </a:xfrm>
          <a:prstGeom prst="rect">
            <a:avLst/>
          </a:prstGeom>
        </p:spPr>
        <p:txBody>
          <a:bodyPr anchorCtr="0" anchor="t" bIns="114375" lIns="114375" spcFirstLastPara="1" rIns="114375" wrap="square" tIns="114375">
            <a:noAutofit/>
          </a:bodyPr>
          <a:lstStyle>
            <a:lvl1pPr lvl="0" rtl="0" algn="ctr">
              <a:spcBef>
                <a:spcPts val="0"/>
              </a:spcBef>
              <a:spcAft>
                <a:spcPts val="0"/>
              </a:spcAft>
              <a:buSzPts val="6500"/>
              <a:buNone/>
              <a:defRPr sz="5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13"/>
          <p:cNvSpPr/>
          <p:nvPr/>
        </p:nvSpPr>
        <p:spPr>
          <a:xfrm rot="8999945">
            <a:off x="6532848" y="8638595"/>
            <a:ext cx="1389417" cy="1216773"/>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rot="3661515">
            <a:off x="194811" y="9161717"/>
            <a:ext cx="1555100" cy="1361864"/>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3"/>
          <p:cNvGrpSpPr/>
          <p:nvPr/>
        </p:nvGrpSpPr>
        <p:grpSpPr>
          <a:xfrm>
            <a:off x="4531231" y="451456"/>
            <a:ext cx="3553286" cy="234342"/>
            <a:chOff x="4006706" y="264806"/>
            <a:chExt cx="3553286" cy="234342"/>
          </a:xfrm>
        </p:grpSpPr>
        <p:sp>
          <p:nvSpPr>
            <p:cNvPr id="452" name="Google Shape;452;p13"/>
            <p:cNvSpPr/>
            <p:nvPr/>
          </p:nvSpPr>
          <p:spPr>
            <a:xfrm>
              <a:off x="4006706" y="264806"/>
              <a:ext cx="3553286" cy="234342"/>
            </a:xfrm>
            <a:custGeom>
              <a:rect b="b" l="l" r="r" t="t"/>
              <a:pathLst>
                <a:path extrusionOk="0" h="3962" w="60075">
                  <a:moveTo>
                    <a:pt x="95" y="1"/>
                  </a:moveTo>
                  <a:cubicBezTo>
                    <a:pt x="42" y="1"/>
                    <a:pt x="1" y="44"/>
                    <a:pt x="1" y="96"/>
                  </a:cubicBezTo>
                  <a:lnTo>
                    <a:pt x="1" y="3866"/>
                  </a:lnTo>
                  <a:cubicBezTo>
                    <a:pt x="1" y="3917"/>
                    <a:pt x="44" y="3962"/>
                    <a:pt x="95" y="3962"/>
                  </a:cubicBezTo>
                  <a:lnTo>
                    <a:pt x="59979" y="3962"/>
                  </a:lnTo>
                  <a:cubicBezTo>
                    <a:pt x="60033" y="3962"/>
                    <a:pt x="60075" y="3917"/>
                    <a:pt x="60075" y="3866"/>
                  </a:cubicBezTo>
                  <a:lnTo>
                    <a:pt x="60075" y="96"/>
                  </a:lnTo>
                  <a:cubicBezTo>
                    <a:pt x="60075" y="44"/>
                    <a:pt x="60032" y="1"/>
                    <a:pt x="599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a:off x="4170784" y="326793"/>
              <a:ext cx="3293569" cy="110310"/>
            </a:xfrm>
            <a:custGeom>
              <a:rect b="b" l="l" r="r" t="t"/>
              <a:pathLst>
                <a:path extrusionOk="0" h="1865" w="55684">
                  <a:moveTo>
                    <a:pt x="1378" y="1"/>
                  </a:moveTo>
                  <a:lnTo>
                    <a:pt x="834" y="342"/>
                  </a:lnTo>
                  <a:lnTo>
                    <a:pt x="224" y="143"/>
                  </a:lnTo>
                  <a:lnTo>
                    <a:pt x="376" y="771"/>
                  </a:lnTo>
                  <a:lnTo>
                    <a:pt x="1" y="1294"/>
                  </a:lnTo>
                  <a:lnTo>
                    <a:pt x="640" y="1340"/>
                  </a:lnTo>
                  <a:lnTo>
                    <a:pt x="1016" y="1863"/>
                  </a:lnTo>
                  <a:lnTo>
                    <a:pt x="1258" y="1267"/>
                  </a:lnTo>
                  <a:lnTo>
                    <a:pt x="1867" y="1066"/>
                  </a:lnTo>
                  <a:lnTo>
                    <a:pt x="1378" y="647"/>
                  </a:lnTo>
                  <a:lnTo>
                    <a:pt x="1378" y="1"/>
                  </a:lnTo>
                  <a:close/>
                  <a:moveTo>
                    <a:pt x="4367" y="1"/>
                  </a:moveTo>
                  <a:lnTo>
                    <a:pt x="3823" y="342"/>
                  </a:lnTo>
                  <a:lnTo>
                    <a:pt x="3213" y="143"/>
                  </a:lnTo>
                  <a:lnTo>
                    <a:pt x="3365" y="771"/>
                  </a:lnTo>
                  <a:lnTo>
                    <a:pt x="2990" y="1294"/>
                  </a:lnTo>
                  <a:lnTo>
                    <a:pt x="3629" y="1340"/>
                  </a:lnTo>
                  <a:lnTo>
                    <a:pt x="4005" y="1863"/>
                  </a:lnTo>
                  <a:lnTo>
                    <a:pt x="4247" y="1267"/>
                  </a:lnTo>
                  <a:lnTo>
                    <a:pt x="4856" y="1066"/>
                  </a:lnTo>
                  <a:lnTo>
                    <a:pt x="4367" y="647"/>
                  </a:lnTo>
                  <a:lnTo>
                    <a:pt x="4367" y="1"/>
                  </a:lnTo>
                  <a:close/>
                  <a:moveTo>
                    <a:pt x="7358" y="1"/>
                  </a:moveTo>
                  <a:lnTo>
                    <a:pt x="6813" y="342"/>
                  </a:lnTo>
                  <a:lnTo>
                    <a:pt x="6204" y="143"/>
                  </a:lnTo>
                  <a:lnTo>
                    <a:pt x="6356" y="771"/>
                  </a:lnTo>
                  <a:lnTo>
                    <a:pt x="5980" y="1294"/>
                  </a:lnTo>
                  <a:lnTo>
                    <a:pt x="6620" y="1340"/>
                  </a:lnTo>
                  <a:lnTo>
                    <a:pt x="6997" y="1863"/>
                  </a:lnTo>
                  <a:lnTo>
                    <a:pt x="7237" y="1267"/>
                  </a:lnTo>
                  <a:lnTo>
                    <a:pt x="7847" y="1066"/>
                  </a:lnTo>
                  <a:lnTo>
                    <a:pt x="7358" y="647"/>
                  </a:lnTo>
                  <a:lnTo>
                    <a:pt x="7358" y="1"/>
                  </a:lnTo>
                  <a:close/>
                  <a:moveTo>
                    <a:pt x="10347" y="1"/>
                  </a:moveTo>
                  <a:lnTo>
                    <a:pt x="9802" y="342"/>
                  </a:lnTo>
                  <a:lnTo>
                    <a:pt x="9193" y="143"/>
                  </a:lnTo>
                  <a:lnTo>
                    <a:pt x="9345" y="771"/>
                  </a:lnTo>
                  <a:lnTo>
                    <a:pt x="8969" y="1294"/>
                  </a:lnTo>
                  <a:lnTo>
                    <a:pt x="9609" y="1340"/>
                  </a:lnTo>
                  <a:lnTo>
                    <a:pt x="9986" y="1863"/>
                  </a:lnTo>
                  <a:lnTo>
                    <a:pt x="10226" y="1267"/>
                  </a:lnTo>
                  <a:lnTo>
                    <a:pt x="10836" y="1066"/>
                  </a:lnTo>
                  <a:lnTo>
                    <a:pt x="10347" y="647"/>
                  </a:lnTo>
                  <a:lnTo>
                    <a:pt x="10347" y="1"/>
                  </a:lnTo>
                  <a:close/>
                  <a:moveTo>
                    <a:pt x="13337" y="1"/>
                  </a:moveTo>
                  <a:lnTo>
                    <a:pt x="12792" y="342"/>
                  </a:lnTo>
                  <a:lnTo>
                    <a:pt x="12183" y="143"/>
                  </a:lnTo>
                  <a:lnTo>
                    <a:pt x="12337" y="771"/>
                  </a:lnTo>
                  <a:lnTo>
                    <a:pt x="11960" y="1294"/>
                  </a:lnTo>
                  <a:lnTo>
                    <a:pt x="12599" y="1340"/>
                  </a:lnTo>
                  <a:lnTo>
                    <a:pt x="12976" y="1863"/>
                  </a:lnTo>
                  <a:lnTo>
                    <a:pt x="13218" y="1267"/>
                  </a:lnTo>
                  <a:lnTo>
                    <a:pt x="13828" y="1066"/>
                  </a:lnTo>
                  <a:lnTo>
                    <a:pt x="13337" y="647"/>
                  </a:lnTo>
                  <a:lnTo>
                    <a:pt x="13337" y="1"/>
                  </a:lnTo>
                  <a:close/>
                  <a:moveTo>
                    <a:pt x="16326" y="1"/>
                  </a:moveTo>
                  <a:lnTo>
                    <a:pt x="15781" y="342"/>
                  </a:lnTo>
                  <a:lnTo>
                    <a:pt x="15172" y="143"/>
                  </a:lnTo>
                  <a:lnTo>
                    <a:pt x="15326" y="771"/>
                  </a:lnTo>
                  <a:lnTo>
                    <a:pt x="14949" y="1294"/>
                  </a:lnTo>
                  <a:lnTo>
                    <a:pt x="15588" y="1340"/>
                  </a:lnTo>
                  <a:lnTo>
                    <a:pt x="15965" y="1863"/>
                  </a:lnTo>
                  <a:lnTo>
                    <a:pt x="16207" y="1267"/>
                  </a:lnTo>
                  <a:lnTo>
                    <a:pt x="16817" y="1066"/>
                  </a:lnTo>
                  <a:lnTo>
                    <a:pt x="16326" y="647"/>
                  </a:lnTo>
                  <a:lnTo>
                    <a:pt x="16326" y="1"/>
                  </a:lnTo>
                  <a:close/>
                  <a:moveTo>
                    <a:pt x="19315" y="1"/>
                  </a:moveTo>
                  <a:lnTo>
                    <a:pt x="18770" y="342"/>
                  </a:lnTo>
                  <a:lnTo>
                    <a:pt x="18161" y="143"/>
                  </a:lnTo>
                  <a:lnTo>
                    <a:pt x="18315" y="771"/>
                  </a:lnTo>
                  <a:lnTo>
                    <a:pt x="17938" y="1294"/>
                  </a:lnTo>
                  <a:lnTo>
                    <a:pt x="18577" y="1340"/>
                  </a:lnTo>
                  <a:lnTo>
                    <a:pt x="18954" y="1863"/>
                  </a:lnTo>
                  <a:lnTo>
                    <a:pt x="19196" y="1267"/>
                  </a:lnTo>
                  <a:lnTo>
                    <a:pt x="19806" y="1066"/>
                  </a:lnTo>
                  <a:lnTo>
                    <a:pt x="19315" y="647"/>
                  </a:lnTo>
                  <a:lnTo>
                    <a:pt x="19315" y="1"/>
                  </a:lnTo>
                  <a:close/>
                  <a:moveTo>
                    <a:pt x="22307" y="1"/>
                  </a:moveTo>
                  <a:lnTo>
                    <a:pt x="21762" y="342"/>
                  </a:lnTo>
                  <a:lnTo>
                    <a:pt x="21153" y="143"/>
                  </a:lnTo>
                  <a:lnTo>
                    <a:pt x="21305" y="771"/>
                  </a:lnTo>
                  <a:lnTo>
                    <a:pt x="20928" y="1294"/>
                  </a:lnTo>
                  <a:lnTo>
                    <a:pt x="21569" y="1340"/>
                  </a:lnTo>
                  <a:lnTo>
                    <a:pt x="21944" y="1863"/>
                  </a:lnTo>
                  <a:lnTo>
                    <a:pt x="22187" y="1267"/>
                  </a:lnTo>
                  <a:lnTo>
                    <a:pt x="22796" y="1066"/>
                  </a:lnTo>
                  <a:lnTo>
                    <a:pt x="22307" y="647"/>
                  </a:lnTo>
                  <a:lnTo>
                    <a:pt x="22307" y="1"/>
                  </a:lnTo>
                  <a:close/>
                  <a:moveTo>
                    <a:pt x="25296" y="1"/>
                  </a:moveTo>
                  <a:lnTo>
                    <a:pt x="24751" y="342"/>
                  </a:lnTo>
                  <a:lnTo>
                    <a:pt x="24142" y="143"/>
                  </a:lnTo>
                  <a:lnTo>
                    <a:pt x="24294" y="771"/>
                  </a:lnTo>
                  <a:lnTo>
                    <a:pt x="23917" y="1294"/>
                  </a:lnTo>
                  <a:lnTo>
                    <a:pt x="24558" y="1340"/>
                  </a:lnTo>
                  <a:lnTo>
                    <a:pt x="24933" y="1863"/>
                  </a:lnTo>
                  <a:lnTo>
                    <a:pt x="25176" y="1267"/>
                  </a:lnTo>
                  <a:lnTo>
                    <a:pt x="25785" y="1066"/>
                  </a:lnTo>
                  <a:lnTo>
                    <a:pt x="25296" y="647"/>
                  </a:lnTo>
                  <a:lnTo>
                    <a:pt x="25296" y="1"/>
                  </a:lnTo>
                  <a:close/>
                  <a:moveTo>
                    <a:pt x="28287" y="1"/>
                  </a:moveTo>
                  <a:lnTo>
                    <a:pt x="27742" y="342"/>
                  </a:lnTo>
                  <a:lnTo>
                    <a:pt x="27133" y="143"/>
                  </a:lnTo>
                  <a:lnTo>
                    <a:pt x="27284" y="771"/>
                  </a:lnTo>
                  <a:lnTo>
                    <a:pt x="26909" y="1294"/>
                  </a:lnTo>
                  <a:lnTo>
                    <a:pt x="27548" y="1340"/>
                  </a:lnTo>
                  <a:lnTo>
                    <a:pt x="27924" y="1863"/>
                  </a:lnTo>
                  <a:lnTo>
                    <a:pt x="28166" y="1267"/>
                  </a:lnTo>
                  <a:lnTo>
                    <a:pt x="28775" y="1066"/>
                  </a:lnTo>
                  <a:lnTo>
                    <a:pt x="28287" y="647"/>
                  </a:lnTo>
                  <a:lnTo>
                    <a:pt x="28287" y="1"/>
                  </a:lnTo>
                  <a:close/>
                  <a:moveTo>
                    <a:pt x="31276" y="1"/>
                  </a:moveTo>
                  <a:lnTo>
                    <a:pt x="30731" y="342"/>
                  </a:lnTo>
                  <a:lnTo>
                    <a:pt x="30122" y="143"/>
                  </a:lnTo>
                  <a:lnTo>
                    <a:pt x="30273" y="771"/>
                  </a:lnTo>
                  <a:lnTo>
                    <a:pt x="29898" y="1294"/>
                  </a:lnTo>
                  <a:lnTo>
                    <a:pt x="30537" y="1340"/>
                  </a:lnTo>
                  <a:lnTo>
                    <a:pt x="30913" y="1863"/>
                  </a:lnTo>
                  <a:lnTo>
                    <a:pt x="31155" y="1267"/>
                  </a:lnTo>
                  <a:lnTo>
                    <a:pt x="31764" y="1066"/>
                  </a:lnTo>
                  <a:lnTo>
                    <a:pt x="31276" y="647"/>
                  </a:lnTo>
                  <a:lnTo>
                    <a:pt x="31276" y="1"/>
                  </a:lnTo>
                  <a:close/>
                  <a:moveTo>
                    <a:pt x="34266" y="1"/>
                  </a:moveTo>
                  <a:lnTo>
                    <a:pt x="33721" y="342"/>
                  </a:lnTo>
                  <a:lnTo>
                    <a:pt x="33112" y="143"/>
                  </a:lnTo>
                  <a:lnTo>
                    <a:pt x="33264" y="771"/>
                  </a:lnTo>
                  <a:lnTo>
                    <a:pt x="32888" y="1294"/>
                  </a:lnTo>
                  <a:lnTo>
                    <a:pt x="33528" y="1340"/>
                  </a:lnTo>
                  <a:lnTo>
                    <a:pt x="33905" y="1863"/>
                  </a:lnTo>
                  <a:lnTo>
                    <a:pt x="34146" y="1267"/>
                  </a:lnTo>
                  <a:lnTo>
                    <a:pt x="34755" y="1066"/>
                  </a:lnTo>
                  <a:lnTo>
                    <a:pt x="34266" y="647"/>
                  </a:lnTo>
                  <a:lnTo>
                    <a:pt x="34266" y="1"/>
                  </a:lnTo>
                  <a:close/>
                  <a:moveTo>
                    <a:pt x="37255" y="1"/>
                  </a:moveTo>
                  <a:lnTo>
                    <a:pt x="36710" y="342"/>
                  </a:lnTo>
                  <a:lnTo>
                    <a:pt x="36101" y="143"/>
                  </a:lnTo>
                  <a:lnTo>
                    <a:pt x="36253" y="771"/>
                  </a:lnTo>
                  <a:lnTo>
                    <a:pt x="35877" y="1294"/>
                  </a:lnTo>
                  <a:lnTo>
                    <a:pt x="36517" y="1340"/>
                  </a:lnTo>
                  <a:lnTo>
                    <a:pt x="36894" y="1863"/>
                  </a:lnTo>
                  <a:lnTo>
                    <a:pt x="37135" y="1267"/>
                  </a:lnTo>
                  <a:lnTo>
                    <a:pt x="37744" y="1066"/>
                  </a:lnTo>
                  <a:lnTo>
                    <a:pt x="37255" y="647"/>
                  </a:lnTo>
                  <a:lnTo>
                    <a:pt x="37255" y="1"/>
                  </a:lnTo>
                  <a:close/>
                  <a:moveTo>
                    <a:pt x="40245" y="1"/>
                  </a:moveTo>
                  <a:lnTo>
                    <a:pt x="39701" y="342"/>
                  </a:lnTo>
                  <a:lnTo>
                    <a:pt x="39091" y="143"/>
                  </a:lnTo>
                  <a:lnTo>
                    <a:pt x="39245" y="771"/>
                  </a:lnTo>
                  <a:lnTo>
                    <a:pt x="38868" y="1294"/>
                  </a:lnTo>
                  <a:lnTo>
                    <a:pt x="39507" y="1340"/>
                  </a:lnTo>
                  <a:lnTo>
                    <a:pt x="39884" y="1863"/>
                  </a:lnTo>
                  <a:lnTo>
                    <a:pt x="40126" y="1267"/>
                  </a:lnTo>
                  <a:lnTo>
                    <a:pt x="40736" y="1066"/>
                  </a:lnTo>
                  <a:lnTo>
                    <a:pt x="40245" y="647"/>
                  </a:lnTo>
                  <a:lnTo>
                    <a:pt x="40245" y="1"/>
                  </a:lnTo>
                  <a:close/>
                  <a:moveTo>
                    <a:pt x="43234" y="1"/>
                  </a:moveTo>
                  <a:lnTo>
                    <a:pt x="42690" y="342"/>
                  </a:lnTo>
                  <a:lnTo>
                    <a:pt x="42080" y="143"/>
                  </a:lnTo>
                  <a:lnTo>
                    <a:pt x="42234" y="771"/>
                  </a:lnTo>
                  <a:lnTo>
                    <a:pt x="41857" y="1294"/>
                  </a:lnTo>
                  <a:lnTo>
                    <a:pt x="42496" y="1340"/>
                  </a:lnTo>
                  <a:lnTo>
                    <a:pt x="42873" y="1863"/>
                  </a:lnTo>
                  <a:lnTo>
                    <a:pt x="43115" y="1267"/>
                  </a:lnTo>
                  <a:lnTo>
                    <a:pt x="43725" y="1066"/>
                  </a:lnTo>
                  <a:lnTo>
                    <a:pt x="43234" y="647"/>
                  </a:lnTo>
                  <a:lnTo>
                    <a:pt x="43234" y="1"/>
                  </a:lnTo>
                  <a:close/>
                  <a:moveTo>
                    <a:pt x="46226" y="1"/>
                  </a:moveTo>
                  <a:lnTo>
                    <a:pt x="45682" y="342"/>
                  </a:lnTo>
                  <a:lnTo>
                    <a:pt x="45072" y="143"/>
                  </a:lnTo>
                  <a:lnTo>
                    <a:pt x="45224" y="771"/>
                  </a:lnTo>
                  <a:lnTo>
                    <a:pt x="44847" y="1294"/>
                  </a:lnTo>
                  <a:lnTo>
                    <a:pt x="45488" y="1340"/>
                  </a:lnTo>
                  <a:lnTo>
                    <a:pt x="45864" y="1863"/>
                  </a:lnTo>
                  <a:lnTo>
                    <a:pt x="46106" y="1267"/>
                  </a:lnTo>
                  <a:lnTo>
                    <a:pt x="46715" y="1066"/>
                  </a:lnTo>
                  <a:lnTo>
                    <a:pt x="46226" y="647"/>
                  </a:lnTo>
                  <a:lnTo>
                    <a:pt x="46226" y="1"/>
                  </a:lnTo>
                  <a:close/>
                  <a:moveTo>
                    <a:pt x="49215" y="1"/>
                  </a:moveTo>
                  <a:lnTo>
                    <a:pt x="48671" y="342"/>
                  </a:lnTo>
                  <a:lnTo>
                    <a:pt x="48061" y="143"/>
                  </a:lnTo>
                  <a:lnTo>
                    <a:pt x="48213" y="771"/>
                  </a:lnTo>
                  <a:lnTo>
                    <a:pt x="47836" y="1294"/>
                  </a:lnTo>
                  <a:lnTo>
                    <a:pt x="48477" y="1340"/>
                  </a:lnTo>
                  <a:lnTo>
                    <a:pt x="48853" y="1863"/>
                  </a:lnTo>
                  <a:lnTo>
                    <a:pt x="49095" y="1267"/>
                  </a:lnTo>
                  <a:lnTo>
                    <a:pt x="49704" y="1066"/>
                  </a:lnTo>
                  <a:lnTo>
                    <a:pt x="49215" y="647"/>
                  </a:lnTo>
                  <a:lnTo>
                    <a:pt x="49215" y="1"/>
                  </a:lnTo>
                  <a:close/>
                  <a:moveTo>
                    <a:pt x="52206" y="1"/>
                  </a:moveTo>
                  <a:lnTo>
                    <a:pt x="51661" y="342"/>
                  </a:lnTo>
                  <a:lnTo>
                    <a:pt x="51052" y="143"/>
                  </a:lnTo>
                  <a:lnTo>
                    <a:pt x="51204" y="771"/>
                  </a:lnTo>
                  <a:lnTo>
                    <a:pt x="50828" y="1294"/>
                  </a:lnTo>
                  <a:lnTo>
                    <a:pt x="51467" y="1340"/>
                  </a:lnTo>
                  <a:lnTo>
                    <a:pt x="51843" y="1863"/>
                  </a:lnTo>
                  <a:lnTo>
                    <a:pt x="52085" y="1267"/>
                  </a:lnTo>
                  <a:lnTo>
                    <a:pt x="52695" y="1066"/>
                  </a:lnTo>
                  <a:lnTo>
                    <a:pt x="52206" y="647"/>
                  </a:lnTo>
                  <a:lnTo>
                    <a:pt x="52206" y="1"/>
                  </a:lnTo>
                  <a:close/>
                  <a:moveTo>
                    <a:pt x="55195" y="2"/>
                  </a:moveTo>
                  <a:lnTo>
                    <a:pt x="54650" y="344"/>
                  </a:lnTo>
                  <a:lnTo>
                    <a:pt x="54041" y="144"/>
                  </a:lnTo>
                  <a:lnTo>
                    <a:pt x="54193" y="772"/>
                  </a:lnTo>
                  <a:lnTo>
                    <a:pt x="53816" y="1295"/>
                  </a:lnTo>
                  <a:lnTo>
                    <a:pt x="54456" y="1341"/>
                  </a:lnTo>
                  <a:lnTo>
                    <a:pt x="54832" y="1865"/>
                  </a:lnTo>
                  <a:lnTo>
                    <a:pt x="55074" y="1268"/>
                  </a:lnTo>
                  <a:lnTo>
                    <a:pt x="55684" y="1067"/>
                  </a:lnTo>
                  <a:lnTo>
                    <a:pt x="55195" y="650"/>
                  </a:lnTo>
                  <a:lnTo>
                    <a:pt x="55195" y="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13"/>
          <p:cNvGrpSpPr/>
          <p:nvPr/>
        </p:nvGrpSpPr>
        <p:grpSpPr>
          <a:xfrm rot="-352450">
            <a:off x="6369420" y="115931"/>
            <a:ext cx="982310" cy="982348"/>
            <a:chOff x="6107806" y="2103270"/>
            <a:chExt cx="2219287" cy="2219373"/>
          </a:xfrm>
        </p:grpSpPr>
        <p:sp>
          <p:nvSpPr>
            <p:cNvPr id="455" name="Google Shape;455;p13"/>
            <p:cNvSpPr/>
            <p:nvPr/>
          </p:nvSpPr>
          <p:spPr>
            <a:xfrm rot="1001675">
              <a:off x="6326270" y="2321713"/>
              <a:ext cx="1782358" cy="1782488"/>
            </a:xfrm>
            <a:custGeom>
              <a:rect b="b" l="l" r="r" t="t"/>
              <a:pathLst>
                <a:path extrusionOk="0" h="13764" w="13763">
                  <a:moveTo>
                    <a:pt x="6882" y="1"/>
                  </a:moveTo>
                  <a:cubicBezTo>
                    <a:pt x="3083" y="1"/>
                    <a:pt x="1" y="3081"/>
                    <a:pt x="1" y="6882"/>
                  </a:cubicBezTo>
                  <a:cubicBezTo>
                    <a:pt x="1" y="8707"/>
                    <a:pt x="726" y="10457"/>
                    <a:pt x="2016" y="11747"/>
                  </a:cubicBezTo>
                  <a:cubicBezTo>
                    <a:pt x="3308" y="13038"/>
                    <a:pt x="5057" y="13763"/>
                    <a:pt x="6882" y="13763"/>
                  </a:cubicBezTo>
                  <a:cubicBezTo>
                    <a:pt x="8708" y="13763"/>
                    <a:pt x="10457" y="13038"/>
                    <a:pt x="11749" y="11747"/>
                  </a:cubicBezTo>
                  <a:cubicBezTo>
                    <a:pt x="13039" y="10457"/>
                    <a:pt x="13763" y="8707"/>
                    <a:pt x="13763" y="6882"/>
                  </a:cubicBezTo>
                  <a:cubicBezTo>
                    <a:pt x="13763" y="5057"/>
                    <a:pt x="13039" y="3307"/>
                    <a:pt x="11749" y="2016"/>
                  </a:cubicBezTo>
                  <a:cubicBezTo>
                    <a:pt x="10457" y="725"/>
                    <a:pt x="8708" y="1"/>
                    <a:pt x="6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13"/>
            <p:cNvGrpSpPr/>
            <p:nvPr/>
          </p:nvGrpSpPr>
          <p:grpSpPr>
            <a:xfrm rot="1001885">
              <a:off x="6326962" y="2319428"/>
              <a:ext cx="1740952" cy="1779418"/>
              <a:chOff x="6039144" y="3610556"/>
              <a:chExt cx="3659292" cy="3740144"/>
            </a:xfrm>
          </p:grpSpPr>
          <p:sp>
            <p:nvSpPr>
              <p:cNvPr id="457" name="Google Shape;457;p13"/>
              <p:cNvSpPr/>
              <p:nvPr/>
            </p:nvSpPr>
            <p:spPr>
              <a:xfrm>
                <a:off x="8296189"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a:off x="8296189"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3"/>
              <p:cNvSpPr/>
              <p:nvPr/>
            </p:nvSpPr>
            <p:spPr>
              <a:xfrm>
                <a:off x="8296189"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3"/>
              <p:cNvSpPr/>
              <p:nvPr/>
            </p:nvSpPr>
            <p:spPr>
              <a:xfrm>
                <a:off x="8296189"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8296189"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8296189"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a:off x="8296189"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a:off x="8296189"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8296189"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8296189"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a:off x="8296189"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a:off x="8296189"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a:off x="8296189"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8559706" y="4917796"/>
                <a:ext cx="119780" cy="119236"/>
              </a:xfrm>
              <a:custGeom>
                <a:rect b="b" l="l" r="r" t="t"/>
                <a:pathLst>
                  <a:path extrusionOk="0" h="438" w="440">
                    <a:moveTo>
                      <a:pt x="220" y="1"/>
                    </a:moveTo>
                    <a:cubicBezTo>
                      <a:pt x="98" y="1"/>
                      <a:pt x="1" y="99"/>
                      <a:pt x="1" y="220"/>
                    </a:cubicBezTo>
                    <a:cubicBezTo>
                      <a:pt x="1" y="342"/>
                      <a:pt x="99" y="438"/>
                      <a:pt x="220" y="438"/>
                    </a:cubicBezTo>
                    <a:cubicBezTo>
                      <a:pt x="340" y="438"/>
                      <a:pt x="439" y="339"/>
                      <a:pt x="439" y="220"/>
                    </a:cubicBezTo>
                    <a:cubicBezTo>
                      <a:pt x="439" y="99"/>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8559706" y="4480597"/>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8559706" y="5137212"/>
                <a:ext cx="119780" cy="119236"/>
              </a:xfrm>
              <a:custGeom>
                <a:rect b="b" l="l" r="r" t="t"/>
                <a:pathLst>
                  <a:path extrusionOk="0" h="438" w="440">
                    <a:moveTo>
                      <a:pt x="220" y="0"/>
                    </a:moveTo>
                    <a:cubicBezTo>
                      <a:pt x="98" y="0"/>
                      <a:pt x="1" y="98"/>
                      <a:pt x="1" y="218"/>
                    </a:cubicBezTo>
                    <a:cubicBezTo>
                      <a:pt x="1" y="340"/>
                      <a:pt x="99" y="437"/>
                      <a:pt x="220" y="437"/>
                    </a:cubicBezTo>
                    <a:cubicBezTo>
                      <a:pt x="340" y="437"/>
                      <a:pt x="439" y="339"/>
                      <a:pt x="439" y="218"/>
                    </a:cubicBezTo>
                    <a:cubicBezTo>
                      <a:pt x="439" y="96"/>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3"/>
              <p:cNvSpPr/>
              <p:nvPr/>
            </p:nvSpPr>
            <p:spPr>
              <a:xfrm>
                <a:off x="8559706" y="4699197"/>
                <a:ext cx="119780" cy="119508"/>
              </a:xfrm>
              <a:custGeom>
                <a:rect b="b" l="l" r="r" t="t"/>
                <a:pathLst>
                  <a:path extrusionOk="0" h="439" w="440">
                    <a:moveTo>
                      <a:pt x="220" y="1"/>
                    </a:moveTo>
                    <a:cubicBezTo>
                      <a:pt x="98" y="1"/>
                      <a:pt x="1" y="100"/>
                      <a:pt x="1" y="220"/>
                    </a:cubicBezTo>
                    <a:cubicBezTo>
                      <a:pt x="1" y="341"/>
                      <a:pt x="99" y="438"/>
                      <a:pt x="220" y="438"/>
                    </a:cubicBezTo>
                    <a:cubicBezTo>
                      <a:pt x="340" y="438"/>
                      <a:pt x="439" y="341"/>
                      <a:pt x="439" y="220"/>
                    </a:cubicBezTo>
                    <a:cubicBezTo>
                      <a:pt x="439"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a:off x="8559706" y="5569510"/>
                <a:ext cx="119780" cy="119236"/>
              </a:xfrm>
              <a:custGeom>
                <a:rect b="b" l="l" r="r" t="t"/>
                <a:pathLst>
                  <a:path extrusionOk="0" h="438" w="440">
                    <a:moveTo>
                      <a:pt x="220" y="1"/>
                    </a:moveTo>
                    <a:cubicBezTo>
                      <a:pt x="98" y="1"/>
                      <a:pt x="1" y="100"/>
                      <a:pt x="1" y="220"/>
                    </a:cubicBezTo>
                    <a:cubicBezTo>
                      <a:pt x="1" y="342"/>
                      <a:pt x="99" y="438"/>
                      <a:pt x="220" y="438"/>
                    </a:cubicBezTo>
                    <a:cubicBezTo>
                      <a:pt x="340" y="438"/>
                      <a:pt x="439" y="340"/>
                      <a:pt x="439" y="220"/>
                    </a:cubicBezTo>
                    <a:cubicBezTo>
                      <a:pt x="439"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8559706" y="5350911"/>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8559706" y="3828883"/>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8296189"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8559706" y="5788926"/>
                <a:ext cx="119780" cy="118963"/>
              </a:xfrm>
              <a:custGeom>
                <a:rect b="b" l="l" r="r" t="t"/>
                <a:pathLst>
                  <a:path extrusionOk="0" h="437" w="440">
                    <a:moveTo>
                      <a:pt x="220" y="0"/>
                    </a:moveTo>
                    <a:cubicBezTo>
                      <a:pt x="98" y="0"/>
                      <a:pt x="1" y="98"/>
                      <a:pt x="1" y="218"/>
                    </a:cubicBezTo>
                    <a:cubicBezTo>
                      <a:pt x="1" y="340"/>
                      <a:pt x="99" y="436"/>
                      <a:pt x="220" y="436"/>
                    </a:cubicBezTo>
                    <a:cubicBezTo>
                      <a:pt x="340" y="436"/>
                      <a:pt x="439" y="339"/>
                      <a:pt x="439" y="218"/>
                    </a:cubicBezTo>
                    <a:cubicBezTo>
                      <a:pt x="439" y="96"/>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8296189"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8559706" y="4043126"/>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39"/>
                      <a:pt x="439" y="220"/>
                    </a:cubicBezTo>
                    <a:cubicBezTo>
                      <a:pt x="439"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8559706" y="4262270"/>
                <a:ext cx="119780" cy="119236"/>
              </a:xfrm>
              <a:custGeom>
                <a:rect b="b" l="l" r="r" t="t"/>
                <a:pathLst>
                  <a:path extrusionOk="0" h="438" w="440">
                    <a:moveTo>
                      <a:pt x="220" y="0"/>
                    </a:moveTo>
                    <a:cubicBezTo>
                      <a:pt x="98" y="0"/>
                      <a:pt x="1" y="99"/>
                      <a:pt x="1" y="220"/>
                    </a:cubicBezTo>
                    <a:cubicBezTo>
                      <a:pt x="1" y="340"/>
                      <a:pt x="99" y="437"/>
                      <a:pt x="220" y="437"/>
                    </a:cubicBezTo>
                    <a:cubicBezTo>
                      <a:pt x="340" y="437"/>
                      <a:pt x="439" y="340"/>
                      <a:pt x="439" y="220"/>
                    </a:cubicBezTo>
                    <a:cubicBezTo>
                      <a:pt x="439" y="99"/>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8559706" y="6007526"/>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8032944" y="3828883"/>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8296189"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8032944" y="4699197"/>
                <a:ext cx="119508" cy="119508"/>
              </a:xfrm>
              <a:custGeom>
                <a:rect b="b" l="l" r="r" t="t"/>
                <a:pathLst>
                  <a:path extrusionOk="0" h="439" w="439">
                    <a:moveTo>
                      <a:pt x="220" y="1"/>
                    </a:moveTo>
                    <a:cubicBezTo>
                      <a:pt x="98" y="1"/>
                      <a:pt x="0" y="100"/>
                      <a:pt x="0" y="220"/>
                    </a:cubicBezTo>
                    <a:cubicBezTo>
                      <a:pt x="0" y="341"/>
                      <a:pt x="99" y="438"/>
                      <a:pt x="220" y="438"/>
                    </a:cubicBezTo>
                    <a:cubicBezTo>
                      <a:pt x="341" y="438"/>
                      <a:pt x="439" y="341"/>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8032944" y="7096711"/>
                <a:ext cx="119508" cy="119236"/>
              </a:xfrm>
              <a:custGeom>
                <a:rect b="b" l="l" r="r" t="t"/>
                <a:pathLst>
                  <a:path extrusionOk="0" h="438" w="439">
                    <a:moveTo>
                      <a:pt x="220" y="0"/>
                    </a:moveTo>
                    <a:cubicBezTo>
                      <a:pt x="98" y="0"/>
                      <a:pt x="0" y="99"/>
                      <a:pt x="0" y="218"/>
                    </a:cubicBezTo>
                    <a:cubicBezTo>
                      <a:pt x="0" y="339"/>
                      <a:pt x="99" y="437"/>
                      <a:pt x="220" y="437"/>
                    </a:cubicBezTo>
                    <a:cubicBezTo>
                      <a:pt x="341" y="437"/>
                      <a:pt x="439" y="339"/>
                      <a:pt x="439" y="218"/>
                    </a:cubicBezTo>
                    <a:cubicBezTo>
                      <a:pt x="439" y="99"/>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8032944" y="4262270"/>
                <a:ext cx="119508" cy="119236"/>
              </a:xfrm>
              <a:custGeom>
                <a:rect b="b" l="l" r="r" t="t"/>
                <a:pathLst>
                  <a:path extrusionOk="0" h="438" w="439">
                    <a:moveTo>
                      <a:pt x="220" y="0"/>
                    </a:moveTo>
                    <a:cubicBezTo>
                      <a:pt x="98" y="0"/>
                      <a:pt x="0" y="99"/>
                      <a:pt x="0" y="220"/>
                    </a:cubicBezTo>
                    <a:cubicBezTo>
                      <a:pt x="0" y="340"/>
                      <a:pt x="99" y="437"/>
                      <a:pt x="220" y="437"/>
                    </a:cubicBezTo>
                    <a:cubicBezTo>
                      <a:pt x="341" y="437"/>
                      <a:pt x="439" y="340"/>
                      <a:pt x="439" y="220"/>
                    </a:cubicBezTo>
                    <a:cubicBezTo>
                      <a:pt x="439" y="99"/>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8032944" y="4480597"/>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8032944" y="4043126"/>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39"/>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7505910"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7505910"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8559706" y="7096167"/>
                <a:ext cx="119780" cy="118691"/>
              </a:xfrm>
              <a:custGeom>
                <a:rect b="b" l="l" r="r" t="t"/>
                <a:pathLst>
                  <a:path extrusionOk="0" h="436" w="440">
                    <a:moveTo>
                      <a:pt x="220" y="1"/>
                    </a:moveTo>
                    <a:cubicBezTo>
                      <a:pt x="98" y="1"/>
                      <a:pt x="1" y="98"/>
                      <a:pt x="1" y="219"/>
                    </a:cubicBezTo>
                    <a:cubicBezTo>
                      <a:pt x="1" y="332"/>
                      <a:pt x="85" y="425"/>
                      <a:pt x="194" y="435"/>
                    </a:cubicBezTo>
                    <a:cubicBezTo>
                      <a:pt x="261" y="409"/>
                      <a:pt x="327" y="382"/>
                      <a:pt x="392" y="353"/>
                    </a:cubicBezTo>
                    <a:cubicBezTo>
                      <a:pt x="421" y="315"/>
                      <a:pt x="438" y="269"/>
                      <a:pt x="438" y="219"/>
                    </a:cubicBezTo>
                    <a:cubicBezTo>
                      <a:pt x="439"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
              <p:cNvSpPr/>
              <p:nvPr/>
            </p:nvSpPr>
            <p:spPr>
              <a:xfrm>
                <a:off x="7505910"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a:off x="9051895" y="6877567"/>
                <a:ext cx="93102" cy="83029"/>
              </a:xfrm>
              <a:custGeom>
                <a:rect b="b" l="l" r="r" t="t"/>
                <a:pathLst>
                  <a:path extrusionOk="0" h="305" w="342">
                    <a:moveTo>
                      <a:pt x="218" y="1"/>
                    </a:moveTo>
                    <a:cubicBezTo>
                      <a:pt x="98" y="1"/>
                      <a:pt x="0" y="98"/>
                      <a:pt x="0" y="219"/>
                    </a:cubicBezTo>
                    <a:cubicBezTo>
                      <a:pt x="0" y="249"/>
                      <a:pt x="5" y="278"/>
                      <a:pt x="17" y="305"/>
                    </a:cubicBezTo>
                    <a:cubicBezTo>
                      <a:pt x="129" y="219"/>
                      <a:pt x="237" y="130"/>
                      <a:pt x="341" y="38"/>
                    </a:cubicBezTo>
                    <a:cubicBezTo>
                      <a:pt x="306" y="15"/>
                      <a:pt x="265"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8794367" y="7096167"/>
                <a:ext cx="60707" cy="34301"/>
              </a:xfrm>
              <a:custGeom>
                <a:rect b="b" l="l" r="r" t="t"/>
                <a:pathLst>
                  <a:path extrusionOk="0" h="126" w="223">
                    <a:moveTo>
                      <a:pt x="198" y="1"/>
                    </a:moveTo>
                    <a:cubicBezTo>
                      <a:pt x="111" y="1"/>
                      <a:pt x="36" y="52"/>
                      <a:pt x="0" y="125"/>
                    </a:cubicBezTo>
                    <a:cubicBezTo>
                      <a:pt x="75" y="87"/>
                      <a:pt x="148" y="45"/>
                      <a:pt x="222" y="2"/>
                    </a:cubicBezTo>
                    <a:cubicBezTo>
                      <a:pt x="215" y="2"/>
                      <a:pt x="205" y="1"/>
                      <a:pt x="1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8040022" y="7315310"/>
                <a:ext cx="98819" cy="31306"/>
              </a:xfrm>
              <a:custGeom>
                <a:rect b="b" l="l" r="r" t="t"/>
                <a:pathLst>
                  <a:path extrusionOk="0" h="115" w="363">
                    <a:moveTo>
                      <a:pt x="194" y="0"/>
                    </a:moveTo>
                    <a:cubicBezTo>
                      <a:pt x="112" y="0"/>
                      <a:pt x="37" y="46"/>
                      <a:pt x="0" y="115"/>
                    </a:cubicBezTo>
                    <a:cubicBezTo>
                      <a:pt x="122" y="106"/>
                      <a:pt x="242" y="95"/>
                      <a:pt x="363" y="80"/>
                    </a:cubicBezTo>
                    <a:cubicBezTo>
                      <a:pt x="323" y="30"/>
                      <a:pt x="262" y="0"/>
                      <a:pt x="1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8032944" y="6877567"/>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8032944" y="6659240"/>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8032944" y="6225853"/>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8032944" y="6444452"/>
                <a:ext cx="119508" cy="119236"/>
              </a:xfrm>
              <a:custGeom>
                <a:rect b="b" l="l" r="r" t="t"/>
                <a:pathLst>
                  <a:path extrusionOk="0" h="438" w="439">
                    <a:moveTo>
                      <a:pt x="220" y="1"/>
                    </a:moveTo>
                    <a:cubicBezTo>
                      <a:pt x="98" y="1"/>
                      <a:pt x="0" y="98"/>
                      <a:pt x="0" y="219"/>
                    </a:cubicBezTo>
                    <a:cubicBezTo>
                      <a:pt x="0" y="339"/>
                      <a:pt x="99" y="438"/>
                      <a:pt x="220" y="438"/>
                    </a:cubicBezTo>
                    <a:cubicBezTo>
                      <a:pt x="341" y="438"/>
                      <a:pt x="439" y="339"/>
                      <a:pt x="439" y="219"/>
                    </a:cubicBezTo>
                    <a:cubicBezTo>
                      <a:pt x="439" y="98"/>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8033217" y="3611645"/>
                <a:ext cx="119236" cy="118147"/>
              </a:xfrm>
              <a:custGeom>
                <a:rect b="b" l="l" r="r" t="t"/>
                <a:pathLst>
                  <a:path extrusionOk="0" h="434" w="438">
                    <a:moveTo>
                      <a:pt x="183" y="0"/>
                    </a:moveTo>
                    <a:cubicBezTo>
                      <a:pt x="79" y="16"/>
                      <a:pt x="1" y="107"/>
                      <a:pt x="1" y="215"/>
                    </a:cubicBezTo>
                    <a:cubicBezTo>
                      <a:pt x="1" y="337"/>
                      <a:pt x="98" y="433"/>
                      <a:pt x="219" y="433"/>
                    </a:cubicBezTo>
                    <a:cubicBezTo>
                      <a:pt x="340" y="433"/>
                      <a:pt x="438" y="336"/>
                      <a:pt x="438" y="215"/>
                    </a:cubicBezTo>
                    <a:cubicBezTo>
                      <a:pt x="438" y="122"/>
                      <a:pt x="378" y="42"/>
                      <a:pt x="296" y="10"/>
                    </a:cubicBezTo>
                    <a:lnTo>
                      <a:pt x="1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8296189" y="3644312"/>
                <a:ext cx="119780" cy="85479"/>
              </a:xfrm>
              <a:custGeom>
                <a:rect b="b" l="l" r="r" t="t"/>
                <a:pathLst>
                  <a:path extrusionOk="0" h="314" w="440">
                    <a:moveTo>
                      <a:pt x="24" y="1"/>
                    </a:moveTo>
                    <a:cubicBezTo>
                      <a:pt x="9" y="30"/>
                      <a:pt x="1" y="61"/>
                      <a:pt x="1" y="95"/>
                    </a:cubicBezTo>
                    <a:cubicBezTo>
                      <a:pt x="2" y="216"/>
                      <a:pt x="100" y="313"/>
                      <a:pt x="220" y="313"/>
                    </a:cubicBezTo>
                    <a:cubicBezTo>
                      <a:pt x="339" y="313"/>
                      <a:pt x="435" y="219"/>
                      <a:pt x="440" y="103"/>
                    </a:cubicBezTo>
                    <a:cubicBezTo>
                      <a:pt x="303" y="65"/>
                      <a:pt x="163" y="31"/>
                      <a:pt x="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8032944" y="4917796"/>
                <a:ext cx="119508" cy="119236"/>
              </a:xfrm>
              <a:custGeom>
                <a:rect b="b" l="l" r="r" t="t"/>
                <a:pathLst>
                  <a:path extrusionOk="0" h="438" w="439">
                    <a:moveTo>
                      <a:pt x="220" y="1"/>
                    </a:moveTo>
                    <a:cubicBezTo>
                      <a:pt x="98" y="1"/>
                      <a:pt x="0" y="99"/>
                      <a:pt x="0" y="220"/>
                    </a:cubicBezTo>
                    <a:cubicBezTo>
                      <a:pt x="0" y="342"/>
                      <a:pt x="99" y="438"/>
                      <a:pt x="220" y="438"/>
                    </a:cubicBezTo>
                    <a:cubicBezTo>
                      <a:pt x="341" y="438"/>
                      <a:pt x="439" y="339"/>
                      <a:pt x="439" y="220"/>
                    </a:cubicBezTo>
                    <a:cubicBezTo>
                      <a:pt x="439" y="99"/>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8032944" y="6007526"/>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8032944" y="5350911"/>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8032944" y="5137212"/>
                <a:ext cx="119508" cy="119236"/>
              </a:xfrm>
              <a:custGeom>
                <a:rect b="b" l="l" r="r" t="t"/>
                <a:pathLst>
                  <a:path extrusionOk="0" h="438" w="439">
                    <a:moveTo>
                      <a:pt x="220" y="0"/>
                    </a:moveTo>
                    <a:cubicBezTo>
                      <a:pt x="98" y="0"/>
                      <a:pt x="0" y="98"/>
                      <a:pt x="0" y="218"/>
                    </a:cubicBezTo>
                    <a:cubicBezTo>
                      <a:pt x="0" y="340"/>
                      <a:pt x="99" y="437"/>
                      <a:pt x="220" y="437"/>
                    </a:cubicBezTo>
                    <a:cubicBezTo>
                      <a:pt x="341" y="437"/>
                      <a:pt x="439" y="339"/>
                      <a:pt x="439" y="218"/>
                    </a:cubicBezTo>
                    <a:cubicBezTo>
                      <a:pt x="439" y="96"/>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a:off x="8032944" y="5569510"/>
                <a:ext cx="119508" cy="119236"/>
              </a:xfrm>
              <a:custGeom>
                <a:rect b="b" l="l" r="r" t="t"/>
                <a:pathLst>
                  <a:path extrusionOk="0" h="438" w="439">
                    <a:moveTo>
                      <a:pt x="220" y="1"/>
                    </a:moveTo>
                    <a:cubicBezTo>
                      <a:pt x="98" y="1"/>
                      <a:pt x="0" y="100"/>
                      <a:pt x="0" y="220"/>
                    </a:cubicBezTo>
                    <a:cubicBezTo>
                      <a:pt x="0" y="342"/>
                      <a:pt x="99" y="438"/>
                      <a:pt x="220" y="438"/>
                    </a:cubicBezTo>
                    <a:cubicBezTo>
                      <a:pt x="341" y="438"/>
                      <a:pt x="439" y="340"/>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8032944" y="5788926"/>
                <a:ext cx="119508" cy="118963"/>
              </a:xfrm>
              <a:custGeom>
                <a:rect b="b" l="l" r="r" t="t"/>
                <a:pathLst>
                  <a:path extrusionOk="0" h="437" w="439">
                    <a:moveTo>
                      <a:pt x="220" y="0"/>
                    </a:moveTo>
                    <a:cubicBezTo>
                      <a:pt x="98" y="0"/>
                      <a:pt x="0" y="98"/>
                      <a:pt x="0" y="218"/>
                    </a:cubicBezTo>
                    <a:cubicBezTo>
                      <a:pt x="0" y="340"/>
                      <a:pt x="99" y="436"/>
                      <a:pt x="220" y="436"/>
                    </a:cubicBezTo>
                    <a:cubicBezTo>
                      <a:pt x="341" y="436"/>
                      <a:pt x="439" y="339"/>
                      <a:pt x="439" y="218"/>
                    </a:cubicBezTo>
                    <a:cubicBezTo>
                      <a:pt x="439" y="96"/>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9051895" y="4480597"/>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9578657" y="6226397"/>
                <a:ext cx="51451" cy="90380"/>
              </a:xfrm>
              <a:custGeom>
                <a:rect b="b" l="l" r="r" t="t"/>
                <a:pathLst>
                  <a:path extrusionOk="0" h="332" w="189">
                    <a:moveTo>
                      <a:pt x="188" y="0"/>
                    </a:moveTo>
                    <a:lnTo>
                      <a:pt x="188" y="0"/>
                    </a:lnTo>
                    <a:cubicBezTo>
                      <a:pt x="82" y="16"/>
                      <a:pt x="1" y="108"/>
                      <a:pt x="1" y="217"/>
                    </a:cubicBezTo>
                    <a:cubicBezTo>
                      <a:pt x="1" y="258"/>
                      <a:pt x="12" y="297"/>
                      <a:pt x="32" y="332"/>
                    </a:cubicBezTo>
                    <a:cubicBezTo>
                      <a:pt x="87" y="223"/>
                      <a:pt x="138" y="114"/>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9578657"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9315140" y="4269620"/>
                <a:ext cx="102902" cy="111886"/>
              </a:xfrm>
              <a:custGeom>
                <a:rect b="b" l="l" r="r" t="t"/>
                <a:pathLst>
                  <a:path extrusionOk="0" h="411" w="378">
                    <a:moveTo>
                      <a:pt x="110" y="0"/>
                    </a:moveTo>
                    <a:cubicBezTo>
                      <a:pt x="45" y="41"/>
                      <a:pt x="1" y="112"/>
                      <a:pt x="1" y="193"/>
                    </a:cubicBezTo>
                    <a:cubicBezTo>
                      <a:pt x="1" y="314"/>
                      <a:pt x="98" y="410"/>
                      <a:pt x="219" y="410"/>
                    </a:cubicBezTo>
                    <a:cubicBezTo>
                      <a:pt x="282" y="410"/>
                      <a:pt x="339" y="385"/>
                      <a:pt x="378" y="342"/>
                    </a:cubicBezTo>
                    <a:cubicBezTo>
                      <a:pt x="292" y="224"/>
                      <a:pt x="203" y="112"/>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8559706" y="6225853"/>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9315140"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9315140" y="4699197"/>
                <a:ext cx="119508" cy="119508"/>
              </a:xfrm>
              <a:custGeom>
                <a:rect b="b" l="l" r="r" t="t"/>
                <a:pathLst>
                  <a:path extrusionOk="0" h="439" w="439">
                    <a:moveTo>
                      <a:pt x="219" y="1"/>
                    </a:moveTo>
                    <a:cubicBezTo>
                      <a:pt x="97" y="1"/>
                      <a:pt x="1" y="100"/>
                      <a:pt x="1" y="220"/>
                    </a:cubicBezTo>
                    <a:cubicBezTo>
                      <a:pt x="1" y="341"/>
                      <a:pt x="98" y="438"/>
                      <a:pt x="219" y="438"/>
                    </a:cubicBezTo>
                    <a:cubicBezTo>
                      <a:pt x="339" y="438"/>
                      <a:pt x="438" y="341"/>
                      <a:pt x="438" y="220"/>
                    </a:cubicBezTo>
                    <a:cubicBezTo>
                      <a:pt x="438" y="100"/>
                      <a:pt x="341"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9051895" y="6225853"/>
                <a:ext cx="119508" cy="119508"/>
              </a:xfrm>
              <a:custGeom>
                <a:rect b="b" l="l" r="r" t="t"/>
                <a:pathLst>
                  <a:path extrusionOk="0" h="439" w="439">
                    <a:moveTo>
                      <a:pt x="218" y="1"/>
                    </a:moveTo>
                    <a:cubicBezTo>
                      <a:pt x="96" y="1"/>
                      <a:pt x="0" y="98"/>
                      <a:pt x="0" y="219"/>
                    </a:cubicBezTo>
                    <a:cubicBezTo>
                      <a:pt x="0" y="341"/>
                      <a:pt x="98" y="438"/>
                      <a:pt x="218" y="438"/>
                    </a:cubicBezTo>
                    <a:cubicBezTo>
                      <a:pt x="339" y="438"/>
                      <a:pt x="438" y="339"/>
                      <a:pt x="438" y="219"/>
                    </a:cubicBezTo>
                    <a:cubicBezTo>
                      <a:pt x="439" y="98"/>
                      <a:pt x="340"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9315140"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40" y="99"/>
                      <a:pt x="341"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9051895" y="6007526"/>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9051895" y="6659240"/>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9051895" y="4043126"/>
                <a:ext cx="119236" cy="119508"/>
              </a:xfrm>
              <a:custGeom>
                <a:rect b="b" l="l" r="r" t="t"/>
                <a:pathLst>
                  <a:path extrusionOk="0" h="439" w="438">
                    <a:moveTo>
                      <a:pt x="218" y="1"/>
                    </a:moveTo>
                    <a:cubicBezTo>
                      <a:pt x="96" y="1"/>
                      <a:pt x="0" y="100"/>
                      <a:pt x="0" y="220"/>
                    </a:cubicBezTo>
                    <a:cubicBezTo>
                      <a:pt x="0" y="342"/>
                      <a:pt x="98" y="438"/>
                      <a:pt x="218" y="438"/>
                    </a:cubicBezTo>
                    <a:cubicBezTo>
                      <a:pt x="339" y="438"/>
                      <a:pt x="438" y="339"/>
                      <a:pt x="438" y="220"/>
                    </a:cubicBezTo>
                    <a:cubicBezTo>
                      <a:pt x="438" y="200"/>
                      <a:pt x="433" y="182"/>
                      <a:pt x="430" y="163"/>
                    </a:cubicBezTo>
                    <a:cubicBezTo>
                      <a:pt x="369" y="108"/>
                      <a:pt x="308" y="55"/>
                      <a:pt x="245" y="1"/>
                    </a:cubicBezTo>
                    <a:cubicBezTo>
                      <a:pt x="243" y="1"/>
                      <a:pt x="240" y="2"/>
                      <a:pt x="238" y="2"/>
                    </a:cubicBezTo>
                    <a:cubicBezTo>
                      <a:pt x="232" y="2"/>
                      <a:pt x="226"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9578657" y="4702463"/>
                <a:ext cx="86024" cy="116241"/>
              </a:xfrm>
              <a:custGeom>
                <a:rect b="b" l="l" r="r" t="t"/>
                <a:pathLst>
                  <a:path extrusionOk="0" h="427" w="316">
                    <a:moveTo>
                      <a:pt x="147" y="0"/>
                    </a:moveTo>
                    <a:cubicBezTo>
                      <a:pt x="61" y="32"/>
                      <a:pt x="1" y="114"/>
                      <a:pt x="1" y="208"/>
                    </a:cubicBezTo>
                    <a:cubicBezTo>
                      <a:pt x="1" y="330"/>
                      <a:pt x="98" y="426"/>
                      <a:pt x="219" y="426"/>
                    </a:cubicBezTo>
                    <a:cubicBezTo>
                      <a:pt x="253" y="426"/>
                      <a:pt x="284" y="417"/>
                      <a:pt x="316" y="403"/>
                    </a:cubicBezTo>
                    <a:cubicBezTo>
                      <a:pt x="263" y="267"/>
                      <a:pt x="208" y="132"/>
                      <a:pt x="1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9051895" y="6444452"/>
                <a:ext cx="119236" cy="119236"/>
              </a:xfrm>
              <a:custGeom>
                <a:rect b="b" l="l" r="r" t="t"/>
                <a:pathLst>
                  <a:path extrusionOk="0" h="438" w="438">
                    <a:moveTo>
                      <a:pt x="218" y="1"/>
                    </a:moveTo>
                    <a:cubicBezTo>
                      <a:pt x="96" y="1"/>
                      <a:pt x="0" y="98"/>
                      <a:pt x="0" y="219"/>
                    </a:cubicBezTo>
                    <a:cubicBezTo>
                      <a:pt x="0" y="339"/>
                      <a:pt x="98" y="438"/>
                      <a:pt x="218" y="438"/>
                    </a:cubicBezTo>
                    <a:cubicBezTo>
                      <a:pt x="339" y="438"/>
                      <a:pt x="438" y="339"/>
                      <a:pt x="438" y="219"/>
                    </a:cubicBezTo>
                    <a:cubicBezTo>
                      <a:pt x="438" y="98"/>
                      <a:pt x="340"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9578657"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9315140"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40" y="98"/>
                      <a:pt x="341"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9578657"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9051895" y="5788926"/>
                <a:ext cx="119508" cy="118963"/>
              </a:xfrm>
              <a:custGeom>
                <a:rect b="b" l="l" r="r" t="t"/>
                <a:pathLst>
                  <a:path extrusionOk="0" h="437" w="439">
                    <a:moveTo>
                      <a:pt x="218" y="0"/>
                    </a:moveTo>
                    <a:cubicBezTo>
                      <a:pt x="96" y="0"/>
                      <a:pt x="0" y="98"/>
                      <a:pt x="0" y="218"/>
                    </a:cubicBezTo>
                    <a:cubicBezTo>
                      <a:pt x="0" y="340"/>
                      <a:pt x="98" y="436"/>
                      <a:pt x="218" y="436"/>
                    </a:cubicBezTo>
                    <a:cubicBezTo>
                      <a:pt x="339" y="436"/>
                      <a:pt x="438" y="339"/>
                      <a:pt x="438" y="218"/>
                    </a:cubicBezTo>
                    <a:cubicBezTo>
                      <a:pt x="439" y="96"/>
                      <a:pt x="340"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9578657"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9578657"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9315140" y="6659512"/>
                <a:ext cx="50362" cy="59346"/>
              </a:xfrm>
              <a:custGeom>
                <a:rect b="b" l="l" r="r" t="t"/>
                <a:pathLst>
                  <a:path extrusionOk="0" h="218" w="185">
                    <a:moveTo>
                      <a:pt x="184" y="1"/>
                    </a:moveTo>
                    <a:lnTo>
                      <a:pt x="184" y="1"/>
                    </a:lnTo>
                    <a:cubicBezTo>
                      <a:pt x="81" y="18"/>
                      <a:pt x="1" y="108"/>
                      <a:pt x="1" y="217"/>
                    </a:cubicBezTo>
                    <a:cubicBezTo>
                      <a:pt x="63" y="147"/>
                      <a:pt x="124" y="74"/>
                      <a:pt x="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9315140" y="6444452"/>
                <a:ext cx="119508" cy="119236"/>
              </a:xfrm>
              <a:custGeom>
                <a:rect b="b" l="l" r="r" t="t"/>
                <a:pathLst>
                  <a:path extrusionOk="0" h="438" w="439">
                    <a:moveTo>
                      <a:pt x="219" y="1"/>
                    </a:moveTo>
                    <a:cubicBezTo>
                      <a:pt x="97" y="1"/>
                      <a:pt x="1" y="98"/>
                      <a:pt x="1" y="219"/>
                    </a:cubicBezTo>
                    <a:cubicBezTo>
                      <a:pt x="1" y="339"/>
                      <a:pt x="98" y="438"/>
                      <a:pt x="219" y="438"/>
                    </a:cubicBezTo>
                    <a:cubicBezTo>
                      <a:pt x="339" y="438"/>
                      <a:pt x="438" y="339"/>
                      <a:pt x="438" y="219"/>
                    </a:cubicBezTo>
                    <a:cubicBezTo>
                      <a:pt x="438" y="98"/>
                      <a:pt x="341"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9315140"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9315140"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40" y="100"/>
                      <a:pt x="341"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9315140"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40" y="96"/>
                      <a:pt x="341"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9315140"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40" y="96"/>
                      <a:pt x="341"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9315140" y="6007526"/>
                <a:ext cx="119508" cy="119236"/>
              </a:xfrm>
              <a:custGeom>
                <a:rect b="b" l="l" r="r" t="t"/>
                <a:pathLst>
                  <a:path extrusionOk="0" h="438" w="439">
                    <a:moveTo>
                      <a:pt x="219" y="0"/>
                    </a:moveTo>
                    <a:cubicBezTo>
                      <a:pt x="97" y="0"/>
                      <a:pt x="1" y="98"/>
                      <a:pt x="1" y="218"/>
                    </a:cubicBezTo>
                    <a:cubicBezTo>
                      <a:pt x="1" y="338"/>
                      <a:pt x="98" y="437"/>
                      <a:pt x="219" y="437"/>
                    </a:cubicBezTo>
                    <a:cubicBezTo>
                      <a:pt x="339" y="437"/>
                      <a:pt x="438" y="338"/>
                      <a:pt x="438" y="218"/>
                    </a:cubicBezTo>
                    <a:cubicBezTo>
                      <a:pt x="438" y="98"/>
                      <a:pt x="341"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9578657" y="6007526"/>
                <a:ext cx="117330" cy="119236"/>
              </a:xfrm>
              <a:custGeom>
                <a:rect b="b" l="l" r="r" t="t"/>
                <a:pathLst>
                  <a:path extrusionOk="0" h="438" w="431">
                    <a:moveTo>
                      <a:pt x="219" y="0"/>
                    </a:moveTo>
                    <a:cubicBezTo>
                      <a:pt x="97" y="0"/>
                      <a:pt x="1" y="98"/>
                      <a:pt x="1" y="218"/>
                    </a:cubicBezTo>
                    <a:cubicBezTo>
                      <a:pt x="1" y="338"/>
                      <a:pt x="98" y="437"/>
                      <a:pt x="219" y="437"/>
                    </a:cubicBezTo>
                    <a:cubicBezTo>
                      <a:pt x="269" y="437"/>
                      <a:pt x="316" y="419"/>
                      <a:pt x="352" y="391"/>
                    </a:cubicBezTo>
                    <a:cubicBezTo>
                      <a:pt x="378" y="317"/>
                      <a:pt x="405" y="240"/>
                      <a:pt x="431" y="162"/>
                    </a:cubicBezTo>
                    <a:cubicBezTo>
                      <a:pt x="406" y="69"/>
                      <a:pt x="320"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8788378"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8788378"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8788378"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8788378"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8788378"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8788378"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40"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8788378"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8559706" y="6877567"/>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8559706" y="6444452"/>
                <a:ext cx="119780" cy="119236"/>
              </a:xfrm>
              <a:custGeom>
                <a:rect b="b" l="l" r="r" t="t"/>
                <a:pathLst>
                  <a:path extrusionOk="0" h="438" w="440">
                    <a:moveTo>
                      <a:pt x="220" y="1"/>
                    </a:moveTo>
                    <a:cubicBezTo>
                      <a:pt x="98" y="1"/>
                      <a:pt x="1" y="98"/>
                      <a:pt x="1" y="219"/>
                    </a:cubicBezTo>
                    <a:cubicBezTo>
                      <a:pt x="1" y="339"/>
                      <a:pt x="99" y="438"/>
                      <a:pt x="220" y="438"/>
                    </a:cubicBezTo>
                    <a:cubicBezTo>
                      <a:pt x="340" y="438"/>
                      <a:pt x="439" y="339"/>
                      <a:pt x="439" y="219"/>
                    </a:cubicBezTo>
                    <a:cubicBezTo>
                      <a:pt x="439"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8788378" y="4043126"/>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39"/>
                      <a:pt x="438" y="220"/>
                    </a:cubicBezTo>
                    <a:cubicBezTo>
                      <a:pt x="439" y="100"/>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8788378" y="3836777"/>
                <a:ext cx="119236" cy="111613"/>
              </a:xfrm>
              <a:custGeom>
                <a:rect b="b" l="l" r="r" t="t"/>
                <a:pathLst>
                  <a:path extrusionOk="0" h="410" w="438">
                    <a:moveTo>
                      <a:pt x="110" y="1"/>
                    </a:moveTo>
                    <a:cubicBezTo>
                      <a:pt x="45" y="39"/>
                      <a:pt x="1" y="111"/>
                      <a:pt x="1" y="191"/>
                    </a:cubicBezTo>
                    <a:cubicBezTo>
                      <a:pt x="1" y="313"/>
                      <a:pt x="98" y="409"/>
                      <a:pt x="219" y="409"/>
                    </a:cubicBezTo>
                    <a:cubicBezTo>
                      <a:pt x="339" y="409"/>
                      <a:pt x="435" y="313"/>
                      <a:pt x="438" y="194"/>
                    </a:cubicBezTo>
                    <a:cubicBezTo>
                      <a:pt x="330" y="127"/>
                      <a:pt x="220" y="62"/>
                      <a:pt x="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8559706" y="6659240"/>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9051895" y="4699197"/>
                <a:ext cx="119236" cy="119508"/>
              </a:xfrm>
              <a:custGeom>
                <a:rect b="b" l="l" r="r" t="t"/>
                <a:pathLst>
                  <a:path extrusionOk="0" h="439" w="438">
                    <a:moveTo>
                      <a:pt x="218" y="1"/>
                    </a:moveTo>
                    <a:cubicBezTo>
                      <a:pt x="96" y="1"/>
                      <a:pt x="0" y="100"/>
                      <a:pt x="0" y="220"/>
                    </a:cubicBezTo>
                    <a:cubicBezTo>
                      <a:pt x="0" y="341"/>
                      <a:pt x="98" y="438"/>
                      <a:pt x="218" y="438"/>
                    </a:cubicBezTo>
                    <a:cubicBezTo>
                      <a:pt x="339" y="438"/>
                      <a:pt x="438" y="341"/>
                      <a:pt x="438" y="220"/>
                    </a:cubicBezTo>
                    <a:cubicBezTo>
                      <a:pt x="438" y="100"/>
                      <a:pt x="340"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8788378"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9051895" y="4917796"/>
                <a:ext cx="119508" cy="119236"/>
              </a:xfrm>
              <a:custGeom>
                <a:rect b="b" l="l" r="r" t="t"/>
                <a:pathLst>
                  <a:path extrusionOk="0" h="438" w="439">
                    <a:moveTo>
                      <a:pt x="218" y="1"/>
                    </a:moveTo>
                    <a:cubicBezTo>
                      <a:pt x="96" y="1"/>
                      <a:pt x="0" y="99"/>
                      <a:pt x="0" y="220"/>
                    </a:cubicBezTo>
                    <a:cubicBezTo>
                      <a:pt x="0" y="342"/>
                      <a:pt x="98" y="438"/>
                      <a:pt x="218" y="438"/>
                    </a:cubicBezTo>
                    <a:cubicBezTo>
                      <a:pt x="339" y="438"/>
                      <a:pt x="438" y="339"/>
                      <a:pt x="438" y="220"/>
                    </a:cubicBezTo>
                    <a:cubicBezTo>
                      <a:pt x="439" y="99"/>
                      <a:pt x="340"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7505910"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9051895" y="4262270"/>
                <a:ext cx="119236" cy="119236"/>
              </a:xfrm>
              <a:custGeom>
                <a:rect b="b" l="l" r="r" t="t"/>
                <a:pathLst>
                  <a:path extrusionOk="0" h="438" w="438">
                    <a:moveTo>
                      <a:pt x="218" y="0"/>
                    </a:moveTo>
                    <a:cubicBezTo>
                      <a:pt x="96" y="0"/>
                      <a:pt x="0" y="99"/>
                      <a:pt x="0" y="220"/>
                    </a:cubicBezTo>
                    <a:cubicBezTo>
                      <a:pt x="0" y="340"/>
                      <a:pt x="98" y="437"/>
                      <a:pt x="218" y="437"/>
                    </a:cubicBezTo>
                    <a:cubicBezTo>
                      <a:pt x="339" y="437"/>
                      <a:pt x="438" y="340"/>
                      <a:pt x="438" y="220"/>
                    </a:cubicBezTo>
                    <a:cubicBezTo>
                      <a:pt x="438" y="99"/>
                      <a:pt x="340"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a:off x="9051895" y="5350911"/>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a:off x="9051895" y="5137212"/>
                <a:ext cx="119508" cy="119236"/>
              </a:xfrm>
              <a:custGeom>
                <a:rect b="b" l="l" r="r" t="t"/>
                <a:pathLst>
                  <a:path extrusionOk="0" h="438" w="439">
                    <a:moveTo>
                      <a:pt x="218" y="0"/>
                    </a:moveTo>
                    <a:cubicBezTo>
                      <a:pt x="96" y="0"/>
                      <a:pt x="0" y="98"/>
                      <a:pt x="0" y="218"/>
                    </a:cubicBezTo>
                    <a:cubicBezTo>
                      <a:pt x="0" y="340"/>
                      <a:pt x="98" y="437"/>
                      <a:pt x="218" y="437"/>
                    </a:cubicBezTo>
                    <a:cubicBezTo>
                      <a:pt x="339" y="437"/>
                      <a:pt x="438" y="339"/>
                      <a:pt x="438" y="218"/>
                    </a:cubicBezTo>
                    <a:cubicBezTo>
                      <a:pt x="439" y="96"/>
                      <a:pt x="340"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9051895" y="5569510"/>
                <a:ext cx="119508" cy="119236"/>
              </a:xfrm>
              <a:custGeom>
                <a:rect b="b" l="l" r="r" t="t"/>
                <a:pathLst>
                  <a:path extrusionOk="0" h="438" w="439">
                    <a:moveTo>
                      <a:pt x="218" y="1"/>
                    </a:moveTo>
                    <a:cubicBezTo>
                      <a:pt x="96" y="1"/>
                      <a:pt x="0" y="100"/>
                      <a:pt x="0" y="220"/>
                    </a:cubicBezTo>
                    <a:cubicBezTo>
                      <a:pt x="0" y="342"/>
                      <a:pt x="98" y="438"/>
                      <a:pt x="218" y="438"/>
                    </a:cubicBezTo>
                    <a:cubicBezTo>
                      <a:pt x="339" y="438"/>
                      <a:pt x="438" y="340"/>
                      <a:pt x="438" y="220"/>
                    </a:cubicBezTo>
                    <a:cubicBezTo>
                      <a:pt x="439" y="100"/>
                      <a:pt x="340"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8788378"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8788378"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8788378" y="6877567"/>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8788378" y="6659240"/>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8788378"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40"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6224532" y="5137212"/>
                <a:ext cx="119236" cy="119236"/>
              </a:xfrm>
              <a:custGeom>
                <a:rect b="b" l="l" r="r" t="t"/>
                <a:pathLst>
                  <a:path extrusionOk="0" h="438" w="438">
                    <a:moveTo>
                      <a:pt x="218" y="0"/>
                    </a:moveTo>
                    <a:cubicBezTo>
                      <a:pt x="96" y="0"/>
                      <a:pt x="0" y="98"/>
                      <a:pt x="0" y="218"/>
                    </a:cubicBezTo>
                    <a:cubicBezTo>
                      <a:pt x="0" y="340"/>
                      <a:pt x="98" y="437"/>
                      <a:pt x="218" y="437"/>
                    </a:cubicBezTo>
                    <a:cubicBezTo>
                      <a:pt x="338" y="437"/>
                      <a:pt x="437" y="339"/>
                      <a:pt x="437" y="218"/>
                    </a:cubicBezTo>
                    <a:cubicBezTo>
                      <a:pt x="437" y="96"/>
                      <a:pt x="338"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6224532" y="5788926"/>
                <a:ext cx="119236" cy="118963"/>
              </a:xfrm>
              <a:custGeom>
                <a:rect b="b" l="l" r="r" t="t"/>
                <a:pathLst>
                  <a:path extrusionOk="0" h="437" w="438">
                    <a:moveTo>
                      <a:pt x="218" y="0"/>
                    </a:moveTo>
                    <a:cubicBezTo>
                      <a:pt x="96" y="0"/>
                      <a:pt x="0" y="98"/>
                      <a:pt x="0" y="218"/>
                    </a:cubicBezTo>
                    <a:cubicBezTo>
                      <a:pt x="0" y="340"/>
                      <a:pt x="98" y="436"/>
                      <a:pt x="218" y="436"/>
                    </a:cubicBezTo>
                    <a:cubicBezTo>
                      <a:pt x="338" y="436"/>
                      <a:pt x="437" y="339"/>
                      <a:pt x="437" y="218"/>
                    </a:cubicBezTo>
                    <a:cubicBezTo>
                      <a:pt x="437" y="96"/>
                      <a:pt x="338"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6224532" y="6007526"/>
                <a:ext cx="119236" cy="119236"/>
              </a:xfrm>
              <a:custGeom>
                <a:rect b="b" l="l" r="r" t="t"/>
                <a:pathLst>
                  <a:path extrusionOk="0" h="438" w="438">
                    <a:moveTo>
                      <a:pt x="218" y="0"/>
                    </a:moveTo>
                    <a:cubicBezTo>
                      <a:pt x="96" y="0"/>
                      <a:pt x="0" y="98"/>
                      <a:pt x="0" y="218"/>
                    </a:cubicBezTo>
                    <a:cubicBezTo>
                      <a:pt x="0" y="338"/>
                      <a:pt x="98" y="437"/>
                      <a:pt x="218" y="437"/>
                    </a:cubicBezTo>
                    <a:cubicBezTo>
                      <a:pt x="338" y="437"/>
                      <a:pt x="437" y="338"/>
                      <a:pt x="437" y="218"/>
                    </a:cubicBezTo>
                    <a:cubicBezTo>
                      <a:pt x="437" y="98"/>
                      <a:pt x="338"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6259649" y="4492031"/>
                <a:ext cx="84118" cy="108891"/>
              </a:xfrm>
              <a:custGeom>
                <a:rect b="b" l="l" r="r" t="t"/>
                <a:pathLst>
                  <a:path extrusionOk="0" h="400" w="309">
                    <a:moveTo>
                      <a:pt x="217" y="1"/>
                    </a:moveTo>
                    <a:cubicBezTo>
                      <a:pt x="139" y="124"/>
                      <a:pt x="67" y="250"/>
                      <a:pt x="0" y="379"/>
                    </a:cubicBezTo>
                    <a:cubicBezTo>
                      <a:pt x="26" y="392"/>
                      <a:pt x="57" y="399"/>
                      <a:pt x="89" y="399"/>
                    </a:cubicBezTo>
                    <a:cubicBezTo>
                      <a:pt x="209" y="396"/>
                      <a:pt x="308" y="300"/>
                      <a:pt x="308" y="178"/>
                    </a:cubicBezTo>
                    <a:cubicBezTo>
                      <a:pt x="308" y="105"/>
                      <a:pt x="272" y="41"/>
                      <a:pt x="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6487777"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39"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6487777"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39"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6224532" y="5569510"/>
                <a:ext cx="119236" cy="119236"/>
              </a:xfrm>
              <a:custGeom>
                <a:rect b="b" l="l" r="r" t="t"/>
                <a:pathLst>
                  <a:path extrusionOk="0" h="438" w="438">
                    <a:moveTo>
                      <a:pt x="218" y="1"/>
                    </a:moveTo>
                    <a:cubicBezTo>
                      <a:pt x="96" y="1"/>
                      <a:pt x="0" y="100"/>
                      <a:pt x="0" y="220"/>
                    </a:cubicBezTo>
                    <a:cubicBezTo>
                      <a:pt x="0" y="342"/>
                      <a:pt x="98" y="438"/>
                      <a:pt x="218" y="438"/>
                    </a:cubicBezTo>
                    <a:cubicBezTo>
                      <a:pt x="338" y="438"/>
                      <a:pt x="437" y="340"/>
                      <a:pt x="437" y="220"/>
                    </a:cubicBezTo>
                    <a:cubicBezTo>
                      <a:pt x="437" y="100"/>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6487777" y="4480597"/>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6041322" y="5573322"/>
                <a:ext cx="39473" cy="108619"/>
              </a:xfrm>
              <a:custGeom>
                <a:rect b="b" l="l" r="r" t="t"/>
                <a:pathLst>
                  <a:path extrusionOk="0" h="399" w="145">
                    <a:moveTo>
                      <a:pt x="1" y="1"/>
                    </a:moveTo>
                    <a:cubicBezTo>
                      <a:pt x="8" y="134"/>
                      <a:pt x="18" y="266"/>
                      <a:pt x="32" y="398"/>
                    </a:cubicBezTo>
                    <a:cubicBezTo>
                      <a:pt x="100" y="359"/>
                      <a:pt x="144" y="288"/>
                      <a:pt x="144" y="207"/>
                    </a:cubicBezTo>
                    <a:cubicBezTo>
                      <a:pt x="143" y="113"/>
                      <a:pt x="82" y="34"/>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6224532" y="5350911"/>
                <a:ext cx="119236" cy="119508"/>
              </a:xfrm>
              <a:custGeom>
                <a:rect b="b" l="l" r="r" t="t"/>
                <a:pathLst>
                  <a:path extrusionOk="0" h="439" w="438">
                    <a:moveTo>
                      <a:pt x="218" y="1"/>
                    </a:moveTo>
                    <a:cubicBezTo>
                      <a:pt x="96" y="1"/>
                      <a:pt x="0" y="100"/>
                      <a:pt x="0" y="220"/>
                    </a:cubicBezTo>
                    <a:cubicBezTo>
                      <a:pt x="0" y="342"/>
                      <a:pt x="98" y="438"/>
                      <a:pt x="218" y="438"/>
                    </a:cubicBezTo>
                    <a:cubicBezTo>
                      <a:pt x="338" y="438"/>
                      <a:pt x="437" y="341"/>
                      <a:pt x="437" y="220"/>
                    </a:cubicBezTo>
                    <a:cubicBezTo>
                      <a:pt x="437" y="100"/>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6039144" y="5355811"/>
                <a:ext cx="41106" cy="111886"/>
              </a:xfrm>
              <a:custGeom>
                <a:rect b="b" l="l" r="r" t="t"/>
                <a:pathLst>
                  <a:path extrusionOk="0" h="411" w="151">
                    <a:moveTo>
                      <a:pt x="14" y="0"/>
                    </a:moveTo>
                    <a:cubicBezTo>
                      <a:pt x="4" y="136"/>
                      <a:pt x="2" y="272"/>
                      <a:pt x="0" y="410"/>
                    </a:cubicBezTo>
                    <a:cubicBezTo>
                      <a:pt x="88" y="381"/>
                      <a:pt x="151" y="298"/>
                      <a:pt x="151" y="202"/>
                    </a:cubicBezTo>
                    <a:cubicBezTo>
                      <a:pt x="151" y="110"/>
                      <a:pt x="93" y="32"/>
                      <a:pt x="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6052756" y="5157901"/>
                <a:ext cx="27495" cy="88746"/>
              </a:xfrm>
              <a:custGeom>
                <a:rect b="b" l="l" r="r" t="t"/>
                <a:pathLst>
                  <a:path extrusionOk="0" h="326" w="101">
                    <a:moveTo>
                      <a:pt x="48" y="0"/>
                    </a:moveTo>
                    <a:cubicBezTo>
                      <a:pt x="30" y="108"/>
                      <a:pt x="15" y="215"/>
                      <a:pt x="0" y="326"/>
                    </a:cubicBezTo>
                    <a:cubicBezTo>
                      <a:pt x="60" y="286"/>
                      <a:pt x="101" y="220"/>
                      <a:pt x="101" y="142"/>
                    </a:cubicBezTo>
                    <a:cubicBezTo>
                      <a:pt x="101" y="89"/>
                      <a:pt x="81" y="39"/>
                      <a:pt x="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6224532" y="4699197"/>
                <a:ext cx="119236" cy="119508"/>
              </a:xfrm>
              <a:custGeom>
                <a:rect b="b" l="l" r="r" t="t"/>
                <a:pathLst>
                  <a:path extrusionOk="0" h="439" w="438">
                    <a:moveTo>
                      <a:pt x="218" y="1"/>
                    </a:moveTo>
                    <a:cubicBezTo>
                      <a:pt x="96" y="1"/>
                      <a:pt x="0" y="100"/>
                      <a:pt x="0" y="220"/>
                    </a:cubicBezTo>
                    <a:cubicBezTo>
                      <a:pt x="0" y="341"/>
                      <a:pt x="98" y="438"/>
                      <a:pt x="218" y="438"/>
                    </a:cubicBezTo>
                    <a:cubicBezTo>
                      <a:pt x="338" y="438"/>
                      <a:pt x="437" y="341"/>
                      <a:pt x="437" y="220"/>
                    </a:cubicBezTo>
                    <a:cubicBezTo>
                      <a:pt x="437" y="100"/>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6224532" y="4917796"/>
                <a:ext cx="119236" cy="119236"/>
              </a:xfrm>
              <a:custGeom>
                <a:rect b="b" l="l" r="r" t="t"/>
                <a:pathLst>
                  <a:path extrusionOk="0" h="438" w="438">
                    <a:moveTo>
                      <a:pt x="218" y="1"/>
                    </a:moveTo>
                    <a:cubicBezTo>
                      <a:pt x="96" y="1"/>
                      <a:pt x="0" y="99"/>
                      <a:pt x="0" y="220"/>
                    </a:cubicBezTo>
                    <a:cubicBezTo>
                      <a:pt x="0" y="342"/>
                      <a:pt x="98" y="438"/>
                      <a:pt x="218" y="438"/>
                    </a:cubicBezTo>
                    <a:cubicBezTo>
                      <a:pt x="338" y="438"/>
                      <a:pt x="437" y="339"/>
                      <a:pt x="437" y="220"/>
                    </a:cubicBezTo>
                    <a:cubicBezTo>
                      <a:pt x="437" y="99"/>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6487777" y="6225853"/>
                <a:ext cx="119236" cy="119508"/>
              </a:xfrm>
              <a:custGeom>
                <a:rect b="b" l="l" r="r" t="t"/>
                <a:pathLst>
                  <a:path extrusionOk="0" h="439" w="438">
                    <a:moveTo>
                      <a:pt x="219" y="1"/>
                    </a:moveTo>
                    <a:cubicBezTo>
                      <a:pt x="97" y="1"/>
                      <a:pt x="1" y="98"/>
                      <a:pt x="1" y="219"/>
                    </a:cubicBezTo>
                    <a:cubicBezTo>
                      <a:pt x="1" y="341"/>
                      <a:pt x="98" y="438"/>
                      <a:pt x="219" y="438"/>
                    </a:cubicBezTo>
                    <a:cubicBezTo>
                      <a:pt x="339" y="438"/>
                      <a:pt x="438" y="339"/>
                      <a:pt x="438" y="219"/>
                    </a:cubicBezTo>
                    <a:cubicBezTo>
                      <a:pt x="438" y="98"/>
                      <a:pt x="339"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6487777"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39"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6840312" y="3934235"/>
                <a:ext cx="8711" cy="6261"/>
              </a:xfrm>
              <a:custGeom>
                <a:rect b="b" l="l" r="r" t="t"/>
                <a:pathLst>
                  <a:path extrusionOk="0" h="23" w="32">
                    <a:moveTo>
                      <a:pt x="32" y="1"/>
                    </a:moveTo>
                    <a:lnTo>
                      <a:pt x="32" y="1"/>
                    </a:lnTo>
                    <a:cubicBezTo>
                      <a:pt x="20" y="8"/>
                      <a:pt x="12" y="15"/>
                      <a:pt x="0" y="22"/>
                    </a:cubicBezTo>
                    <a:cubicBezTo>
                      <a:pt x="12" y="15"/>
                      <a:pt x="22" y="8"/>
                      <a:pt x="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6069090" y="5813427"/>
                <a:ext cx="11161" cy="48184"/>
              </a:xfrm>
              <a:custGeom>
                <a:rect b="b" l="l" r="r" t="t"/>
                <a:pathLst>
                  <a:path extrusionOk="0" h="177" w="41">
                    <a:moveTo>
                      <a:pt x="0" y="1"/>
                    </a:moveTo>
                    <a:lnTo>
                      <a:pt x="0" y="1"/>
                    </a:lnTo>
                    <a:cubicBezTo>
                      <a:pt x="12" y="61"/>
                      <a:pt x="22" y="120"/>
                      <a:pt x="35" y="177"/>
                    </a:cubicBezTo>
                    <a:cubicBezTo>
                      <a:pt x="38" y="161"/>
                      <a:pt x="41" y="144"/>
                      <a:pt x="41" y="127"/>
                    </a:cubicBezTo>
                    <a:cubicBezTo>
                      <a:pt x="41" y="82"/>
                      <a:pt x="26" y="36"/>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6751294"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39"/>
                      <a:pt x="438" y="220"/>
                    </a:cubicBezTo>
                    <a:cubicBezTo>
                      <a:pt x="438" y="100"/>
                      <a:pt x="339"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6751294"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6751294"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8" y="341"/>
                      <a:pt x="438" y="220"/>
                    </a:cubicBezTo>
                    <a:cubicBezTo>
                      <a:pt x="438" y="100"/>
                      <a:pt x="339"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6751294"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8" y="340"/>
                      <a:pt x="438" y="220"/>
                    </a:cubicBezTo>
                    <a:cubicBezTo>
                      <a:pt x="438" y="99"/>
                      <a:pt x="339"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6487777" y="5137212"/>
                <a:ext cx="119236" cy="119236"/>
              </a:xfrm>
              <a:custGeom>
                <a:rect b="b" l="l" r="r" t="t"/>
                <a:pathLst>
                  <a:path extrusionOk="0" h="438" w="438">
                    <a:moveTo>
                      <a:pt x="219" y="0"/>
                    </a:moveTo>
                    <a:cubicBezTo>
                      <a:pt x="97" y="0"/>
                      <a:pt x="1" y="98"/>
                      <a:pt x="1" y="218"/>
                    </a:cubicBezTo>
                    <a:cubicBezTo>
                      <a:pt x="1" y="340"/>
                      <a:pt x="98" y="437"/>
                      <a:pt x="219" y="437"/>
                    </a:cubicBezTo>
                    <a:cubicBezTo>
                      <a:pt x="339" y="437"/>
                      <a:pt x="438" y="339"/>
                      <a:pt x="438" y="218"/>
                    </a:cubicBezTo>
                    <a:cubicBezTo>
                      <a:pt x="438" y="96"/>
                      <a:pt x="339"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7505910"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6487777"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39"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6487777" y="5788926"/>
                <a:ext cx="119236" cy="118963"/>
              </a:xfrm>
              <a:custGeom>
                <a:rect b="b" l="l" r="r" t="t"/>
                <a:pathLst>
                  <a:path extrusionOk="0" h="437" w="438">
                    <a:moveTo>
                      <a:pt x="219" y="0"/>
                    </a:moveTo>
                    <a:cubicBezTo>
                      <a:pt x="97" y="0"/>
                      <a:pt x="1" y="98"/>
                      <a:pt x="1" y="218"/>
                    </a:cubicBezTo>
                    <a:cubicBezTo>
                      <a:pt x="1" y="340"/>
                      <a:pt x="98" y="436"/>
                      <a:pt x="219" y="436"/>
                    </a:cubicBezTo>
                    <a:cubicBezTo>
                      <a:pt x="339" y="436"/>
                      <a:pt x="438" y="339"/>
                      <a:pt x="438" y="218"/>
                    </a:cubicBezTo>
                    <a:cubicBezTo>
                      <a:pt x="438" y="96"/>
                      <a:pt x="339" y="0"/>
                      <a:pt x="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6487777" y="5569510"/>
                <a:ext cx="119236" cy="119236"/>
              </a:xfrm>
              <a:custGeom>
                <a:rect b="b" l="l" r="r" t="t"/>
                <a:pathLst>
                  <a:path extrusionOk="0" h="438" w="438">
                    <a:moveTo>
                      <a:pt x="219" y="1"/>
                    </a:moveTo>
                    <a:cubicBezTo>
                      <a:pt x="97" y="1"/>
                      <a:pt x="1" y="100"/>
                      <a:pt x="1" y="220"/>
                    </a:cubicBezTo>
                    <a:cubicBezTo>
                      <a:pt x="1" y="342"/>
                      <a:pt x="98" y="438"/>
                      <a:pt x="219" y="438"/>
                    </a:cubicBezTo>
                    <a:cubicBezTo>
                      <a:pt x="339" y="438"/>
                      <a:pt x="438" y="340"/>
                      <a:pt x="438" y="220"/>
                    </a:cubicBezTo>
                    <a:cubicBezTo>
                      <a:pt x="438" y="100"/>
                      <a:pt x="339"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6487777" y="4917796"/>
                <a:ext cx="119236" cy="119236"/>
              </a:xfrm>
              <a:custGeom>
                <a:rect b="b" l="l" r="r" t="t"/>
                <a:pathLst>
                  <a:path extrusionOk="0" h="438" w="438">
                    <a:moveTo>
                      <a:pt x="219" y="1"/>
                    </a:moveTo>
                    <a:cubicBezTo>
                      <a:pt x="97" y="1"/>
                      <a:pt x="1" y="99"/>
                      <a:pt x="1" y="220"/>
                    </a:cubicBezTo>
                    <a:cubicBezTo>
                      <a:pt x="1" y="342"/>
                      <a:pt x="98" y="438"/>
                      <a:pt x="219" y="438"/>
                    </a:cubicBezTo>
                    <a:cubicBezTo>
                      <a:pt x="339" y="438"/>
                      <a:pt x="438" y="339"/>
                      <a:pt x="438" y="220"/>
                    </a:cubicBezTo>
                    <a:cubicBezTo>
                      <a:pt x="438" y="99"/>
                      <a:pt x="339"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7769427" y="6226397"/>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7769427" y="6007526"/>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7769427" y="6444997"/>
                <a:ext cx="119780" cy="119236"/>
              </a:xfrm>
              <a:custGeom>
                <a:rect b="b" l="l" r="r" t="t"/>
                <a:pathLst>
                  <a:path extrusionOk="0" h="438" w="440">
                    <a:moveTo>
                      <a:pt x="220" y="0"/>
                    </a:moveTo>
                    <a:cubicBezTo>
                      <a:pt x="98" y="0"/>
                      <a:pt x="1" y="99"/>
                      <a:pt x="1" y="218"/>
                    </a:cubicBezTo>
                    <a:cubicBezTo>
                      <a:pt x="1" y="338"/>
                      <a:pt x="99" y="437"/>
                      <a:pt x="220" y="437"/>
                    </a:cubicBezTo>
                    <a:cubicBezTo>
                      <a:pt x="342" y="437"/>
                      <a:pt x="439" y="338"/>
                      <a:pt x="439" y="218"/>
                    </a:cubicBezTo>
                    <a:cubicBezTo>
                      <a:pt x="439" y="99"/>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7769427" y="5570327"/>
                <a:ext cx="119780" cy="119236"/>
              </a:xfrm>
              <a:custGeom>
                <a:rect b="b" l="l" r="r" t="t"/>
                <a:pathLst>
                  <a:path extrusionOk="0" h="438" w="440">
                    <a:moveTo>
                      <a:pt x="220" y="1"/>
                    </a:moveTo>
                    <a:cubicBezTo>
                      <a:pt x="98" y="1"/>
                      <a:pt x="1" y="98"/>
                      <a:pt x="1" y="218"/>
                    </a:cubicBezTo>
                    <a:cubicBezTo>
                      <a:pt x="2" y="339"/>
                      <a:pt x="99" y="438"/>
                      <a:pt x="220" y="438"/>
                    </a:cubicBezTo>
                    <a:cubicBezTo>
                      <a:pt x="342" y="438"/>
                      <a:pt x="439" y="339"/>
                      <a:pt x="439" y="218"/>
                    </a:cubicBezTo>
                    <a:cubicBezTo>
                      <a:pt x="439" y="97"/>
                      <a:pt x="340"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7769427" y="5788926"/>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7769427" y="6659240"/>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7769427" y="7096711"/>
                <a:ext cx="119780" cy="119236"/>
              </a:xfrm>
              <a:custGeom>
                <a:rect b="b" l="l" r="r" t="t"/>
                <a:pathLst>
                  <a:path extrusionOk="0" h="438" w="440">
                    <a:moveTo>
                      <a:pt x="220" y="0"/>
                    </a:moveTo>
                    <a:cubicBezTo>
                      <a:pt x="98" y="0"/>
                      <a:pt x="1" y="99"/>
                      <a:pt x="1" y="218"/>
                    </a:cubicBezTo>
                    <a:cubicBezTo>
                      <a:pt x="1" y="339"/>
                      <a:pt x="99" y="437"/>
                      <a:pt x="220" y="437"/>
                    </a:cubicBezTo>
                    <a:cubicBezTo>
                      <a:pt x="342" y="437"/>
                      <a:pt x="439" y="339"/>
                      <a:pt x="439" y="218"/>
                    </a:cubicBezTo>
                    <a:cubicBezTo>
                      <a:pt x="439" y="99"/>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7769427" y="3610556"/>
                <a:ext cx="119780" cy="119236"/>
              </a:xfrm>
              <a:custGeom>
                <a:rect b="b" l="l" r="r" t="t"/>
                <a:pathLst>
                  <a:path extrusionOk="0" h="438" w="440">
                    <a:moveTo>
                      <a:pt x="220" y="0"/>
                    </a:moveTo>
                    <a:cubicBezTo>
                      <a:pt x="98" y="0"/>
                      <a:pt x="1" y="99"/>
                      <a:pt x="1" y="219"/>
                    </a:cubicBezTo>
                    <a:cubicBezTo>
                      <a:pt x="1" y="338"/>
                      <a:pt x="99" y="437"/>
                      <a:pt x="220" y="437"/>
                    </a:cubicBezTo>
                    <a:cubicBezTo>
                      <a:pt x="342" y="437"/>
                      <a:pt x="439" y="338"/>
                      <a:pt x="439" y="219"/>
                    </a:cubicBezTo>
                    <a:cubicBezTo>
                      <a:pt x="439" y="99"/>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7769427" y="6878112"/>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7506455" y="3627978"/>
                <a:ext cx="119236" cy="101813"/>
              </a:xfrm>
              <a:custGeom>
                <a:rect b="b" l="l" r="r" t="t"/>
                <a:pathLst>
                  <a:path extrusionOk="0" h="374" w="438">
                    <a:moveTo>
                      <a:pt x="374" y="1"/>
                    </a:moveTo>
                    <a:cubicBezTo>
                      <a:pt x="254" y="21"/>
                      <a:pt x="134" y="44"/>
                      <a:pt x="18" y="69"/>
                    </a:cubicBezTo>
                    <a:cubicBezTo>
                      <a:pt x="5" y="97"/>
                      <a:pt x="0" y="125"/>
                      <a:pt x="0" y="155"/>
                    </a:cubicBezTo>
                    <a:cubicBezTo>
                      <a:pt x="0" y="277"/>
                      <a:pt x="98" y="373"/>
                      <a:pt x="218" y="373"/>
                    </a:cubicBezTo>
                    <a:cubicBezTo>
                      <a:pt x="340" y="373"/>
                      <a:pt x="438" y="276"/>
                      <a:pt x="438" y="155"/>
                    </a:cubicBezTo>
                    <a:cubicBezTo>
                      <a:pt x="438" y="94"/>
                      <a:pt x="412" y="41"/>
                      <a:pt x="3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7769427" y="5351728"/>
                <a:ext cx="119780" cy="119236"/>
              </a:xfrm>
              <a:custGeom>
                <a:rect b="b" l="l" r="r" t="t"/>
                <a:pathLst>
                  <a:path extrusionOk="0" h="438" w="440">
                    <a:moveTo>
                      <a:pt x="220" y="1"/>
                    </a:moveTo>
                    <a:cubicBezTo>
                      <a:pt x="98" y="1"/>
                      <a:pt x="1" y="98"/>
                      <a:pt x="1" y="219"/>
                    </a:cubicBezTo>
                    <a:cubicBezTo>
                      <a:pt x="2" y="339"/>
                      <a:pt x="99" y="438"/>
                      <a:pt x="220" y="438"/>
                    </a:cubicBezTo>
                    <a:cubicBezTo>
                      <a:pt x="342" y="438"/>
                      <a:pt x="439" y="339"/>
                      <a:pt x="439" y="219"/>
                    </a:cubicBezTo>
                    <a:cubicBezTo>
                      <a:pt x="439" y="97"/>
                      <a:pt x="340"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7776778" y="7315310"/>
                <a:ext cx="107258" cy="35390"/>
              </a:xfrm>
              <a:custGeom>
                <a:rect b="b" l="l" r="r" t="t"/>
                <a:pathLst>
                  <a:path extrusionOk="0" h="130" w="394">
                    <a:moveTo>
                      <a:pt x="193" y="0"/>
                    </a:moveTo>
                    <a:cubicBezTo>
                      <a:pt x="111" y="0"/>
                      <a:pt x="40" y="44"/>
                      <a:pt x="1" y="113"/>
                    </a:cubicBezTo>
                    <a:cubicBezTo>
                      <a:pt x="130" y="122"/>
                      <a:pt x="260" y="128"/>
                      <a:pt x="394" y="129"/>
                    </a:cubicBezTo>
                    <a:cubicBezTo>
                      <a:pt x="359" y="52"/>
                      <a:pt x="283" y="0"/>
                      <a:pt x="1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7022433" y="7096167"/>
                <a:ext cx="111613" cy="83029"/>
              </a:xfrm>
              <a:custGeom>
                <a:rect b="b" l="l" r="r" t="t"/>
                <a:pathLst>
                  <a:path extrusionOk="0" h="305" w="410">
                    <a:moveTo>
                      <a:pt x="190" y="1"/>
                    </a:moveTo>
                    <a:cubicBezTo>
                      <a:pt x="110" y="1"/>
                      <a:pt x="38" y="45"/>
                      <a:pt x="1" y="110"/>
                    </a:cubicBezTo>
                    <a:cubicBezTo>
                      <a:pt x="127" y="180"/>
                      <a:pt x="259" y="244"/>
                      <a:pt x="391" y="305"/>
                    </a:cubicBezTo>
                    <a:cubicBezTo>
                      <a:pt x="402" y="277"/>
                      <a:pt x="409" y="249"/>
                      <a:pt x="409" y="219"/>
                    </a:cubicBezTo>
                    <a:cubicBezTo>
                      <a:pt x="409" y="98"/>
                      <a:pt x="310" y="1"/>
                      <a:pt x="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7769427" y="4043671"/>
                <a:ext cx="119780" cy="119236"/>
              </a:xfrm>
              <a:custGeom>
                <a:rect b="b" l="l" r="r" t="t"/>
                <a:pathLst>
                  <a:path extrusionOk="0" h="438" w="440">
                    <a:moveTo>
                      <a:pt x="220" y="0"/>
                    </a:moveTo>
                    <a:cubicBezTo>
                      <a:pt x="98" y="0"/>
                      <a:pt x="1" y="99"/>
                      <a:pt x="1" y="220"/>
                    </a:cubicBezTo>
                    <a:cubicBezTo>
                      <a:pt x="2" y="340"/>
                      <a:pt x="99" y="438"/>
                      <a:pt x="220" y="438"/>
                    </a:cubicBezTo>
                    <a:cubicBezTo>
                      <a:pt x="342" y="438"/>
                      <a:pt x="439" y="340"/>
                      <a:pt x="439" y="220"/>
                    </a:cubicBezTo>
                    <a:cubicBezTo>
                      <a:pt x="439" y="98"/>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6224532" y="6226397"/>
                <a:ext cx="119236" cy="119236"/>
              </a:xfrm>
              <a:custGeom>
                <a:rect b="b" l="l" r="r" t="t"/>
                <a:pathLst>
                  <a:path extrusionOk="0" h="438" w="438">
                    <a:moveTo>
                      <a:pt x="218" y="0"/>
                    </a:moveTo>
                    <a:cubicBezTo>
                      <a:pt x="98" y="0"/>
                      <a:pt x="0" y="99"/>
                      <a:pt x="0" y="218"/>
                    </a:cubicBezTo>
                    <a:cubicBezTo>
                      <a:pt x="0" y="225"/>
                      <a:pt x="0" y="231"/>
                      <a:pt x="1" y="238"/>
                    </a:cubicBezTo>
                    <a:cubicBezTo>
                      <a:pt x="24" y="286"/>
                      <a:pt x="47" y="333"/>
                      <a:pt x="72" y="380"/>
                    </a:cubicBezTo>
                    <a:cubicBezTo>
                      <a:pt x="109" y="415"/>
                      <a:pt x="161" y="438"/>
                      <a:pt x="218" y="438"/>
                    </a:cubicBezTo>
                    <a:cubicBezTo>
                      <a:pt x="340" y="438"/>
                      <a:pt x="437" y="339"/>
                      <a:pt x="437" y="218"/>
                    </a:cubicBezTo>
                    <a:cubicBezTo>
                      <a:pt x="437" y="96"/>
                      <a:pt x="338"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7769427" y="5137212"/>
                <a:ext cx="119780" cy="119236"/>
              </a:xfrm>
              <a:custGeom>
                <a:rect b="b" l="l" r="r" t="t"/>
                <a:pathLst>
                  <a:path extrusionOk="0" h="438" w="440">
                    <a:moveTo>
                      <a:pt x="220" y="0"/>
                    </a:moveTo>
                    <a:cubicBezTo>
                      <a:pt x="98" y="0"/>
                      <a:pt x="1" y="98"/>
                      <a:pt x="1" y="218"/>
                    </a:cubicBezTo>
                    <a:cubicBezTo>
                      <a:pt x="2" y="339"/>
                      <a:pt x="99" y="437"/>
                      <a:pt x="220" y="437"/>
                    </a:cubicBezTo>
                    <a:cubicBezTo>
                      <a:pt x="342" y="437"/>
                      <a:pt x="439" y="339"/>
                      <a:pt x="439" y="218"/>
                    </a:cubicBezTo>
                    <a:cubicBezTo>
                      <a:pt x="439" y="96"/>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6751294" y="6877567"/>
                <a:ext cx="119236" cy="119508"/>
              </a:xfrm>
              <a:custGeom>
                <a:rect b="b" l="l" r="r" t="t"/>
                <a:pathLst>
                  <a:path extrusionOk="0" h="439" w="438">
                    <a:moveTo>
                      <a:pt x="218" y="1"/>
                    </a:moveTo>
                    <a:cubicBezTo>
                      <a:pt x="96" y="1"/>
                      <a:pt x="0" y="98"/>
                      <a:pt x="0" y="219"/>
                    </a:cubicBezTo>
                    <a:cubicBezTo>
                      <a:pt x="0" y="233"/>
                      <a:pt x="2" y="246"/>
                      <a:pt x="3" y="259"/>
                    </a:cubicBezTo>
                    <a:cubicBezTo>
                      <a:pt x="81" y="319"/>
                      <a:pt x="159" y="378"/>
                      <a:pt x="240" y="438"/>
                    </a:cubicBezTo>
                    <a:cubicBezTo>
                      <a:pt x="349" y="427"/>
                      <a:pt x="438" y="334"/>
                      <a:pt x="438" y="219"/>
                    </a:cubicBezTo>
                    <a:cubicBezTo>
                      <a:pt x="438" y="97"/>
                      <a:pt x="339"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6312189" y="6451530"/>
                <a:ext cx="31578" cy="49818"/>
              </a:xfrm>
              <a:custGeom>
                <a:rect b="b" l="l" r="r" t="t"/>
                <a:pathLst>
                  <a:path extrusionOk="0" h="183" w="116">
                    <a:moveTo>
                      <a:pt x="1" y="1"/>
                    </a:moveTo>
                    <a:lnTo>
                      <a:pt x="1" y="1"/>
                    </a:lnTo>
                    <a:cubicBezTo>
                      <a:pt x="38" y="62"/>
                      <a:pt x="75" y="122"/>
                      <a:pt x="115" y="183"/>
                    </a:cubicBezTo>
                    <a:cubicBezTo>
                      <a:pt x="110" y="104"/>
                      <a:pt x="65" y="36"/>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6491043" y="6659240"/>
                <a:ext cx="115969" cy="117330"/>
              </a:xfrm>
              <a:custGeom>
                <a:rect b="b" l="l" r="r" t="t"/>
                <a:pathLst>
                  <a:path extrusionOk="0" h="431" w="426">
                    <a:moveTo>
                      <a:pt x="207" y="0"/>
                    </a:moveTo>
                    <a:cubicBezTo>
                      <a:pt x="112" y="0"/>
                      <a:pt x="33" y="59"/>
                      <a:pt x="0" y="144"/>
                    </a:cubicBezTo>
                    <a:cubicBezTo>
                      <a:pt x="85" y="241"/>
                      <a:pt x="172" y="337"/>
                      <a:pt x="263" y="430"/>
                    </a:cubicBezTo>
                    <a:cubicBezTo>
                      <a:pt x="356" y="404"/>
                      <a:pt x="426" y="320"/>
                      <a:pt x="426" y="218"/>
                    </a:cubicBezTo>
                    <a:cubicBezTo>
                      <a:pt x="426" y="96"/>
                      <a:pt x="327"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7553550" y="7314766"/>
                <a:ext cx="44918" cy="9256"/>
              </a:xfrm>
              <a:custGeom>
                <a:rect b="b" l="l" r="r" t="t"/>
                <a:pathLst>
                  <a:path extrusionOk="0" h="34" w="165">
                    <a:moveTo>
                      <a:pt x="47" y="1"/>
                    </a:moveTo>
                    <a:cubicBezTo>
                      <a:pt x="29" y="2"/>
                      <a:pt x="15" y="2"/>
                      <a:pt x="1" y="5"/>
                    </a:cubicBezTo>
                    <a:cubicBezTo>
                      <a:pt x="54" y="16"/>
                      <a:pt x="108" y="25"/>
                      <a:pt x="164" y="34"/>
                    </a:cubicBezTo>
                    <a:cubicBezTo>
                      <a:pt x="130" y="12"/>
                      <a:pt x="90" y="1"/>
                      <a:pt x="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7769427" y="4918613"/>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7769427" y="4700013"/>
                <a:ext cx="119780" cy="119236"/>
              </a:xfrm>
              <a:custGeom>
                <a:rect b="b" l="l" r="r" t="t"/>
                <a:pathLst>
                  <a:path extrusionOk="0" h="438" w="440">
                    <a:moveTo>
                      <a:pt x="220" y="1"/>
                    </a:moveTo>
                    <a:cubicBezTo>
                      <a:pt x="98" y="1"/>
                      <a:pt x="1" y="98"/>
                      <a:pt x="1" y="219"/>
                    </a:cubicBezTo>
                    <a:cubicBezTo>
                      <a:pt x="1" y="339"/>
                      <a:pt x="99" y="438"/>
                      <a:pt x="220" y="438"/>
                    </a:cubicBezTo>
                    <a:cubicBezTo>
                      <a:pt x="342" y="438"/>
                      <a:pt x="439" y="339"/>
                      <a:pt x="439" y="219"/>
                    </a:cubicBezTo>
                    <a:cubicBezTo>
                      <a:pt x="439" y="98"/>
                      <a:pt x="340"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7769427" y="4480597"/>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7769427" y="4262270"/>
                <a:ext cx="119780" cy="119236"/>
              </a:xfrm>
              <a:custGeom>
                <a:rect b="b" l="l" r="r" t="t"/>
                <a:pathLst>
                  <a:path extrusionOk="0" h="438" w="440">
                    <a:moveTo>
                      <a:pt x="220" y="0"/>
                    </a:moveTo>
                    <a:cubicBezTo>
                      <a:pt x="98" y="0"/>
                      <a:pt x="1" y="99"/>
                      <a:pt x="1" y="220"/>
                    </a:cubicBezTo>
                    <a:cubicBezTo>
                      <a:pt x="1" y="340"/>
                      <a:pt x="99" y="437"/>
                      <a:pt x="220" y="437"/>
                    </a:cubicBezTo>
                    <a:cubicBezTo>
                      <a:pt x="342" y="437"/>
                      <a:pt x="439" y="340"/>
                      <a:pt x="439" y="220"/>
                    </a:cubicBezTo>
                    <a:cubicBezTo>
                      <a:pt x="439" y="99"/>
                      <a:pt x="340"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7769427" y="3828883"/>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6487777" y="5350911"/>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7242666" y="6225853"/>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7242666" y="6007526"/>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7242666" y="5788926"/>
                <a:ext cx="119508" cy="118963"/>
              </a:xfrm>
              <a:custGeom>
                <a:rect b="b" l="l" r="r" t="t"/>
                <a:pathLst>
                  <a:path extrusionOk="0" h="437" w="439">
                    <a:moveTo>
                      <a:pt x="220" y="0"/>
                    </a:moveTo>
                    <a:cubicBezTo>
                      <a:pt x="98" y="0"/>
                      <a:pt x="0" y="98"/>
                      <a:pt x="0" y="218"/>
                    </a:cubicBezTo>
                    <a:cubicBezTo>
                      <a:pt x="0" y="340"/>
                      <a:pt x="99" y="436"/>
                      <a:pt x="220" y="436"/>
                    </a:cubicBezTo>
                    <a:cubicBezTo>
                      <a:pt x="340" y="436"/>
                      <a:pt x="439" y="339"/>
                      <a:pt x="439" y="218"/>
                    </a:cubicBezTo>
                    <a:cubicBezTo>
                      <a:pt x="439" y="96"/>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7242666" y="6659240"/>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a:off x="7242666" y="4043126"/>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39"/>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a:off x="7242666" y="6444452"/>
                <a:ext cx="119508" cy="119236"/>
              </a:xfrm>
              <a:custGeom>
                <a:rect b="b" l="l" r="r" t="t"/>
                <a:pathLst>
                  <a:path extrusionOk="0" h="438" w="439">
                    <a:moveTo>
                      <a:pt x="220" y="1"/>
                    </a:moveTo>
                    <a:cubicBezTo>
                      <a:pt x="98" y="1"/>
                      <a:pt x="0" y="98"/>
                      <a:pt x="0" y="219"/>
                    </a:cubicBezTo>
                    <a:cubicBezTo>
                      <a:pt x="0" y="339"/>
                      <a:pt x="99" y="438"/>
                      <a:pt x="220" y="438"/>
                    </a:cubicBezTo>
                    <a:cubicBezTo>
                      <a:pt x="340" y="438"/>
                      <a:pt x="439" y="339"/>
                      <a:pt x="439" y="219"/>
                    </a:cubicBezTo>
                    <a:cubicBezTo>
                      <a:pt x="439" y="98"/>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
              <p:cNvSpPr/>
              <p:nvPr/>
            </p:nvSpPr>
            <p:spPr>
              <a:xfrm>
                <a:off x="7242666" y="5137212"/>
                <a:ext cx="119508" cy="119236"/>
              </a:xfrm>
              <a:custGeom>
                <a:rect b="b" l="l" r="r" t="t"/>
                <a:pathLst>
                  <a:path extrusionOk="0" h="438" w="439">
                    <a:moveTo>
                      <a:pt x="220" y="0"/>
                    </a:moveTo>
                    <a:cubicBezTo>
                      <a:pt x="98" y="0"/>
                      <a:pt x="0" y="98"/>
                      <a:pt x="0" y="218"/>
                    </a:cubicBezTo>
                    <a:cubicBezTo>
                      <a:pt x="0" y="340"/>
                      <a:pt x="99" y="437"/>
                      <a:pt x="220" y="437"/>
                    </a:cubicBezTo>
                    <a:cubicBezTo>
                      <a:pt x="340" y="437"/>
                      <a:pt x="439" y="339"/>
                      <a:pt x="439" y="218"/>
                    </a:cubicBezTo>
                    <a:cubicBezTo>
                      <a:pt x="439" y="96"/>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p:nvPr/>
            </p:nvSpPr>
            <p:spPr>
              <a:xfrm>
                <a:off x="7242666" y="4480597"/>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7242666" y="5350911"/>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7242666" y="4699197"/>
                <a:ext cx="119508" cy="119508"/>
              </a:xfrm>
              <a:custGeom>
                <a:rect b="b" l="l" r="r" t="t"/>
                <a:pathLst>
                  <a:path extrusionOk="0" h="439" w="439">
                    <a:moveTo>
                      <a:pt x="220" y="1"/>
                    </a:moveTo>
                    <a:cubicBezTo>
                      <a:pt x="98" y="1"/>
                      <a:pt x="0" y="100"/>
                      <a:pt x="0" y="220"/>
                    </a:cubicBezTo>
                    <a:cubicBezTo>
                      <a:pt x="0" y="341"/>
                      <a:pt x="99" y="438"/>
                      <a:pt x="220" y="438"/>
                    </a:cubicBezTo>
                    <a:cubicBezTo>
                      <a:pt x="340" y="438"/>
                      <a:pt x="439" y="341"/>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7242666" y="4262270"/>
                <a:ext cx="119508" cy="119236"/>
              </a:xfrm>
              <a:custGeom>
                <a:rect b="b" l="l" r="r" t="t"/>
                <a:pathLst>
                  <a:path extrusionOk="0" h="438" w="439">
                    <a:moveTo>
                      <a:pt x="220" y="0"/>
                    </a:moveTo>
                    <a:cubicBezTo>
                      <a:pt x="98" y="0"/>
                      <a:pt x="0" y="99"/>
                      <a:pt x="0" y="220"/>
                    </a:cubicBezTo>
                    <a:cubicBezTo>
                      <a:pt x="0" y="340"/>
                      <a:pt x="99" y="437"/>
                      <a:pt x="220" y="437"/>
                    </a:cubicBezTo>
                    <a:cubicBezTo>
                      <a:pt x="340" y="437"/>
                      <a:pt x="439" y="340"/>
                      <a:pt x="439" y="220"/>
                    </a:cubicBezTo>
                    <a:cubicBezTo>
                      <a:pt x="439" y="99"/>
                      <a:pt x="341"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a:off x="7242666" y="7096167"/>
                <a:ext cx="119508" cy="118963"/>
              </a:xfrm>
              <a:custGeom>
                <a:rect b="b" l="l" r="r" t="t"/>
                <a:pathLst>
                  <a:path extrusionOk="0" h="437" w="439">
                    <a:moveTo>
                      <a:pt x="220" y="1"/>
                    </a:moveTo>
                    <a:cubicBezTo>
                      <a:pt x="98" y="1"/>
                      <a:pt x="0" y="98"/>
                      <a:pt x="0" y="219"/>
                    </a:cubicBezTo>
                    <a:cubicBezTo>
                      <a:pt x="0" y="339"/>
                      <a:pt x="99" y="437"/>
                      <a:pt x="220" y="437"/>
                    </a:cubicBezTo>
                    <a:cubicBezTo>
                      <a:pt x="340" y="437"/>
                      <a:pt x="439" y="339"/>
                      <a:pt x="439" y="219"/>
                    </a:cubicBezTo>
                    <a:cubicBezTo>
                      <a:pt x="439" y="98"/>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a:off x="7242666" y="4917796"/>
                <a:ext cx="119508" cy="119236"/>
              </a:xfrm>
              <a:custGeom>
                <a:rect b="b" l="l" r="r" t="t"/>
                <a:pathLst>
                  <a:path extrusionOk="0" h="438" w="439">
                    <a:moveTo>
                      <a:pt x="220" y="1"/>
                    </a:moveTo>
                    <a:cubicBezTo>
                      <a:pt x="98" y="1"/>
                      <a:pt x="0" y="99"/>
                      <a:pt x="0" y="220"/>
                    </a:cubicBezTo>
                    <a:cubicBezTo>
                      <a:pt x="0" y="342"/>
                      <a:pt x="99" y="438"/>
                      <a:pt x="220" y="438"/>
                    </a:cubicBezTo>
                    <a:cubicBezTo>
                      <a:pt x="340" y="438"/>
                      <a:pt x="439" y="339"/>
                      <a:pt x="439" y="220"/>
                    </a:cubicBezTo>
                    <a:cubicBezTo>
                      <a:pt x="439" y="99"/>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7242666" y="5569510"/>
                <a:ext cx="119508" cy="119236"/>
              </a:xfrm>
              <a:custGeom>
                <a:rect b="b" l="l" r="r" t="t"/>
                <a:pathLst>
                  <a:path extrusionOk="0" h="438" w="439">
                    <a:moveTo>
                      <a:pt x="220" y="1"/>
                    </a:moveTo>
                    <a:cubicBezTo>
                      <a:pt x="98" y="1"/>
                      <a:pt x="0" y="100"/>
                      <a:pt x="0" y="220"/>
                    </a:cubicBezTo>
                    <a:cubicBezTo>
                      <a:pt x="0" y="342"/>
                      <a:pt x="99" y="438"/>
                      <a:pt x="220" y="438"/>
                    </a:cubicBezTo>
                    <a:cubicBezTo>
                      <a:pt x="340" y="438"/>
                      <a:pt x="439" y="340"/>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7505910"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7505910"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7505910"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7505910"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7505910"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7505910"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7505910"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7505910"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7505910"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7242666" y="6877567"/>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7505910"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7505910"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7014811"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7" y="339"/>
                      <a:pt x="437" y="218"/>
                    </a:cubicBezTo>
                    <a:cubicBezTo>
                      <a:pt x="437" y="96"/>
                      <a:pt x="338"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6751294"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8" y="339"/>
                      <a:pt x="438" y="219"/>
                    </a:cubicBezTo>
                    <a:cubicBezTo>
                      <a:pt x="438" y="98"/>
                      <a:pt x="339"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7014811" y="3828883"/>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6751294"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6751294"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8" y="339"/>
                      <a:pt x="438" y="219"/>
                    </a:cubicBezTo>
                    <a:cubicBezTo>
                      <a:pt x="438" y="98"/>
                      <a:pt x="339"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7014811"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7" y="340"/>
                      <a:pt x="437" y="220"/>
                    </a:cubicBezTo>
                    <a:cubicBezTo>
                      <a:pt x="437" y="99"/>
                      <a:pt x="338"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7014811"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39"/>
                      <a:pt x="437" y="220"/>
                    </a:cubicBezTo>
                    <a:cubicBezTo>
                      <a:pt x="437" y="100"/>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6751294"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8" y="340"/>
                      <a:pt x="438" y="220"/>
                    </a:cubicBezTo>
                    <a:cubicBezTo>
                      <a:pt x="438" y="100"/>
                      <a:pt x="339"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7242666" y="3828883"/>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6751294"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8" y="339"/>
                      <a:pt x="438" y="218"/>
                    </a:cubicBezTo>
                    <a:cubicBezTo>
                      <a:pt x="438" y="96"/>
                      <a:pt x="339"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6751294"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7014811"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6751294"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8" y="339"/>
                      <a:pt x="438" y="218"/>
                    </a:cubicBezTo>
                    <a:cubicBezTo>
                      <a:pt x="438" y="96"/>
                      <a:pt x="339"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6751294"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7014811"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7" y="339"/>
                      <a:pt x="437" y="219"/>
                    </a:cubicBezTo>
                    <a:cubicBezTo>
                      <a:pt x="437" y="98"/>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7014811"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7014811" y="6877567"/>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7014811"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7014811"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7014811"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7" y="341"/>
                      <a:pt x="437" y="220"/>
                    </a:cubicBezTo>
                    <a:cubicBezTo>
                      <a:pt x="437" y="100"/>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7266894" y="3686235"/>
                <a:ext cx="93374" cy="43556"/>
              </a:xfrm>
              <a:custGeom>
                <a:rect b="b" l="l" r="r" t="t"/>
                <a:pathLst>
                  <a:path extrusionOk="0" h="160" w="343">
                    <a:moveTo>
                      <a:pt x="343" y="0"/>
                    </a:moveTo>
                    <a:lnTo>
                      <a:pt x="343" y="0"/>
                    </a:lnTo>
                    <a:cubicBezTo>
                      <a:pt x="228" y="36"/>
                      <a:pt x="113" y="73"/>
                      <a:pt x="0" y="115"/>
                    </a:cubicBezTo>
                    <a:cubicBezTo>
                      <a:pt x="36" y="142"/>
                      <a:pt x="82" y="159"/>
                      <a:pt x="131" y="159"/>
                    </a:cubicBezTo>
                    <a:cubicBezTo>
                      <a:pt x="231" y="159"/>
                      <a:pt x="315" y="93"/>
                      <a:pt x="3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7014811"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7" y="339"/>
                      <a:pt x="437" y="220"/>
                    </a:cubicBezTo>
                    <a:cubicBezTo>
                      <a:pt x="437" y="99"/>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7014811"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7" y="339"/>
                      <a:pt x="437" y="218"/>
                    </a:cubicBezTo>
                    <a:cubicBezTo>
                      <a:pt x="437" y="96"/>
                      <a:pt x="338" y="0"/>
                      <a:pt x="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6751294"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8" y="339"/>
                      <a:pt x="438" y="220"/>
                    </a:cubicBezTo>
                    <a:cubicBezTo>
                      <a:pt x="438" y="99"/>
                      <a:pt x="339"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7014811"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7" y="340"/>
                      <a:pt x="437" y="220"/>
                    </a:cubicBezTo>
                    <a:cubicBezTo>
                      <a:pt x="437" y="100"/>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7014811"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13"/>
            <p:cNvSpPr/>
            <p:nvPr/>
          </p:nvSpPr>
          <p:spPr>
            <a:xfrm rot="1001675">
              <a:off x="6773555" y="2746760"/>
              <a:ext cx="908727" cy="864307"/>
            </a:xfrm>
            <a:custGeom>
              <a:rect b="b" l="l" r="r" t="t"/>
              <a:pathLst>
                <a:path extrusionOk="0" h="6674" w="7017">
                  <a:moveTo>
                    <a:pt x="3508" y="1"/>
                  </a:moveTo>
                  <a:lnTo>
                    <a:pt x="2423" y="2198"/>
                  </a:lnTo>
                  <a:lnTo>
                    <a:pt x="0" y="2551"/>
                  </a:lnTo>
                  <a:lnTo>
                    <a:pt x="1754" y="4260"/>
                  </a:lnTo>
                  <a:lnTo>
                    <a:pt x="1339" y="6674"/>
                  </a:lnTo>
                  <a:lnTo>
                    <a:pt x="3508" y="5534"/>
                  </a:lnTo>
                  <a:lnTo>
                    <a:pt x="5676" y="6674"/>
                  </a:lnTo>
                  <a:lnTo>
                    <a:pt x="5262" y="4260"/>
                  </a:lnTo>
                  <a:lnTo>
                    <a:pt x="7016" y="2551"/>
                  </a:lnTo>
                  <a:lnTo>
                    <a:pt x="4592" y="2198"/>
                  </a:lnTo>
                  <a:lnTo>
                    <a:pt x="35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13"/>
          <p:cNvGrpSpPr/>
          <p:nvPr/>
        </p:nvGrpSpPr>
        <p:grpSpPr>
          <a:xfrm rot="3373667">
            <a:off x="6301738" y="7950644"/>
            <a:ext cx="2852418" cy="1266220"/>
            <a:chOff x="4924225" y="1391975"/>
            <a:chExt cx="3596366" cy="1596466"/>
          </a:xfrm>
        </p:grpSpPr>
        <p:sp>
          <p:nvSpPr>
            <p:cNvPr id="670" name="Google Shape;670;p13"/>
            <p:cNvSpPr/>
            <p:nvPr/>
          </p:nvSpPr>
          <p:spPr>
            <a:xfrm rot="-9900008">
              <a:off x="4955353" y="1837294"/>
              <a:ext cx="3534110" cy="705828"/>
            </a:xfrm>
            <a:custGeom>
              <a:rect b="b" l="l" r="r" t="t"/>
              <a:pathLst>
                <a:path extrusionOk="0" h="6845" w="34274">
                  <a:moveTo>
                    <a:pt x="1" y="1"/>
                  </a:moveTo>
                  <a:cubicBezTo>
                    <a:pt x="196" y="1294"/>
                    <a:pt x="439" y="2588"/>
                    <a:pt x="611" y="3879"/>
                  </a:cubicBezTo>
                  <a:cubicBezTo>
                    <a:pt x="739" y="4848"/>
                    <a:pt x="819" y="5850"/>
                    <a:pt x="806" y="6845"/>
                  </a:cubicBezTo>
                  <a:lnTo>
                    <a:pt x="33741" y="6845"/>
                  </a:lnTo>
                  <a:cubicBezTo>
                    <a:pt x="34047" y="6192"/>
                    <a:pt x="34273" y="5527"/>
                    <a:pt x="34250" y="4816"/>
                  </a:cubicBezTo>
                  <a:cubicBezTo>
                    <a:pt x="34222" y="3970"/>
                    <a:pt x="33840" y="3203"/>
                    <a:pt x="33439" y="2445"/>
                  </a:cubicBezTo>
                  <a:cubicBezTo>
                    <a:pt x="33318" y="2216"/>
                    <a:pt x="33195" y="1988"/>
                    <a:pt x="33079" y="1757"/>
                  </a:cubicBezTo>
                  <a:cubicBezTo>
                    <a:pt x="32838" y="1282"/>
                    <a:pt x="32629" y="799"/>
                    <a:pt x="32529" y="296"/>
                  </a:cubicBezTo>
                  <a:cubicBezTo>
                    <a:pt x="32510" y="200"/>
                    <a:pt x="32496" y="101"/>
                    <a:pt x="324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rot="-9900008">
              <a:off x="5037771" y="1826954"/>
              <a:ext cx="3303755" cy="705931"/>
            </a:xfrm>
            <a:custGeom>
              <a:rect b="b" l="l" r="r" t="t"/>
              <a:pathLst>
                <a:path extrusionOk="0" h="6846" w="32040">
                  <a:moveTo>
                    <a:pt x="1724" y="0"/>
                  </a:moveTo>
                  <a:lnTo>
                    <a:pt x="1724" y="6843"/>
                  </a:lnTo>
                  <a:lnTo>
                    <a:pt x="2085" y="6843"/>
                  </a:lnTo>
                  <a:lnTo>
                    <a:pt x="2085" y="0"/>
                  </a:lnTo>
                  <a:close/>
                  <a:moveTo>
                    <a:pt x="4280" y="0"/>
                  </a:moveTo>
                  <a:lnTo>
                    <a:pt x="4280" y="6843"/>
                  </a:lnTo>
                  <a:lnTo>
                    <a:pt x="5454" y="6843"/>
                  </a:lnTo>
                  <a:lnTo>
                    <a:pt x="5454" y="0"/>
                  </a:lnTo>
                  <a:close/>
                  <a:moveTo>
                    <a:pt x="6003" y="0"/>
                  </a:moveTo>
                  <a:lnTo>
                    <a:pt x="6003" y="6843"/>
                  </a:lnTo>
                  <a:lnTo>
                    <a:pt x="6364" y="6843"/>
                  </a:lnTo>
                  <a:lnTo>
                    <a:pt x="6364" y="0"/>
                  </a:lnTo>
                  <a:close/>
                  <a:moveTo>
                    <a:pt x="8559" y="0"/>
                  </a:moveTo>
                  <a:lnTo>
                    <a:pt x="8559" y="6843"/>
                  </a:lnTo>
                  <a:lnTo>
                    <a:pt x="9733" y="6843"/>
                  </a:lnTo>
                  <a:lnTo>
                    <a:pt x="9733" y="0"/>
                  </a:lnTo>
                  <a:close/>
                  <a:moveTo>
                    <a:pt x="10282" y="0"/>
                  </a:moveTo>
                  <a:lnTo>
                    <a:pt x="10282" y="6843"/>
                  </a:lnTo>
                  <a:lnTo>
                    <a:pt x="10643" y="6843"/>
                  </a:lnTo>
                  <a:lnTo>
                    <a:pt x="10643" y="0"/>
                  </a:lnTo>
                  <a:close/>
                  <a:moveTo>
                    <a:pt x="12838" y="0"/>
                  </a:moveTo>
                  <a:lnTo>
                    <a:pt x="12838" y="6843"/>
                  </a:lnTo>
                  <a:lnTo>
                    <a:pt x="14012" y="6843"/>
                  </a:lnTo>
                  <a:lnTo>
                    <a:pt x="14012" y="0"/>
                  </a:lnTo>
                  <a:close/>
                  <a:moveTo>
                    <a:pt x="14561" y="0"/>
                  </a:moveTo>
                  <a:lnTo>
                    <a:pt x="14561" y="6843"/>
                  </a:lnTo>
                  <a:lnTo>
                    <a:pt x="14923" y="6843"/>
                  </a:lnTo>
                  <a:lnTo>
                    <a:pt x="14923" y="0"/>
                  </a:lnTo>
                  <a:close/>
                  <a:moveTo>
                    <a:pt x="17117" y="0"/>
                  </a:moveTo>
                  <a:lnTo>
                    <a:pt x="17117" y="6843"/>
                  </a:lnTo>
                  <a:lnTo>
                    <a:pt x="18291" y="6843"/>
                  </a:lnTo>
                  <a:lnTo>
                    <a:pt x="18291" y="0"/>
                  </a:lnTo>
                  <a:close/>
                  <a:moveTo>
                    <a:pt x="18840" y="0"/>
                  </a:moveTo>
                  <a:lnTo>
                    <a:pt x="18840" y="6843"/>
                  </a:lnTo>
                  <a:lnTo>
                    <a:pt x="19202" y="6843"/>
                  </a:lnTo>
                  <a:lnTo>
                    <a:pt x="19202" y="0"/>
                  </a:lnTo>
                  <a:close/>
                  <a:moveTo>
                    <a:pt x="21397" y="0"/>
                  </a:moveTo>
                  <a:lnTo>
                    <a:pt x="21397" y="6843"/>
                  </a:lnTo>
                  <a:lnTo>
                    <a:pt x="22571" y="6843"/>
                  </a:lnTo>
                  <a:lnTo>
                    <a:pt x="22571" y="0"/>
                  </a:lnTo>
                  <a:close/>
                  <a:moveTo>
                    <a:pt x="23120" y="0"/>
                  </a:moveTo>
                  <a:lnTo>
                    <a:pt x="23120" y="6843"/>
                  </a:lnTo>
                  <a:lnTo>
                    <a:pt x="23481" y="6843"/>
                  </a:lnTo>
                  <a:lnTo>
                    <a:pt x="23481" y="0"/>
                  </a:lnTo>
                  <a:close/>
                  <a:moveTo>
                    <a:pt x="25676" y="0"/>
                  </a:moveTo>
                  <a:lnTo>
                    <a:pt x="25676" y="6843"/>
                  </a:lnTo>
                  <a:lnTo>
                    <a:pt x="26850" y="6843"/>
                  </a:lnTo>
                  <a:lnTo>
                    <a:pt x="26850" y="0"/>
                  </a:lnTo>
                  <a:close/>
                  <a:moveTo>
                    <a:pt x="27399" y="0"/>
                  </a:moveTo>
                  <a:lnTo>
                    <a:pt x="27399" y="6843"/>
                  </a:lnTo>
                  <a:lnTo>
                    <a:pt x="27760" y="6843"/>
                  </a:lnTo>
                  <a:lnTo>
                    <a:pt x="27760" y="0"/>
                  </a:lnTo>
                  <a:close/>
                  <a:moveTo>
                    <a:pt x="0" y="2"/>
                  </a:moveTo>
                  <a:lnTo>
                    <a:pt x="0" y="6846"/>
                  </a:lnTo>
                  <a:lnTo>
                    <a:pt x="1175" y="6846"/>
                  </a:lnTo>
                  <a:lnTo>
                    <a:pt x="1175" y="2"/>
                  </a:lnTo>
                  <a:close/>
                  <a:moveTo>
                    <a:pt x="29955" y="2"/>
                  </a:moveTo>
                  <a:lnTo>
                    <a:pt x="29955" y="6846"/>
                  </a:lnTo>
                  <a:lnTo>
                    <a:pt x="31129" y="6846"/>
                  </a:lnTo>
                  <a:lnTo>
                    <a:pt x="31129" y="297"/>
                  </a:lnTo>
                  <a:cubicBezTo>
                    <a:pt x="31110" y="201"/>
                    <a:pt x="31096" y="102"/>
                    <a:pt x="31083" y="2"/>
                  </a:cubicBezTo>
                  <a:close/>
                  <a:moveTo>
                    <a:pt x="31678" y="1758"/>
                  </a:moveTo>
                  <a:lnTo>
                    <a:pt x="31678" y="6846"/>
                  </a:lnTo>
                  <a:lnTo>
                    <a:pt x="32039" y="6846"/>
                  </a:lnTo>
                  <a:lnTo>
                    <a:pt x="32039" y="2446"/>
                  </a:lnTo>
                  <a:cubicBezTo>
                    <a:pt x="31919" y="2217"/>
                    <a:pt x="31796" y="1989"/>
                    <a:pt x="31678" y="175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_1">
    <p:spTree>
      <p:nvGrpSpPr>
        <p:cNvPr id="672" name="Shape 672"/>
        <p:cNvGrpSpPr/>
        <p:nvPr/>
      </p:nvGrpSpPr>
      <p:grpSpPr>
        <a:xfrm>
          <a:off x="0" y="0"/>
          <a:ext cx="0" cy="0"/>
          <a:chOff x="0" y="0"/>
          <a:chExt cx="0" cy="0"/>
        </a:xfrm>
      </p:grpSpPr>
      <p:sp>
        <p:nvSpPr>
          <p:cNvPr id="673" name="Google Shape;673;p14"/>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14"/>
          <p:cNvGrpSpPr/>
          <p:nvPr/>
        </p:nvGrpSpPr>
        <p:grpSpPr>
          <a:xfrm>
            <a:off x="5917816" y="1328851"/>
            <a:ext cx="2016390" cy="2481447"/>
            <a:chOff x="952276" y="8406179"/>
            <a:chExt cx="2659444" cy="3272813"/>
          </a:xfrm>
        </p:grpSpPr>
        <p:sp>
          <p:nvSpPr>
            <p:cNvPr id="675" name="Google Shape;675;p14"/>
            <p:cNvSpPr/>
            <p:nvPr/>
          </p:nvSpPr>
          <p:spPr>
            <a:xfrm rot="-1204289">
              <a:off x="1382828" y="8628908"/>
              <a:ext cx="1798339" cy="2827356"/>
            </a:xfrm>
            <a:custGeom>
              <a:rect b="b" l="l" r="r" t="t"/>
              <a:pathLst>
                <a:path extrusionOk="0" h="47817" w="30414">
                  <a:moveTo>
                    <a:pt x="88" y="1"/>
                  </a:moveTo>
                  <a:cubicBezTo>
                    <a:pt x="41" y="1"/>
                    <a:pt x="0" y="41"/>
                    <a:pt x="0" y="88"/>
                  </a:cubicBezTo>
                  <a:lnTo>
                    <a:pt x="0" y="47729"/>
                  </a:lnTo>
                  <a:cubicBezTo>
                    <a:pt x="0" y="47776"/>
                    <a:pt x="41" y="47816"/>
                    <a:pt x="88" y="47816"/>
                  </a:cubicBezTo>
                  <a:lnTo>
                    <a:pt x="30325" y="47816"/>
                  </a:lnTo>
                  <a:cubicBezTo>
                    <a:pt x="30372" y="47816"/>
                    <a:pt x="30412" y="47776"/>
                    <a:pt x="30414" y="47729"/>
                  </a:cubicBezTo>
                  <a:lnTo>
                    <a:pt x="30414" y="88"/>
                  </a:lnTo>
                  <a:cubicBezTo>
                    <a:pt x="30414" y="41"/>
                    <a:pt x="30375" y="1"/>
                    <a:pt x="30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rot="-1204289">
              <a:off x="1612057" y="9286766"/>
              <a:ext cx="1512452" cy="1984003"/>
            </a:xfrm>
            <a:custGeom>
              <a:rect b="b" l="l" r="r" t="t"/>
              <a:pathLst>
                <a:path extrusionOk="0" h="33554" w="25579">
                  <a:moveTo>
                    <a:pt x="68" y="1"/>
                  </a:moveTo>
                  <a:cubicBezTo>
                    <a:pt x="32" y="1"/>
                    <a:pt x="0" y="30"/>
                    <a:pt x="0" y="68"/>
                  </a:cubicBezTo>
                  <a:lnTo>
                    <a:pt x="0" y="33488"/>
                  </a:lnTo>
                  <a:cubicBezTo>
                    <a:pt x="0" y="33523"/>
                    <a:pt x="29" y="33554"/>
                    <a:pt x="68" y="33554"/>
                  </a:cubicBezTo>
                  <a:lnTo>
                    <a:pt x="25511" y="33554"/>
                  </a:lnTo>
                  <a:cubicBezTo>
                    <a:pt x="25547" y="33554"/>
                    <a:pt x="25578" y="33523"/>
                    <a:pt x="25575" y="33488"/>
                  </a:cubicBezTo>
                  <a:lnTo>
                    <a:pt x="25575" y="68"/>
                  </a:lnTo>
                  <a:cubicBezTo>
                    <a:pt x="25575" y="32"/>
                    <a:pt x="25547" y="1"/>
                    <a:pt x="25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rot="-1204289">
              <a:off x="1317628" y="8878420"/>
              <a:ext cx="1176661" cy="263063"/>
            </a:xfrm>
            <a:custGeom>
              <a:rect b="b" l="l" r="r" t="t"/>
              <a:pathLst>
                <a:path extrusionOk="0" h="4449" w="19900">
                  <a:moveTo>
                    <a:pt x="5810" y="158"/>
                  </a:moveTo>
                  <a:cubicBezTo>
                    <a:pt x="5842" y="158"/>
                    <a:pt x="5876" y="160"/>
                    <a:pt x="5910" y="166"/>
                  </a:cubicBezTo>
                  <a:cubicBezTo>
                    <a:pt x="6077" y="193"/>
                    <a:pt x="5802" y="260"/>
                    <a:pt x="5622" y="260"/>
                  </a:cubicBezTo>
                  <a:cubicBezTo>
                    <a:pt x="5576" y="260"/>
                    <a:pt x="5535" y="255"/>
                    <a:pt x="5511" y="245"/>
                  </a:cubicBezTo>
                  <a:cubicBezTo>
                    <a:pt x="5488" y="230"/>
                    <a:pt x="5631" y="158"/>
                    <a:pt x="5810" y="158"/>
                  </a:cubicBezTo>
                  <a:close/>
                  <a:moveTo>
                    <a:pt x="14785" y="470"/>
                  </a:moveTo>
                  <a:cubicBezTo>
                    <a:pt x="14823" y="470"/>
                    <a:pt x="14856" y="478"/>
                    <a:pt x="14884" y="495"/>
                  </a:cubicBezTo>
                  <a:cubicBezTo>
                    <a:pt x="15027" y="583"/>
                    <a:pt x="15265" y="1036"/>
                    <a:pt x="14951" y="1733"/>
                  </a:cubicBezTo>
                  <a:cubicBezTo>
                    <a:pt x="14647" y="2428"/>
                    <a:pt x="13902" y="3186"/>
                    <a:pt x="13715" y="3255"/>
                  </a:cubicBezTo>
                  <a:cubicBezTo>
                    <a:pt x="13715" y="3255"/>
                    <a:pt x="13013" y="2732"/>
                    <a:pt x="14004" y="1062"/>
                  </a:cubicBezTo>
                  <a:cubicBezTo>
                    <a:pt x="14156" y="792"/>
                    <a:pt x="14549" y="470"/>
                    <a:pt x="14785" y="470"/>
                  </a:cubicBezTo>
                  <a:close/>
                  <a:moveTo>
                    <a:pt x="13139" y="2905"/>
                  </a:moveTo>
                  <a:cubicBezTo>
                    <a:pt x="13139" y="2905"/>
                    <a:pt x="13384" y="3497"/>
                    <a:pt x="13419" y="3525"/>
                  </a:cubicBezTo>
                  <a:cubicBezTo>
                    <a:pt x="13460" y="3542"/>
                    <a:pt x="12936" y="4118"/>
                    <a:pt x="12513" y="4170"/>
                  </a:cubicBezTo>
                  <a:cubicBezTo>
                    <a:pt x="12492" y="4172"/>
                    <a:pt x="12473" y="4174"/>
                    <a:pt x="12454" y="4174"/>
                  </a:cubicBezTo>
                  <a:cubicBezTo>
                    <a:pt x="12080" y="4174"/>
                    <a:pt x="12095" y="3616"/>
                    <a:pt x="12394" y="3351"/>
                  </a:cubicBezTo>
                  <a:cubicBezTo>
                    <a:pt x="12708" y="3080"/>
                    <a:pt x="12851" y="2958"/>
                    <a:pt x="13139" y="2905"/>
                  </a:cubicBezTo>
                  <a:close/>
                  <a:moveTo>
                    <a:pt x="6307" y="2811"/>
                  </a:moveTo>
                  <a:cubicBezTo>
                    <a:pt x="6307" y="2811"/>
                    <a:pt x="6536" y="3271"/>
                    <a:pt x="6773" y="3454"/>
                  </a:cubicBezTo>
                  <a:cubicBezTo>
                    <a:pt x="6796" y="3471"/>
                    <a:pt x="6459" y="4185"/>
                    <a:pt x="5939" y="4185"/>
                  </a:cubicBezTo>
                  <a:cubicBezTo>
                    <a:pt x="5896" y="4185"/>
                    <a:pt x="5852" y="4180"/>
                    <a:pt x="5806" y="4170"/>
                  </a:cubicBezTo>
                  <a:cubicBezTo>
                    <a:pt x="5054" y="3996"/>
                    <a:pt x="5577" y="3168"/>
                    <a:pt x="5891" y="2994"/>
                  </a:cubicBezTo>
                  <a:cubicBezTo>
                    <a:pt x="6103" y="2872"/>
                    <a:pt x="6307" y="2811"/>
                    <a:pt x="6307" y="2811"/>
                  </a:cubicBezTo>
                  <a:close/>
                  <a:moveTo>
                    <a:pt x="17278" y="2811"/>
                  </a:moveTo>
                  <a:cubicBezTo>
                    <a:pt x="17278" y="2811"/>
                    <a:pt x="17507" y="3271"/>
                    <a:pt x="17744" y="3454"/>
                  </a:cubicBezTo>
                  <a:cubicBezTo>
                    <a:pt x="17768" y="3471"/>
                    <a:pt x="17431" y="4185"/>
                    <a:pt x="16912" y="4185"/>
                  </a:cubicBezTo>
                  <a:cubicBezTo>
                    <a:pt x="16869" y="4185"/>
                    <a:pt x="16825" y="4180"/>
                    <a:pt x="16779" y="4170"/>
                  </a:cubicBezTo>
                  <a:cubicBezTo>
                    <a:pt x="16026" y="3996"/>
                    <a:pt x="16550" y="3168"/>
                    <a:pt x="16864" y="2994"/>
                  </a:cubicBezTo>
                  <a:cubicBezTo>
                    <a:pt x="17074" y="2872"/>
                    <a:pt x="17278" y="2811"/>
                    <a:pt x="17278" y="2811"/>
                  </a:cubicBezTo>
                  <a:close/>
                  <a:moveTo>
                    <a:pt x="6458" y="2480"/>
                  </a:moveTo>
                  <a:cubicBezTo>
                    <a:pt x="6346" y="2480"/>
                    <a:pt x="6265" y="2553"/>
                    <a:pt x="6246" y="2629"/>
                  </a:cubicBezTo>
                  <a:cubicBezTo>
                    <a:pt x="6246" y="2629"/>
                    <a:pt x="6233" y="2627"/>
                    <a:pt x="6207" y="2627"/>
                  </a:cubicBezTo>
                  <a:cubicBezTo>
                    <a:pt x="6093" y="2627"/>
                    <a:pt x="5745" y="2661"/>
                    <a:pt x="5356" y="3037"/>
                  </a:cubicBezTo>
                  <a:cubicBezTo>
                    <a:pt x="4882" y="3490"/>
                    <a:pt x="4951" y="4421"/>
                    <a:pt x="5670" y="4429"/>
                  </a:cubicBezTo>
                  <a:cubicBezTo>
                    <a:pt x="6761" y="4429"/>
                    <a:pt x="6897" y="3568"/>
                    <a:pt x="6897" y="3568"/>
                  </a:cubicBezTo>
                  <a:cubicBezTo>
                    <a:pt x="6897" y="3568"/>
                    <a:pt x="7423" y="3880"/>
                    <a:pt x="7770" y="3880"/>
                  </a:cubicBezTo>
                  <a:cubicBezTo>
                    <a:pt x="8126" y="3880"/>
                    <a:pt x="8516" y="3777"/>
                    <a:pt x="8643" y="3732"/>
                  </a:cubicBezTo>
                  <a:cubicBezTo>
                    <a:pt x="8741" y="3701"/>
                    <a:pt x="8927" y="3541"/>
                    <a:pt x="8793" y="3541"/>
                  </a:cubicBezTo>
                  <a:cubicBezTo>
                    <a:pt x="8752" y="3541"/>
                    <a:pt x="8680" y="3556"/>
                    <a:pt x="8566" y="3595"/>
                  </a:cubicBezTo>
                  <a:cubicBezTo>
                    <a:pt x="8320" y="3677"/>
                    <a:pt x="8117" y="3717"/>
                    <a:pt x="7925" y="3717"/>
                  </a:cubicBezTo>
                  <a:cubicBezTo>
                    <a:pt x="7733" y="3717"/>
                    <a:pt x="7553" y="3678"/>
                    <a:pt x="7355" y="3603"/>
                  </a:cubicBezTo>
                  <a:cubicBezTo>
                    <a:pt x="6958" y="3454"/>
                    <a:pt x="6991" y="3368"/>
                    <a:pt x="6991" y="3368"/>
                  </a:cubicBezTo>
                  <a:cubicBezTo>
                    <a:pt x="6991" y="3368"/>
                    <a:pt x="6991" y="2881"/>
                    <a:pt x="6745" y="2629"/>
                  </a:cubicBezTo>
                  <a:cubicBezTo>
                    <a:pt x="6641" y="2520"/>
                    <a:pt x="6541" y="2480"/>
                    <a:pt x="6458" y="2480"/>
                  </a:cubicBezTo>
                  <a:close/>
                  <a:moveTo>
                    <a:pt x="5798" y="1"/>
                  </a:moveTo>
                  <a:cubicBezTo>
                    <a:pt x="5568" y="1"/>
                    <a:pt x="5232" y="166"/>
                    <a:pt x="5232" y="166"/>
                  </a:cubicBezTo>
                  <a:cubicBezTo>
                    <a:pt x="4881" y="114"/>
                    <a:pt x="4536" y="95"/>
                    <a:pt x="4212" y="95"/>
                  </a:cubicBezTo>
                  <a:cubicBezTo>
                    <a:pt x="3387" y="95"/>
                    <a:pt x="2701" y="222"/>
                    <a:pt x="2422" y="279"/>
                  </a:cubicBezTo>
                  <a:cubicBezTo>
                    <a:pt x="1906" y="382"/>
                    <a:pt x="1084" y="687"/>
                    <a:pt x="830" y="888"/>
                  </a:cubicBezTo>
                  <a:cubicBezTo>
                    <a:pt x="729" y="967"/>
                    <a:pt x="0" y="1470"/>
                    <a:pt x="830" y="1733"/>
                  </a:cubicBezTo>
                  <a:cubicBezTo>
                    <a:pt x="1031" y="1797"/>
                    <a:pt x="1244" y="1822"/>
                    <a:pt x="1457" y="1822"/>
                  </a:cubicBezTo>
                  <a:cubicBezTo>
                    <a:pt x="2134" y="1822"/>
                    <a:pt x="2800" y="1569"/>
                    <a:pt x="3005" y="1523"/>
                  </a:cubicBezTo>
                  <a:cubicBezTo>
                    <a:pt x="3276" y="1462"/>
                    <a:pt x="3395" y="1364"/>
                    <a:pt x="3369" y="1288"/>
                  </a:cubicBezTo>
                  <a:cubicBezTo>
                    <a:pt x="3363" y="1259"/>
                    <a:pt x="3350" y="1246"/>
                    <a:pt x="3312" y="1246"/>
                  </a:cubicBezTo>
                  <a:cubicBezTo>
                    <a:pt x="3215" y="1246"/>
                    <a:pt x="2951" y="1334"/>
                    <a:pt x="2192" y="1453"/>
                  </a:cubicBezTo>
                  <a:cubicBezTo>
                    <a:pt x="2018" y="1479"/>
                    <a:pt x="1865" y="1490"/>
                    <a:pt x="1730" y="1490"/>
                  </a:cubicBezTo>
                  <a:cubicBezTo>
                    <a:pt x="1044" y="1490"/>
                    <a:pt x="838" y="1209"/>
                    <a:pt x="838" y="1209"/>
                  </a:cubicBezTo>
                  <a:cubicBezTo>
                    <a:pt x="1167" y="844"/>
                    <a:pt x="1701" y="660"/>
                    <a:pt x="2453" y="530"/>
                  </a:cubicBezTo>
                  <a:cubicBezTo>
                    <a:pt x="2820" y="466"/>
                    <a:pt x="3437" y="446"/>
                    <a:pt x="3972" y="446"/>
                  </a:cubicBezTo>
                  <a:cubicBezTo>
                    <a:pt x="4536" y="446"/>
                    <a:pt x="5011" y="468"/>
                    <a:pt x="5011" y="487"/>
                  </a:cubicBezTo>
                  <a:cubicBezTo>
                    <a:pt x="5011" y="530"/>
                    <a:pt x="4647" y="966"/>
                    <a:pt x="4098" y="1635"/>
                  </a:cubicBezTo>
                  <a:cubicBezTo>
                    <a:pt x="3538" y="2296"/>
                    <a:pt x="1887" y="4369"/>
                    <a:pt x="1887" y="4369"/>
                  </a:cubicBezTo>
                  <a:cubicBezTo>
                    <a:pt x="1958" y="4413"/>
                    <a:pt x="2042" y="4430"/>
                    <a:pt x="2126" y="4430"/>
                  </a:cubicBezTo>
                  <a:cubicBezTo>
                    <a:pt x="2293" y="4430"/>
                    <a:pt x="2461" y="4362"/>
                    <a:pt x="2539" y="4299"/>
                  </a:cubicBezTo>
                  <a:cubicBezTo>
                    <a:pt x="2658" y="4194"/>
                    <a:pt x="5359" y="503"/>
                    <a:pt x="5359" y="503"/>
                  </a:cubicBezTo>
                  <a:cubicBezTo>
                    <a:pt x="5891" y="488"/>
                    <a:pt x="6034" y="331"/>
                    <a:pt x="6112" y="227"/>
                  </a:cubicBezTo>
                  <a:cubicBezTo>
                    <a:pt x="6179" y="123"/>
                    <a:pt x="6027" y="1"/>
                    <a:pt x="5798" y="1"/>
                  </a:cubicBezTo>
                  <a:close/>
                  <a:moveTo>
                    <a:pt x="14826" y="82"/>
                  </a:moveTo>
                  <a:cubicBezTo>
                    <a:pt x="14787" y="82"/>
                    <a:pt x="14749" y="87"/>
                    <a:pt x="14713" y="97"/>
                  </a:cubicBezTo>
                  <a:cubicBezTo>
                    <a:pt x="14358" y="184"/>
                    <a:pt x="13588" y="828"/>
                    <a:pt x="13189" y="2551"/>
                  </a:cubicBezTo>
                  <a:cubicBezTo>
                    <a:pt x="13181" y="2586"/>
                    <a:pt x="12428" y="2716"/>
                    <a:pt x="11919" y="3404"/>
                  </a:cubicBezTo>
                  <a:cubicBezTo>
                    <a:pt x="11465" y="4027"/>
                    <a:pt x="11805" y="4448"/>
                    <a:pt x="12239" y="4448"/>
                  </a:cubicBezTo>
                  <a:cubicBezTo>
                    <a:pt x="12290" y="4448"/>
                    <a:pt x="12341" y="4442"/>
                    <a:pt x="12394" y="4431"/>
                  </a:cubicBezTo>
                  <a:cubicBezTo>
                    <a:pt x="12901" y="4309"/>
                    <a:pt x="13351" y="4099"/>
                    <a:pt x="13690" y="3883"/>
                  </a:cubicBezTo>
                  <a:cubicBezTo>
                    <a:pt x="13692" y="3881"/>
                    <a:pt x="13695" y="3880"/>
                    <a:pt x="13698" y="3880"/>
                  </a:cubicBezTo>
                  <a:cubicBezTo>
                    <a:pt x="13761" y="3880"/>
                    <a:pt x="13996" y="4197"/>
                    <a:pt x="14570" y="4197"/>
                  </a:cubicBezTo>
                  <a:cubicBezTo>
                    <a:pt x="14584" y="4197"/>
                    <a:pt x="14598" y="4197"/>
                    <a:pt x="14613" y="4197"/>
                  </a:cubicBezTo>
                  <a:cubicBezTo>
                    <a:pt x="15046" y="4178"/>
                    <a:pt x="15652" y="3965"/>
                    <a:pt x="16031" y="3810"/>
                  </a:cubicBezTo>
                  <a:cubicBezTo>
                    <a:pt x="16048" y="4141"/>
                    <a:pt x="16247" y="4428"/>
                    <a:pt x="16644" y="4431"/>
                  </a:cubicBezTo>
                  <a:cubicBezTo>
                    <a:pt x="17737" y="4431"/>
                    <a:pt x="17873" y="3569"/>
                    <a:pt x="17873" y="3569"/>
                  </a:cubicBezTo>
                  <a:cubicBezTo>
                    <a:pt x="17873" y="3569"/>
                    <a:pt x="18397" y="3883"/>
                    <a:pt x="18744" y="3883"/>
                  </a:cubicBezTo>
                  <a:cubicBezTo>
                    <a:pt x="19100" y="3883"/>
                    <a:pt x="19490" y="3778"/>
                    <a:pt x="19617" y="3734"/>
                  </a:cubicBezTo>
                  <a:cubicBezTo>
                    <a:pt x="19714" y="3701"/>
                    <a:pt x="19900" y="3541"/>
                    <a:pt x="19766" y="3541"/>
                  </a:cubicBezTo>
                  <a:cubicBezTo>
                    <a:pt x="19724" y="3541"/>
                    <a:pt x="19653" y="3556"/>
                    <a:pt x="19539" y="3595"/>
                  </a:cubicBezTo>
                  <a:cubicBezTo>
                    <a:pt x="19293" y="3677"/>
                    <a:pt x="19089" y="3717"/>
                    <a:pt x="18897" y="3717"/>
                  </a:cubicBezTo>
                  <a:cubicBezTo>
                    <a:pt x="18706" y="3717"/>
                    <a:pt x="18526" y="3678"/>
                    <a:pt x="18327" y="3603"/>
                  </a:cubicBezTo>
                  <a:cubicBezTo>
                    <a:pt x="17930" y="3454"/>
                    <a:pt x="17963" y="3368"/>
                    <a:pt x="17963" y="3368"/>
                  </a:cubicBezTo>
                  <a:cubicBezTo>
                    <a:pt x="17963" y="3368"/>
                    <a:pt x="17963" y="2881"/>
                    <a:pt x="17718" y="2629"/>
                  </a:cubicBezTo>
                  <a:cubicBezTo>
                    <a:pt x="17613" y="2520"/>
                    <a:pt x="17513" y="2480"/>
                    <a:pt x="17430" y="2480"/>
                  </a:cubicBezTo>
                  <a:cubicBezTo>
                    <a:pt x="17318" y="2480"/>
                    <a:pt x="17237" y="2553"/>
                    <a:pt x="17218" y="2629"/>
                  </a:cubicBezTo>
                  <a:cubicBezTo>
                    <a:pt x="17218" y="2629"/>
                    <a:pt x="17204" y="2627"/>
                    <a:pt x="17178" y="2627"/>
                  </a:cubicBezTo>
                  <a:cubicBezTo>
                    <a:pt x="17063" y="2627"/>
                    <a:pt x="16715" y="2661"/>
                    <a:pt x="16329" y="3037"/>
                  </a:cubicBezTo>
                  <a:cubicBezTo>
                    <a:pt x="16160" y="3201"/>
                    <a:pt x="16058" y="3426"/>
                    <a:pt x="16034" y="3648"/>
                  </a:cubicBezTo>
                  <a:cubicBezTo>
                    <a:pt x="15869" y="3671"/>
                    <a:pt x="15662" y="3714"/>
                    <a:pt x="15440" y="3777"/>
                  </a:cubicBezTo>
                  <a:cubicBezTo>
                    <a:pt x="15227" y="3838"/>
                    <a:pt x="15004" y="3868"/>
                    <a:pt x="14796" y="3868"/>
                  </a:cubicBezTo>
                  <a:cubicBezTo>
                    <a:pt x="14444" y="3868"/>
                    <a:pt x="14136" y="3781"/>
                    <a:pt x="13992" y="3612"/>
                  </a:cubicBezTo>
                  <a:cubicBezTo>
                    <a:pt x="13992" y="3612"/>
                    <a:pt x="15262" y="2385"/>
                    <a:pt x="15431" y="1376"/>
                  </a:cubicBezTo>
                  <a:cubicBezTo>
                    <a:pt x="15582" y="469"/>
                    <a:pt x="15168" y="82"/>
                    <a:pt x="14826" y="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rot="-1204289">
              <a:off x="1783481" y="9597047"/>
              <a:ext cx="1169565" cy="1317623"/>
            </a:xfrm>
            <a:custGeom>
              <a:rect b="b" l="l" r="r" t="t"/>
              <a:pathLst>
                <a:path extrusionOk="0" h="22284" w="19780">
                  <a:moveTo>
                    <a:pt x="264" y="0"/>
                  </a:moveTo>
                  <a:cubicBezTo>
                    <a:pt x="230" y="0"/>
                    <a:pt x="195" y="7"/>
                    <a:pt x="164" y="20"/>
                  </a:cubicBezTo>
                  <a:cubicBezTo>
                    <a:pt x="134" y="33"/>
                    <a:pt x="105" y="53"/>
                    <a:pt x="78" y="76"/>
                  </a:cubicBezTo>
                  <a:cubicBezTo>
                    <a:pt x="55" y="103"/>
                    <a:pt x="35" y="130"/>
                    <a:pt x="22" y="163"/>
                  </a:cubicBezTo>
                  <a:cubicBezTo>
                    <a:pt x="8" y="196"/>
                    <a:pt x="0" y="230"/>
                    <a:pt x="0" y="263"/>
                  </a:cubicBezTo>
                  <a:cubicBezTo>
                    <a:pt x="0" y="298"/>
                    <a:pt x="10" y="332"/>
                    <a:pt x="22" y="364"/>
                  </a:cubicBezTo>
                  <a:cubicBezTo>
                    <a:pt x="35" y="397"/>
                    <a:pt x="55" y="425"/>
                    <a:pt x="78" y="453"/>
                  </a:cubicBezTo>
                  <a:cubicBezTo>
                    <a:pt x="127" y="503"/>
                    <a:pt x="193" y="529"/>
                    <a:pt x="264" y="529"/>
                  </a:cubicBezTo>
                  <a:cubicBezTo>
                    <a:pt x="299" y="529"/>
                    <a:pt x="333" y="521"/>
                    <a:pt x="365" y="507"/>
                  </a:cubicBezTo>
                  <a:cubicBezTo>
                    <a:pt x="398" y="496"/>
                    <a:pt x="426" y="476"/>
                    <a:pt x="452" y="453"/>
                  </a:cubicBezTo>
                  <a:cubicBezTo>
                    <a:pt x="476" y="425"/>
                    <a:pt x="495" y="397"/>
                    <a:pt x="508" y="364"/>
                  </a:cubicBezTo>
                  <a:cubicBezTo>
                    <a:pt x="524" y="332"/>
                    <a:pt x="529" y="298"/>
                    <a:pt x="529" y="263"/>
                  </a:cubicBezTo>
                  <a:cubicBezTo>
                    <a:pt x="529" y="230"/>
                    <a:pt x="521" y="196"/>
                    <a:pt x="508" y="163"/>
                  </a:cubicBezTo>
                  <a:cubicBezTo>
                    <a:pt x="495" y="127"/>
                    <a:pt x="476" y="103"/>
                    <a:pt x="452" y="76"/>
                  </a:cubicBezTo>
                  <a:cubicBezTo>
                    <a:pt x="426" y="53"/>
                    <a:pt x="398" y="33"/>
                    <a:pt x="365" y="20"/>
                  </a:cubicBezTo>
                  <a:cubicBezTo>
                    <a:pt x="333" y="7"/>
                    <a:pt x="299" y="0"/>
                    <a:pt x="264" y="0"/>
                  </a:cubicBezTo>
                  <a:close/>
                  <a:moveTo>
                    <a:pt x="1549" y="3"/>
                  </a:moveTo>
                  <a:cubicBezTo>
                    <a:pt x="1402" y="3"/>
                    <a:pt x="1286" y="120"/>
                    <a:pt x="1286" y="266"/>
                  </a:cubicBezTo>
                  <a:cubicBezTo>
                    <a:pt x="1286" y="411"/>
                    <a:pt x="1401" y="529"/>
                    <a:pt x="1549" y="529"/>
                  </a:cubicBezTo>
                  <a:cubicBezTo>
                    <a:pt x="1695" y="529"/>
                    <a:pt x="1812" y="411"/>
                    <a:pt x="1812" y="266"/>
                  </a:cubicBezTo>
                  <a:cubicBezTo>
                    <a:pt x="1812" y="120"/>
                    <a:pt x="1695" y="3"/>
                    <a:pt x="1549" y="3"/>
                  </a:cubicBezTo>
                  <a:close/>
                  <a:moveTo>
                    <a:pt x="2830" y="3"/>
                  </a:moveTo>
                  <a:cubicBezTo>
                    <a:pt x="2686" y="3"/>
                    <a:pt x="2567" y="120"/>
                    <a:pt x="2567" y="266"/>
                  </a:cubicBezTo>
                  <a:cubicBezTo>
                    <a:pt x="2567" y="411"/>
                    <a:pt x="2686" y="529"/>
                    <a:pt x="2830" y="529"/>
                  </a:cubicBezTo>
                  <a:cubicBezTo>
                    <a:pt x="2978" y="529"/>
                    <a:pt x="3094" y="411"/>
                    <a:pt x="3094" y="266"/>
                  </a:cubicBezTo>
                  <a:cubicBezTo>
                    <a:pt x="3094" y="120"/>
                    <a:pt x="2978" y="3"/>
                    <a:pt x="2830" y="3"/>
                  </a:cubicBezTo>
                  <a:close/>
                  <a:moveTo>
                    <a:pt x="4113" y="3"/>
                  </a:moveTo>
                  <a:cubicBezTo>
                    <a:pt x="3969" y="3"/>
                    <a:pt x="3850" y="120"/>
                    <a:pt x="3850" y="266"/>
                  </a:cubicBezTo>
                  <a:cubicBezTo>
                    <a:pt x="3850" y="411"/>
                    <a:pt x="3970" y="529"/>
                    <a:pt x="4113" y="529"/>
                  </a:cubicBezTo>
                  <a:cubicBezTo>
                    <a:pt x="4258" y="529"/>
                    <a:pt x="4377" y="411"/>
                    <a:pt x="4377" y="266"/>
                  </a:cubicBezTo>
                  <a:cubicBezTo>
                    <a:pt x="4377" y="120"/>
                    <a:pt x="4258" y="3"/>
                    <a:pt x="4113" y="3"/>
                  </a:cubicBezTo>
                  <a:close/>
                  <a:moveTo>
                    <a:pt x="5398" y="3"/>
                  </a:moveTo>
                  <a:cubicBezTo>
                    <a:pt x="5252" y="3"/>
                    <a:pt x="5135" y="120"/>
                    <a:pt x="5135" y="266"/>
                  </a:cubicBezTo>
                  <a:cubicBezTo>
                    <a:pt x="5135" y="411"/>
                    <a:pt x="5252" y="529"/>
                    <a:pt x="5398" y="529"/>
                  </a:cubicBezTo>
                  <a:cubicBezTo>
                    <a:pt x="5544" y="529"/>
                    <a:pt x="5662" y="411"/>
                    <a:pt x="5662" y="266"/>
                  </a:cubicBezTo>
                  <a:cubicBezTo>
                    <a:pt x="5662" y="120"/>
                    <a:pt x="5543" y="3"/>
                    <a:pt x="5398" y="3"/>
                  </a:cubicBezTo>
                  <a:close/>
                  <a:moveTo>
                    <a:pt x="6679" y="3"/>
                  </a:moveTo>
                  <a:cubicBezTo>
                    <a:pt x="6535" y="3"/>
                    <a:pt x="6416" y="120"/>
                    <a:pt x="6416" y="266"/>
                  </a:cubicBezTo>
                  <a:cubicBezTo>
                    <a:pt x="6416" y="411"/>
                    <a:pt x="6535" y="529"/>
                    <a:pt x="6679" y="529"/>
                  </a:cubicBezTo>
                  <a:cubicBezTo>
                    <a:pt x="6824" y="529"/>
                    <a:pt x="6943" y="411"/>
                    <a:pt x="6943" y="266"/>
                  </a:cubicBezTo>
                  <a:cubicBezTo>
                    <a:pt x="6943" y="120"/>
                    <a:pt x="6824" y="3"/>
                    <a:pt x="6679" y="3"/>
                  </a:cubicBezTo>
                  <a:close/>
                  <a:moveTo>
                    <a:pt x="7964" y="3"/>
                  </a:moveTo>
                  <a:cubicBezTo>
                    <a:pt x="7819" y="3"/>
                    <a:pt x="7702" y="120"/>
                    <a:pt x="7702" y="266"/>
                  </a:cubicBezTo>
                  <a:cubicBezTo>
                    <a:pt x="7702" y="411"/>
                    <a:pt x="7819" y="529"/>
                    <a:pt x="7964" y="529"/>
                  </a:cubicBezTo>
                  <a:cubicBezTo>
                    <a:pt x="8110" y="529"/>
                    <a:pt x="8228" y="411"/>
                    <a:pt x="8228" y="266"/>
                  </a:cubicBezTo>
                  <a:cubicBezTo>
                    <a:pt x="8228" y="120"/>
                    <a:pt x="8109" y="3"/>
                    <a:pt x="7964" y="3"/>
                  </a:cubicBezTo>
                  <a:close/>
                  <a:moveTo>
                    <a:pt x="9247" y="3"/>
                  </a:moveTo>
                  <a:cubicBezTo>
                    <a:pt x="9101" y="3"/>
                    <a:pt x="8985" y="120"/>
                    <a:pt x="8985" y="266"/>
                  </a:cubicBezTo>
                  <a:cubicBezTo>
                    <a:pt x="8983" y="411"/>
                    <a:pt x="9101" y="529"/>
                    <a:pt x="9247" y="529"/>
                  </a:cubicBezTo>
                  <a:cubicBezTo>
                    <a:pt x="9393" y="529"/>
                    <a:pt x="9511" y="411"/>
                    <a:pt x="9511" y="266"/>
                  </a:cubicBezTo>
                  <a:cubicBezTo>
                    <a:pt x="9511" y="120"/>
                    <a:pt x="9393" y="3"/>
                    <a:pt x="9247" y="3"/>
                  </a:cubicBezTo>
                  <a:close/>
                  <a:moveTo>
                    <a:pt x="10530" y="3"/>
                  </a:moveTo>
                  <a:cubicBezTo>
                    <a:pt x="10385" y="3"/>
                    <a:pt x="10268" y="120"/>
                    <a:pt x="10268" y="266"/>
                  </a:cubicBezTo>
                  <a:cubicBezTo>
                    <a:pt x="10265" y="411"/>
                    <a:pt x="10385" y="529"/>
                    <a:pt x="10530" y="529"/>
                  </a:cubicBezTo>
                  <a:cubicBezTo>
                    <a:pt x="10676" y="529"/>
                    <a:pt x="10794" y="411"/>
                    <a:pt x="10794" y="266"/>
                  </a:cubicBezTo>
                  <a:cubicBezTo>
                    <a:pt x="10794" y="120"/>
                    <a:pt x="10675" y="3"/>
                    <a:pt x="10530" y="3"/>
                  </a:cubicBezTo>
                  <a:close/>
                  <a:moveTo>
                    <a:pt x="11813" y="3"/>
                  </a:moveTo>
                  <a:cubicBezTo>
                    <a:pt x="11668" y="3"/>
                    <a:pt x="11551" y="120"/>
                    <a:pt x="11551" y="266"/>
                  </a:cubicBezTo>
                  <a:cubicBezTo>
                    <a:pt x="11551" y="411"/>
                    <a:pt x="11668" y="529"/>
                    <a:pt x="11813" y="529"/>
                  </a:cubicBezTo>
                  <a:cubicBezTo>
                    <a:pt x="11959" y="529"/>
                    <a:pt x="12077" y="411"/>
                    <a:pt x="12077" y="266"/>
                  </a:cubicBezTo>
                  <a:cubicBezTo>
                    <a:pt x="12077" y="120"/>
                    <a:pt x="11958" y="3"/>
                    <a:pt x="11813" y="3"/>
                  </a:cubicBezTo>
                  <a:close/>
                  <a:moveTo>
                    <a:pt x="13099" y="3"/>
                  </a:moveTo>
                  <a:cubicBezTo>
                    <a:pt x="12951" y="3"/>
                    <a:pt x="12835" y="120"/>
                    <a:pt x="12835" y="266"/>
                  </a:cubicBezTo>
                  <a:cubicBezTo>
                    <a:pt x="12835" y="411"/>
                    <a:pt x="12950" y="529"/>
                    <a:pt x="13099" y="529"/>
                  </a:cubicBezTo>
                  <a:cubicBezTo>
                    <a:pt x="13244" y="529"/>
                    <a:pt x="13361" y="411"/>
                    <a:pt x="13361" y="266"/>
                  </a:cubicBezTo>
                  <a:cubicBezTo>
                    <a:pt x="13361" y="120"/>
                    <a:pt x="13244" y="3"/>
                    <a:pt x="13099" y="3"/>
                  </a:cubicBezTo>
                  <a:close/>
                  <a:moveTo>
                    <a:pt x="14379" y="3"/>
                  </a:moveTo>
                  <a:cubicBezTo>
                    <a:pt x="14234" y="3"/>
                    <a:pt x="14117" y="120"/>
                    <a:pt x="14117" y="266"/>
                  </a:cubicBezTo>
                  <a:cubicBezTo>
                    <a:pt x="14117" y="411"/>
                    <a:pt x="14234" y="529"/>
                    <a:pt x="14379" y="529"/>
                  </a:cubicBezTo>
                  <a:cubicBezTo>
                    <a:pt x="14525" y="529"/>
                    <a:pt x="14643" y="411"/>
                    <a:pt x="14643" y="266"/>
                  </a:cubicBezTo>
                  <a:cubicBezTo>
                    <a:pt x="14643" y="120"/>
                    <a:pt x="14524" y="3"/>
                    <a:pt x="14379" y="3"/>
                  </a:cubicBezTo>
                  <a:close/>
                  <a:moveTo>
                    <a:pt x="15665" y="3"/>
                  </a:moveTo>
                  <a:cubicBezTo>
                    <a:pt x="15519" y="3"/>
                    <a:pt x="15401" y="120"/>
                    <a:pt x="15401" y="266"/>
                  </a:cubicBezTo>
                  <a:cubicBezTo>
                    <a:pt x="15398" y="411"/>
                    <a:pt x="15519" y="529"/>
                    <a:pt x="15665" y="529"/>
                  </a:cubicBezTo>
                  <a:cubicBezTo>
                    <a:pt x="15810" y="529"/>
                    <a:pt x="15927" y="411"/>
                    <a:pt x="15927" y="266"/>
                  </a:cubicBezTo>
                  <a:cubicBezTo>
                    <a:pt x="15927" y="120"/>
                    <a:pt x="15810" y="3"/>
                    <a:pt x="15665" y="3"/>
                  </a:cubicBezTo>
                  <a:close/>
                  <a:moveTo>
                    <a:pt x="16948" y="3"/>
                  </a:moveTo>
                  <a:cubicBezTo>
                    <a:pt x="16800" y="3"/>
                    <a:pt x="16684" y="120"/>
                    <a:pt x="16684" y="266"/>
                  </a:cubicBezTo>
                  <a:cubicBezTo>
                    <a:pt x="16684" y="411"/>
                    <a:pt x="16800" y="529"/>
                    <a:pt x="16948" y="529"/>
                  </a:cubicBezTo>
                  <a:cubicBezTo>
                    <a:pt x="17093" y="529"/>
                    <a:pt x="17210" y="411"/>
                    <a:pt x="17210" y="266"/>
                  </a:cubicBezTo>
                  <a:cubicBezTo>
                    <a:pt x="17210" y="120"/>
                    <a:pt x="17093" y="3"/>
                    <a:pt x="16948" y="3"/>
                  </a:cubicBezTo>
                  <a:close/>
                  <a:moveTo>
                    <a:pt x="18228" y="3"/>
                  </a:moveTo>
                  <a:cubicBezTo>
                    <a:pt x="18084" y="3"/>
                    <a:pt x="17966" y="120"/>
                    <a:pt x="17966" y="266"/>
                  </a:cubicBezTo>
                  <a:cubicBezTo>
                    <a:pt x="17966" y="411"/>
                    <a:pt x="18084" y="529"/>
                    <a:pt x="18228" y="529"/>
                  </a:cubicBezTo>
                  <a:cubicBezTo>
                    <a:pt x="18376" y="529"/>
                    <a:pt x="18492" y="411"/>
                    <a:pt x="18492" y="266"/>
                  </a:cubicBezTo>
                  <a:cubicBezTo>
                    <a:pt x="18492" y="120"/>
                    <a:pt x="18376" y="3"/>
                    <a:pt x="18228" y="3"/>
                  </a:cubicBezTo>
                  <a:close/>
                  <a:moveTo>
                    <a:pt x="19516" y="1"/>
                  </a:moveTo>
                  <a:cubicBezTo>
                    <a:pt x="19481" y="1"/>
                    <a:pt x="19446" y="8"/>
                    <a:pt x="19414" y="21"/>
                  </a:cubicBezTo>
                  <a:cubicBezTo>
                    <a:pt x="19381" y="34"/>
                    <a:pt x="19352" y="54"/>
                    <a:pt x="19328" y="77"/>
                  </a:cubicBezTo>
                  <a:cubicBezTo>
                    <a:pt x="19304" y="104"/>
                    <a:pt x="19285" y="133"/>
                    <a:pt x="19272" y="165"/>
                  </a:cubicBezTo>
                  <a:cubicBezTo>
                    <a:pt x="19259" y="197"/>
                    <a:pt x="19250" y="232"/>
                    <a:pt x="19250" y="266"/>
                  </a:cubicBezTo>
                  <a:cubicBezTo>
                    <a:pt x="19250" y="299"/>
                    <a:pt x="19256" y="334"/>
                    <a:pt x="19272" y="367"/>
                  </a:cubicBezTo>
                  <a:cubicBezTo>
                    <a:pt x="19285" y="398"/>
                    <a:pt x="19304" y="427"/>
                    <a:pt x="19328" y="454"/>
                  </a:cubicBezTo>
                  <a:cubicBezTo>
                    <a:pt x="19354" y="477"/>
                    <a:pt x="19382" y="497"/>
                    <a:pt x="19414" y="510"/>
                  </a:cubicBezTo>
                  <a:cubicBezTo>
                    <a:pt x="19445" y="521"/>
                    <a:pt x="19480" y="532"/>
                    <a:pt x="19514" y="532"/>
                  </a:cubicBezTo>
                  <a:cubicBezTo>
                    <a:pt x="19547" y="529"/>
                    <a:pt x="19582" y="521"/>
                    <a:pt x="19615" y="510"/>
                  </a:cubicBezTo>
                  <a:cubicBezTo>
                    <a:pt x="19646" y="497"/>
                    <a:pt x="19675" y="477"/>
                    <a:pt x="19702" y="454"/>
                  </a:cubicBezTo>
                  <a:cubicBezTo>
                    <a:pt x="19725" y="427"/>
                    <a:pt x="19744" y="398"/>
                    <a:pt x="19758" y="367"/>
                  </a:cubicBezTo>
                  <a:cubicBezTo>
                    <a:pt x="19769" y="334"/>
                    <a:pt x="19779" y="299"/>
                    <a:pt x="19779" y="266"/>
                  </a:cubicBezTo>
                  <a:cubicBezTo>
                    <a:pt x="19779" y="232"/>
                    <a:pt x="19772" y="197"/>
                    <a:pt x="19758" y="165"/>
                  </a:cubicBezTo>
                  <a:cubicBezTo>
                    <a:pt x="19745" y="132"/>
                    <a:pt x="19725" y="104"/>
                    <a:pt x="19702" y="77"/>
                  </a:cubicBezTo>
                  <a:cubicBezTo>
                    <a:pt x="19675" y="54"/>
                    <a:pt x="19646" y="34"/>
                    <a:pt x="19615" y="21"/>
                  </a:cubicBezTo>
                  <a:cubicBezTo>
                    <a:pt x="19584" y="7"/>
                    <a:pt x="19550" y="1"/>
                    <a:pt x="19516" y="1"/>
                  </a:cubicBezTo>
                  <a:close/>
                  <a:moveTo>
                    <a:pt x="264" y="4358"/>
                  </a:moveTo>
                  <a:cubicBezTo>
                    <a:pt x="195" y="4358"/>
                    <a:pt x="127" y="4382"/>
                    <a:pt x="78" y="4431"/>
                  </a:cubicBezTo>
                  <a:cubicBezTo>
                    <a:pt x="29" y="4481"/>
                    <a:pt x="0" y="4548"/>
                    <a:pt x="0" y="4617"/>
                  </a:cubicBezTo>
                  <a:cubicBezTo>
                    <a:pt x="0" y="4689"/>
                    <a:pt x="28" y="4753"/>
                    <a:pt x="78" y="4802"/>
                  </a:cubicBezTo>
                  <a:cubicBezTo>
                    <a:pt x="105" y="4826"/>
                    <a:pt x="134" y="4845"/>
                    <a:pt x="164" y="4858"/>
                  </a:cubicBezTo>
                  <a:cubicBezTo>
                    <a:pt x="197" y="4871"/>
                    <a:pt x="230" y="4880"/>
                    <a:pt x="264" y="4880"/>
                  </a:cubicBezTo>
                  <a:cubicBezTo>
                    <a:pt x="299" y="4880"/>
                    <a:pt x="333" y="4872"/>
                    <a:pt x="365" y="4858"/>
                  </a:cubicBezTo>
                  <a:cubicBezTo>
                    <a:pt x="399" y="4847"/>
                    <a:pt x="426" y="4826"/>
                    <a:pt x="452" y="4802"/>
                  </a:cubicBezTo>
                  <a:cubicBezTo>
                    <a:pt x="502" y="4752"/>
                    <a:pt x="529" y="4686"/>
                    <a:pt x="529" y="4617"/>
                  </a:cubicBezTo>
                  <a:cubicBezTo>
                    <a:pt x="529" y="4548"/>
                    <a:pt x="501" y="4478"/>
                    <a:pt x="452" y="4431"/>
                  </a:cubicBezTo>
                  <a:cubicBezTo>
                    <a:pt x="402" y="4382"/>
                    <a:pt x="333" y="4358"/>
                    <a:pt x="264" y="4358"/>
                  </a:cubicBezTo>
                  <a:close/>
                  <a:moveTo>
                    <a:pt x="1549" y="4353"/>
                  </a:moveTo>
                  <a:cubicBezTo>
                    <a:pt x="1402" y="4353"/>
                    <a:pt x="1286" y="4471"/>
                    <a:pt x="1286" y="4617"/>
                  </a:cubicBezTo>
                  <a:cubicBezTo>
                    <a:pt x="1286" y="4762"/>
                    <a:pt x="1401" y="4880"/>
                    <a:pt x="1549" y="4880"/>
                  </a:cubicBezTo>
                  <a:cubicBezTo>
                    <a:pt x="1695" y="4880"/>
                    <a:pt x="1812" y="4762"/>
                    <a:pt x="1812" y="4617"/>
                  </a:cubicBezTo>
                  <a:cubicBezTo>
                    <a:pt x="1812" y="4471"/>
                    <a:pt x="1695" y="4353"/>
                    <a:pt x="1549" y="4353"/>
                  </a:cubicBezTo>
                  <a:close/>
                  <a:moveTo>
                    <a:pt x="2830" y="4353"/>
                  </a:moveTo>
                  <a:cubicBezTo>
                    <a:pt x="2686" y="4353"/>
                    <a:pt x="2567" y="4471"/>
                    <a:pt x="2567" y="4617"/>
                  </a:cubicBezTo>
                  <a:cubicBezTo>
                    <a:pt x="2567" y="4762"/>
                    <a:pt x="2686" y="4880"/>
                    <a:pt x="2830" y="4880"/>
                  </a:cubicBezTo>
                  <a:cubicBezTo>
                    <a:pt x="2975" y="4880"/>
                    <a:pt x="3094" y="4762"/>
                    <a:pt x="3094" y="4617"/>
                  </a:cubicBezTo>
                  <a:cubicBezTo>
                    <a:pt x="3094" y="4471"/>
                    <a:pt x="2975" y="4353"/>
                    <a:pt x="2830" y="4353"/>
                  </a:cubicBezTo>
                  <a:close/>
                  <a:moveTo>
                    <a:pt x="4113" y="4353"/>
                  </a:moveTo>
                  <a:cubicBezTo>
                    <a:pt x="3969" y="4353"/>
                    <a:pt x="3850" y="4471"/>
                    <a:pt x="3850" y="4617"/>
                  </a:cubicBezTo>
                  <a:cubicBezTo>
                    <a:pt x="3850" y="4762"/>
                    <a:pt x="3970" y="4880"/>
                    <a:pt x="4113" y="4880"/>
                  </a:cubicBezTo>
                  <a:cubicBezTo>
                    <a:pt x="4258" y="4880"/>
                    <a:pt x="4377" y="4762"/>
                    <a:pt x="4377" y="4617"/>
                  </a:cubicBezTo>
                  <a:cubicBezTo>
                    <a:pt x="4377" y="4471"/>
                    <a:pt x="4258" y="4353"/>
                    <a:pt x="4113" y="4353"/>
                  </a:cubicBezTo>
                  <a:close/>
                  <a:moveTo>
                    <a:pt x="5398" y="4353"/>
                  </a:moveTo>
                  <a:cubicBezTo>
                    <a:pt x="5252" y="4353"/>
                    <a:pt x="5135" y="4471"/>
                    <a:pt x="5135" y="4617"/>
                  </a:cubicBezTo>
                  <a:cubicBezTo>
                    <a:pt x="5135" y="4762"/>
                    <a:pt x="5252" y="4880"/>
                    <a:pt x="5398" y="4880"/>
                  </a:cubicBezTo>
                  <a:cubicBezTo>
                    <a:pt x="5544" y="4880"/>
                    <a:pt x="5662" y="4762"/>
                    <a:pt x="5662" y="4617"/>
                  </a:cubicBezTo>
                  <a:cubicBezTo>
                    <a:pt x="5662" y="4471"/>
                    <a:pt x="5543" y="4353"/>
                    <a:pt x="5398" y="4353"/>
                  </a:cubicBezTo>
                  <a:close/>
                  <a:moveTo>
                    <a:pt x="6679" y="4353"/>
                  </a:moveTo>
                  <a:cubicBezTo>
                    <a:pt x="6535" y="4353"/>
                    <a:pt x="6416" y="4471"/>
                    <a:pt x="6416" y="4617"/>
                  </a:cubicBezTo>
                  <a:cubicBezTo>
                    <a:pt x="6416" y="4762"/>
                    <a:pt x="6535" y="4880"/>
                    <a:pt x="6679" y="4880"/>
                  </a:cubicBezTo>
                  <a:cubicBezTo>
                    <a:pt x="6824" y="4880"/>
                    <a:pt x="6943" y="4762"/>
                    <a:pt x="6943" y="4617"/>
                  </a:cubicBezTo>
                  <a:cubicBezTo>
                    <a:pt x="6943" y="4471"/>
                    <a:pt x="6824" y="4353"/>
                    <a:pt x="6679" y="4353"/>
                  </a:cubicBezTo>
                  <a:close/>
                  <a:moveTo>
                    <a:pt x="7964" y="4353"/>
                  </a:moveTo>
                  <a:cubicBezTo>
                    <a:pt x="7819" y="4353"/>
                    <a:pt x="7702" y="4471"/>
                    <a:pt x="7702" y="4617"/>
                  </a:cubicBezTo>
                  <a:cubicBezTo>
                    <a:pt x="7702" y="4762"/>
                    <a:pt x="7819" y="4880"/>
                    <a:pt x="7964" y="4880"/>
                  </a:cubicBezTo>
                  <a:cubicBezTo>
                    <a:pt x="8110" y="4880"/>
                    <a:pt x="8228" y="4762"/>
                    <a:pt x="8228" y="4617"/>
                  </a:cubicBezTo>
                  <a:cubicBezTo>
                    <a:pt x="8228" y="4471"/>
                    <a:pt x="8109" y="4353"/>
                    <a:pt x="7964" y="4353"/>
                  </a:cubicBezTo>
                  <a:close/>
                  <a:moveTo>
                    <a:pt x="9247" y="4353"/>
                  </a:moveTo>
                  <a:cubicBezTo>
                    <a:pt x="9101" y="4353"/>
                    <a:pt x="8985" y="4471"/>
                    <a:pt x="8985" y="4617"/>
                  </a:cubicBezTo>
                  <a:cubicBezTo>
                    <a:pt x="8983" y="4762"/>
                    <a:pt x="9101" y="4880"/>
                    <a:pt x="9247" y="4880"/>
                  </a:cubicBezTo>
                  <a:cubicBezTo>
                    <a:pt x="9393" y="4880"/>
                    <a:pt x="9511" y="4762"/>
                    <a:pt x="9511" y="4617"/>
                  </a:cubicBezTo>
                  <a:cubicBezTo>
                    <a:pt x="9511" y="4471"/>
                    <a:pt x="9393" y="4353"/>
                    <a:pt x="9247" y="4353"/>
                  </a:cubicBezTo>
                  <a:close/>
                  <a:moveTo>
                    <a:pt x="10530" y="4353"/>
                  </a:moveTo>
                  <a:cubicBezTo>
                    <a:pt x="10385" y="4353"/>
                    <a:pt x="10268" y="4471"/>
                    <a:pt x="10268" y="4617"/>
                  </a:cubicBezTo>
                  <a:cubicBezTo>
                    <a:pt x="10265" y="4762"/>
                    <a:pt x="10385" y="4880"/>
                    <a:pt x="10530" y="4880"/>
                  </a:cubicBezTo>
                  <a:cubicBezTo>
                    <a:pt x="10676" y="4880"/>
                    <a:pt x="10794" y="4762"/>
                    <a:pt x="10794" y="4617"/>
                  </a:cubicBezTo>
                  <a:cubicBezTo>
                    <a:pt x="10794" y="4471"/>
                    <a:pt x="10675" y="4353"/>
                    <a:pt x="10530" y="4353"/>
                  </a:cubicBezTo>
                  <a:close/>
                  <a:moveTo>
                    <a:pt x="11813" y="4353"/>
                  </a:moveTo>
                  <a:cubicBezTo>
                    <a:pt x="11668" y="4353"/>
                    <a:pt x="11551" y="4471"/>
                    <a:pt x="11551" y="4617"/>
                  </a:cubicBezTo>
                  <a:cubicBezTo>
                    <a:pt x="11551" y="4762"/>
                    <a:pt x="11668" y="4880"/>
                    <a:pt x="11813" y="4880"/>
                  </a:cubicBezTo>
                  <a:cubicBezTo>
                    <a:pt x="11959" y="4880"/>
                    <a:pt x="12077" y="4762"/>
                    <a:pt x="12077" y="4617"/>
                  </a:cubicBezTo>
                  <a:cubicBezTo>
                    <a:pt x="12077" y="4471"/>
                    <a:pt x="11958" y="4353"/>
                    <a:pt x="11813" y="4353"/>
                  </a:cubicBezTo>
                  <a:close/>
                  <a:moveTo>
                    <a:pt x="13099" y="4353"/>
                  </a:moveTo>
                  <a:cubicBezTo>
                    <a:pt x="12951" y="4353"/>
                    <a:pt x="12835" y="4471"/>
                    <a:pt x="12835" y="4617"/>
                  </a:cubicBezTo>
                  <a:cubicBezTo>
                    <a:pt x="12835" y="4762"/>
                    <a:pt x="12950" y="4880"/>
                    <a:pt x="13099" y="4880"/>
                  </a:cubicBezTo>
                  <a:cubicBezTo>
                    <a:pt x="13244" y="4880"/>
                    <a:pt x="13361" y="4762"/>
                    <a:pt x="13361" y="4617"/>
                  </a:cubicBezTo>
                  <a:cubicBezTo>
                    <a:pt x="13361" y="4471"/>
                    <a:pt x="13244" y="4353"/>
                    <a:pt x="13099" y="4353"/>
                  </a:cubicBezTo>
                  <a:close/>
                  <a:moveTo>
                    <a:pt x="14379" y="4353"/>
                  </a:moveTo>
                  <a:cubicBezTo>
                    <a:pt x="14234" y="4353"/>
                    <a:pt x="14117" y="4471"/>
                    <a:pt x="14117" y="4617"/>
                  </a:cubicBezTo>
                  <a:cubicBezTo>
                    <a:pt x="14117" y="4762"/>
                    <a:pt x="14234" y="4880"/>
                    <a:pt x="14379" y="4880"/>
                  </a:cubicBezTo>
                  <a:cubicBezTo>
                    <a:pt x="14525" y="4880"/>
                    <a:pt x="14643" y="4762"/>
                    <a:pt x="14643" y="4617"/>
                  </a:cubicBezTo>
                  <a:cubicBezTo>
                    <a:pt x="14643" y="4471"/>
                    <a:pt x="14524" y="4353"/>
                    <a:pt x="14379" y="4353"/>
                  </a:cubicBezTo>
                  <a:close/>
                  <a:moveTo>
                    <a:pt x="15665" y="4353"/>
                  </a:moveTo>
                  <a:cubicBezTo>
                    <a:pt x="15519" y="4353"/>
                    <a:pt x="15401" y="4471"/>
                    <a:pt x="15401" y="4617"/>
                  </a:cubicBezTo>
                  <a:cubicBezTo>
                    <a:pt x="15398" y="4762"/>
                    <a:pt x="15519" y="4880"/>
                    <a:pt x="15665" y="4880"/>
                  </a:cubicBezTo>
                  <a:cubicBezTo>
                    <a:pt x="15810" y="4880"/>
                    <a:pt x="15927" y="4762"/>
                    <a:pt x="15927" y="4617"/>
                  </a:cubicBezTo>
                  <a:cubicBezTo>
                    <a:pt x="15927" y="4471"/>
                    <a:pt x="15810" y="4353"/>
                    <a:pt x="15665" y="4353"/>
                  </a:cubicBezTo>
                  <a:close/>
                  <a:moveTo>
                    <a:pt x="16948" y="4353"/>
                  </a:moveTo>
                  <a:cubicBezTo>
                    <a:pt x="16800" y="4353"/>
                    <a:pt x="16684" y="4471"/>
                    <a:pt x="16684" y="4617"/>
                  </a:cubicBezTo>
                  <a:cubicBezTo>
                    <a:pt x="16684" y="4762"/>
                    <a:pt x="16800" y="4880"/>
                    <a:pt x="16948" y="4880"/>
                  </a:cubicBezTo>
                  <a:cubicBezTo>
                    <a:pt x="17093" y="4880"/>
                    <a:pt x="17210" y="4762"/>
                    <a:pt x="17210" y="4617"/>
                  </a:cubicBezTo>
                  <a:cubicBezTo>
                    <a:pt x="17210" y="4471"/>
                    <a:pt x="17093" y="4353"/>
                    <a:pt x="16948" y="4353"/>
                  </a:cubicBezTo>
                  <a:close/>
                  <a:moveTo>
                    <a:pt x="18228" y="4353"/>
                  </a:moveTo>
                  <a:cubicBezTo>
                    <a:pt x="18084" y="4353"/>
                    <a:pt x="17966" y="4471"/>
                    <a:pt x="17966" y="4617"/>
                  </a:cubicBezTo>
                  <a:cubicBezTo>
                    <a:pt x="17966" y="4762"/>
                    <a:pt x="18084" y="4880"/>
                    <a:pt x="18228" y="4880"/>
                  </a:cubicBezTo>
                  <a:cubicBezTo>
                    <a:pt x="18376" y="4880"/>
                    <a:pt x="18492" y="4762"/>
                    <a:pt x="18492" y="4617"/>
                  </a:cubicBezTo>
                  <a:cubicBezTo>
                    <a:pt x="18492" y="4471"/>
                    <a:pt x="18376" y="4353"/>
                    <a:pt x="18228" y="4353"/>
                  </a:cubicBezTo>
                  <a:close/>
                  <a:moveTo>
                    <a:pt x="19515" y="4355"/>
                  </a:moveTo>
                  <a:cubicBezTo>
                    <a:pt x="19498" y="4355"/>
                    <a:pt x="19481" y="4357"/>
                    <a:pt x="19464" y="4361"/>
                  </a:cubicBezTo>
                  <a:cubicBezTo>
                    <a:pt x="19445" y="4363"/>
                    <a:pt x="19430" y="4368"/>
                    <a:pt x="19412" y="4376"/>
                  </a:cubicBezTo>
                  <a:cubicBezTo>
                    <a:pt x="19397" y="4382"/>
                    <a:pt x="19381" y="4389"/>
                    <a:pt x="19367" y="4399"/>
                  </a:cubicBezTo>
                  <a:cubicBezTo>
                    <a:pt x="19354" y="4411"/>
                    <a:pt x="19339" y="4421"/>
                    <a:pt x="19326" y="4432"/>
                  </a:cubicBezTo>
                  <a:cubicBezTo>
                    <a:pt x="19279" y="4482"/>
                    <a:pt x="19250" y="4550"/>
                    <a:pt x="19250" y="4619"/>
                  </a:cubicBezTo>
                  <a:cubicBezTo>
                    <a:pt x="19250" y="4690"/>
                    <a:pt x="19276" y="4755"/>
                    <a:pt x="19326" y="4805"/>
                  </a:cubicBezTo>
                  <a:cubicBezTo>
                    <a:pt x="19354" y="4828"/>
                    <a:pt x="19382" y="4848"/>
                    <a:pt x="19412" y="4861"/>
                  </a:cubicBezTo>
                  <a:cubicBezTo>
                    <a:pt x="19445" y="4872"/>
                    <a:pt x="19480" y="4882"/>
                    <a:pt x="19514" y="4882"/>
                  </a:cubicBezTo>
                  <a:cubicBezTo>
                    <a:pt x="19586" y="4880"/>
                    <a:pt x="19650" y="4854"/>
                    <a:pt x="19699" y="4805"/>
                  </a:cubicBezTo>
                  <a:cubicBezTo>
                    <a:pt x="19751" y="4755"/>
                    <a:pt x="19777" y="4689"/>
                    <a:pt x="19777" y="4619"/>
                  </a:cubicBezTo>
                  <a:cubicBezTo>
                    <a:pt x="19777" y="4550"/>
                    <a:pt x="19748" y="4481"/>
                    <a:pt x="19699" y="4432"/>
                  </a:cubicBezTo>
                  <a:cubicBezTo>
                    <a:pt x="19651" y="4383"/>
                    <a:pt x="19583" y="4355"/>
                    <a:pt x="19515" y="4355"/>
                  </a:cubicBezTo>
                  <a:close/>
                  <a:moveTo>
                    <a:pt x="264" y="8707"/>
                  </a:moveTo>
                  <a:cubicBezTo>
                    <a:pt x="195" y="8707"/>
                    <a:pt x="127" y="8731"/>
                    <a:pt x="78" y="8779"/>
                  </a:cubicBezTo>
                  <a:cubicBezTo>
                    <a:pt x="55" y="8806"/>
                    <a:pt x="35" y="8835"/>
                    <a:pt x="22" y="8868"/>
                  </a:cubicBezTo>
                  <a:cubicBezTo>
                    <a:pt x="10" y="8899"/>
                    <a:pt x="0" y="8934"/>
                    <a:pt x="0" y="8968"/>
                  </a:cubicBezTo>
                  <a:cubicBezTo>
                    <a:pt x="0" y="9040"/>
                    <a:pt x="28" y="9104"/>
                    <a:pt x="78" y="9154"/>
                  </a:cubicBezTo>
                  <a:cubicBezTo>
                    <a:pt x="105" y="9177"/>
                    <a:pt x="134" y="9197"/>
                    <a:pt x="164" y="9209"/>
                  </a:cubicBezTo>
                  <a:cubicBezTo>
                    <a:pt x="197" y="9222"/>
                    <a:pt x="230" y="9230"/>
                    <a:pt x="264" y="9230"/>
                  </a:cubicBezTo>
                  <a:cubicBezTo>
                    <a:pt x="336" y="9230"/>
                    <a:pt x="402" y="9205"/>
                    <a:pt x="452" y="9154"/>
                  </a:cubicBezTo>
                  <a:cubicBezTo>
                    <a:pt x="502" y="9104"/>
                    <a:pt x="529" y="9037"/>
                    <a:pt x="529" y="8968"/>
                  </a:cubicBezTo>
                  <a:cubicBezTo>
                    <a:pt x="529" y="8934"/>
                    <a:pt x="522" y="8899"/>
                    <a:pt x="508" y="8868"/>
                  </a:cubicBezTo>
                  <a:cubicBezTo>
                    <a:pt x="495" y="8835"/>
                    <a:pt x="476" y="8806"/>
                    <a:pt x="452" y="8779"/>
                  </a:cubicBezTo>
                  <a:cubicBezTo>
                    <a:pt x="402" y="8731"/>
                    <a:pt x="333" y="8707"/>
                    <a:pt x="264" y="8707"/>
                  </a:cubicBezTo>
                  <a:close/>
                  <a:moveTo>
                    <a:pt x="1549" y="8704"/>
                  </a:moveTo>
                  <a:cubicBezTo>
                    <a:pt x="1402" y="8704"/>
                    <a:pt x="1286" y="8822"/>
                    <a:pt x="1286" y="8968"/>
                  </a:cubicBezTo>
                  <a:cubicBezTo>
                    <a:pt x="1286" y="9113"/>
                    <a:pt x="1401" y="9230"/>
                    <a:pt x="1549" y="9230"/>
                  </a:cubicBezTo>
                  <a:cubicBezTo>
                    <a:pt x="1695" y="9230"/>
                    <a:pt x="1812" y="9113"/>
                    <a:pt x="1812" y="8968"/>
                  </a:cubicBezTo>
                  <a:cubicBezTo>
                    <a:pt x="1812" y="8822"/>
                    <a:pt x="1695" y="8704"/>
                    <a:pt x="1549" y="8704"/>
                  </a:cubicBezTo>
                  <a:close/>
                  <a:moveTo>
                    <a:pt x="2830" y="8704"/>
                  </a:moveTo>
                  <a:cubicBezTo>
                    <a:pt x="2686" y="8704"/>
                    <a:pt x="2567" y="8822"/>
                    <a:pt x="2567" y="8968"/>
                  </a:cubicBezTo>
                  <a:cubicBezTo>
                    <a:pt x="2567" y="9113"/>
                    <a:pt x="2686" y="9230"/>
                    <a:pt x="2830" y="9230"/>
                  </a:cubicBezTo>
                  <a:cubicBezTo>
                    <a:pt x="2978" y="9230"/>
                    <a:pt x="3094" y="9113"/>
                    <a:pt x="3094" y="8968"/>
                  </a:cubicBezTo>
                  <a:cubicBezTo>
                    <a:pt x="3094" y="8822"/>
                    <a:pt x="2978" y="8704"/>
                    <a:pt x="2830" y="8704"/>
                  </a:cubicBezTo>
                  <a:close/>
                  <a:moveTo>
                    <a:pt x="4113" y="8704"/>
                  </a:moveTo>
                  <a:cubicBezTo>
                    <a:pt x="3969" y="8704"/>
                    <a:pt x="3850" y="8822"/>
                    <a:pt x="3850" y="8968"/>
                  </a:cubicBezTo>
                  <a:cubicBezTo>
                    <a:pt x="3850" y="9113"/>
                    <a:pt x="3970" y="9230"/>
                    <a:pt x="4113" y="9230"/>
                  </a:cubicBezTo>
                  <a:cubicBezTo>
                    <a:pt x="4258" y="9230"/>
                    <a:pt x="4377" y="9113"/>
                    <a:pt x="4377" y="8968"/>
                  </a:cubicBezTo>
                  <a:cubicBezTo>
                    <a:pt x="4377" y="8822"/>
                    <a:pt x="4258" y="8704"/>
                    <a:pt x="4113" y="8704"/>
                  </a:cubicBezTo>
                  <a:close/>
                  <a:moveTo>
                    <a:pt x="5398" y="8704"/>
                  </a:moveTo>
                  <a:cubicBezTo>
                    <a:pt x="5253" y="8704"/>
                    <a:pt x="5135" y="8822"/>
                    <a:pt x="5135" y="8968"/>
                  </a:cubicBezTo>
                  <a:cubicBezTo>
                    <a:pt x="5135" y="9113"/>
                    <a:pt x="5253" y="9230"/>
                    <a:pt x="5398" y="9230"/>
                  </a:cubicBezTo>
                  <a:cubicBezTo>
                    <a:pt x="5544" y="9230"/>
                    <a:pt x="5662" y="9113"/>
                    <a:pt x="5662" y="8968"/>
                  </a:cubicBezTo>
                  <a:cubicBezTo>
                    <a:pt x="5662" y="8822"/>
                    <a:pt x="5543" y="8704"/>
                    <a:pt x="5398" y="8704"/>
                  </a:cubicBezTo>
                  <a:close/>
                  <a:moveTo>
                    <a:pt x="6679" y="8704"/>
                  </a:moveTo>
                  <a:cubicBezTo>
                    <a:pt x="6535" y="8704"/>
                    <a:pt x="6416" y="8822"/>
                    <a:pt x="6416" y="8968"/>
                  </a:cubicBezTo>
                  <a:cubicBezTo>
                    <a:pt x="6416" y="9113"/>
                    <a:pt x="6535" y="9230"/>
                    <a:pt x="6679" y="9230"/>
                  </a:cubicBezTo>
                  <a:cubicBezTo>
                    <a:pt x="6827" y="9230"/>
                    <a:pt x="6943" y="9113"/>
                    <a:pt x="6943" y="8968"/>
                  </a:cubicBezTo>
                  <a:cubicBezTo>
                    <a:pt x="6943" y="8822"/>
                    <a:pt x="6827" y="8704"/>
                    <a:pt x="6679" y="8704"/>
                  </a:cubicBezTo>
                  <a:close/>
                  <a:moveTo>
                    <a:pt x="7964" y="8704"/>
                  </a:moveTo>
                  <a:cubicBezTo>
                    <a:pt x="7819" y="8704"/>
                    <a:pt x="7702" y="8822"/>
                    <a:pt x="7702" y="8968"/>
                  </a:cubicBezTo>
                  <a:cubicBezTo>
                    <a:pt x="7702" y="9113"/>
                    <a:pt x="7819" y="9230"/>
                    <a:pt x="7964" y="9230"/>
                  </a:cubicBezTo>
                  <a:cubicBezTo>
                    <a:pt x="8110" y="9230"/>
                    <a:pt x="8228" y="9113"/>
                    <a:pt x="8228" y="8968"/>
                  </a:cubicBezTo>
                  <a:cubicBezTo>
                    <a:pt x="8228" y="8822"/>
                    <a:pt x="8109" y="8704"/>
                    <a:pt x="7964" y="8704"/>
                  </a:cubicBezTo>
                  <a:close/>
                  <a:moveTo>
                    <a:pt x="9247" y="8704"/>
                  </a:moveTo>
                  <a:cubicBezTo>
                    <a:pt x="9101" y="8704"/>
                    <a:pt x="8985" y="8822"/>
                    <a:pt x="8985" y="8968"/>
                  </a:cubicBezTo>
                  <a:cubicBezTo>
                    <a:pt x="8983" y="9113"/>
                    <a:pt x="9101" y="9230"/>
                    <a:pt x="9247" y="9230"/>
                  </a:cubicBezTo>
                  <a:cubicBezTo>
                    <a:pt x="9393" y="9230"/>
                    <a:pt x="9511" y="9113"/>
                    <a:pt x="9511" y="8968"/>
                  </a:cubicBezTo>
                  <a:cubicBezTo>
                    <a:pt x="9511" y="8822"/>
                    <a:pt x="9393" y="8704"/>
                    <a:pt x="9247" y="8704"/>
                  </a:cubicBezTo>
                  <a:close/>
                  <a:moveTo>
                    <a:pt x="10530" y="8704"/>
                  </a:moveTo>
                  <a:cubicBezTo>
                    <a:pt x="10385" y="8704"/>
                    <a:pt x="10268" y="8822"/>
                    <a:pt x="10268" y="8968"/>
                  </a:cubicBezTo>
                  <a:cubicBezTo>
                    <a:pt x="10265" y="9113"/>
                    <a:pt x="10385" y="9230"/>
                    <a:pt x="10530" y="9230"/>
                  </a:cubicBezTo>
                  <a:cubicBezTo>
                    <a:pt x="10676" y="9230"/>
                    <a:pt x="10794" y="9113"/>
                    <a:pt x="10794" y="8968"/>
                  </a:cubicBezTo>
                  <a:cubicBezTo>
                    <a:pt x="10794" y="8822"/>
                    <a:pt x="10675" y="8704"/>
                    <a:pt x="10530" y="8704"/>
                  </a:cubicBezTo>
                  <a:close/>
                  <a:moveTo>
                    <a:pt x="11813" y="8704"/>
                  </a:moveTo>
                  <a:cubicBezTo>
                    <a:pt x="11668" y="8704"/>
                    <a:pt x="11551" y="8822"/>
                    <a:pt x="11551" y="8968"/>
                  </a:cubicBezTo>
                  <a:cubicBezTo>
                    <a:pt x="11551" y="9113"/>
                    <a:pt x="11668" y="9230"/>
                    <a:pt x="11813" y="9230"/>
                  </a:cubicBezTo>
                  <a:cubicBezTo>
                    <a:pt x="11959" y="9230"/>
                    <a:pt x="12077" y="9113"/>
                    <a:pt x="12077" y="8968"/>
                  </a:cubicBezTo>
                  <a:cubicBezTo>
                    <a:pt x="12077" y="8822"/>
                    <a:pt x="11958" y="8704"/>
                    <a:pt x="11813" y="8704"/>
                  </a:cubicBezTo>
                  <a:close/>
                  <a:moveTo>
                    <a:pt x="13099" y="8704"/>
                  </a:moveTo>
                  <a:cubicBezTo>
                    <a:pt x="12951" y="8704"/>
                    <a:pt x="12835" y="8822"/>
                    <a:pt x="12835" y="8968"/>
                  </a:cubicBezTo>
                  <a:cubicBezTo>
                    <a:pt x="12835" y="9113"/>
                    <a:pt x="12950" y="9230"/>
                    <a:pt x="13099" y="9230"/>
                  </a:cubicBezTo>
                  <a:cubicBezTo>
                    <a:pt x="13244" y="9230"/>
                    <a:pt x="13361" y="9113"/>
                    <a:pt x="13361" y="8968"/>
                  </a:cubicBezTo>
                  <a:cubicBezTo>
                    <a:pt x="13361" y="8822"/>
                    <a:pt x="13244" y="8704"/>
                    <a:pt x="13099" y="8704"/>
                  </a:cubicBezTo>
                  <a:close/>
                  <a:moveTo>
                    <a:pt x="14379" y="8704"/>
                  </a:moveTo>
                  <a:cubicBezTo>
                    <a:pt x="14234" y="8704"/>
                    <a:pt x="14117" y="8822"/>
                    <a:pt x="14117" y="8968"/>
                  </a:cubicBezTo>
                  <a:cubicBezTo>
                    <a:pt x="14117" y="9113"/>
                    <a:pt x="14234" y="9230"/>
                    <a:pt x="14379" y="9230"/>
                  </a:cubicBezTo>
                  <a:cubicBezTo>
                    <a:pt x="14527" y="9230"/>
                    <a:pt x="14643" y="9113"/>
                    <a:pt x="14643" y="8968"/>
                  </a:cubicBezTo>
                  <a:cubicBezTo>
                    <a:pt x="14643" y="8822"/>
                    <a:pt x="14527" y="8704"/>
                    <a:pt x="14379" y="8704"/>
                  </a:cubicBezTo>
                  <a:close/>
                  <a:moveTo>
                    <a:pt x="15665" y="8704"/>
                  </a:moveTo>
                  <a:cubicBezTo>
                    <a:pt x="15519" y="8704"/>
                    <a:pt x="15401" y="8822"/>
                    <a:pt x="15401" y="8968"/>
                  </a:cubicBezTo>
                  <a:cubicBezTo>
                    <a:pt x="15398" y="9113"/>
                    <a:pt x="15519" y="9230"/>
                    <a:pt x="15665" y="9230"/>
                  </a:cubicBezTo>
                  <a:cubicBezTo>
                    <a:pt x="15810" y="9230"/>
                    <a:pt x="15927" y="9113"/>
                    <a:pt x="15927" y="8968"/>
                  </a:cubicBezTo>
                  <a:cubicBezTo>
                    <a:pt x="15927" y="8822"/>
                    <a:pt x="15810" y="8704"/>
                    <a:pt x="15665" y="8704"/>
                  </a:cubicBezTo>
                  <a:close/>
                  <a:moveTo>
                    <a:pt x="16948" y="8704"/>
                  </a:moveTo>
                  <a:cubicBezTo>
                    <a:pt x="16800" y="8704"/>
                    <a:pt x="16684" y="8822"/>
                    <a:pt x="16684" y="8968"/>
                  </a:cubicBezTo>
                  <a:cubicBezTo>
                    <a:pt x="16684" y="9113"/>
                    <a:pt x="16800" y="9230"/>
                    <a:pt x="16948" y="9230"/>
                  </a:cubicBezTo>
                  <a:cubicBezTo>
                    <a:pt x="17093" y="9230"/>
                    <a:pt x="17210" y="9113"/>
                    <a:pt x="17210" y="8968"/>
                  </a:cubicBezTo>
                  <a:cubicBezTo>
                    <a:pt x="17210" y="8822"/>
                    <a:pt x="17093" y="8704"/>
                    <a:pt x="16948" y="8704"/>
                  </a:cubicBezTo>
                  <a:close/>
                  <a:moveTo>
                    <a:pt x="18228" y="8704"/>
                  </a:moveTo>
                  <a:cubicBezTo>
                    <a:pt x="18084" y="8704"/>
                    <a:pt x="17966" y="8822"/>
                    <a:pt x="17966" y="8968"/>
                  </a:cubicBezTo>
                  <a:cubicBezTo>
                    <a:pt x="17966" y="9113"/>
                    <a:pt x="18084" y="9230"/>
                    <a:pt x="18228" y="9230"/>
                  </a:cubicBezTo>
                  <a:cubicBezTo>
                    <a:pt x="18376" y="9230"/>
                    <a:pt x="18492" y="9113"/>
                    <a:pt x="18492" y="8968"/>
                  </a:cubicBezTo>
                  <a:cubicBezTo>
                    <a:pt x="18492" y="8822"/>
                    <a:pt x="18376" y="8704"/>
                    <a:pt x="18228" y="8704"/>
                  </a:cubicBezTo>
                  <a:close/>
                  <a:moveTo>
                    <a:pt x="19512" y="8707"/>
                  </a:moveTo>
                  <a:cubicBezTo>
                    <a:pt x="19444" y="8707"/>
                    <a:pt x="19375" y="8731"/>
                    <a:pt x="19325" y="8779"/>
                  </a:cubicBezTo>
                  <a:cubicBezTo>
                    <a:pt x="19302" y="8806"/>
                    <a:pt x="19282" y="8835"/>
                    <a:pt x="19269" y="8868"/>
                  </a:cubicBezTo>
                  <a:cubicBezTo>
                    <a:pt x="19258" y="8899"/>
                    <a:pt x="19249" y="8934"/>
                    <a:pt x="19249" y="8968"/>
                  </a:cubicBezTo>
                  <a:cubicBezTo>
                    <a:pt x="19249" y="9040"/>
                    <a:pt x="19275" y="9104"/>
                    <a:pt x="19325" y="9154"/>
                  </a:cubicBezTo>
                  <a:cubicBezTo>
                    <a:pt x="19375" y="9205"/>
                    <a:pt x="19443" y="9230"/>
                    <a:pt x="19511" y="9230"/>
                  </a:cubicBezTo>
                  <a:cubicBezTo>
                    <a:pt x="19586" y="9230"/>
                    <a:pt x="19650" y="9205"/>
                    <a:pt x="19699" y="9154"/>
                  </a:cubicBezTo>
                  <a:cubicBezTo>
                    <a:pt x="19751" y="9104"/>
                    <a:pt x="19777" y="9037"/>
                    <a:pt x="19777" y="8968"/>
                  </a:cubicBezTo>
                  <a:cubicBezTo>
                    <a:pt x="19777" y="8934"/>
                    <a:pt x="19771" y="8899"/>
                    <a:pt x="19755" y="8868"/>
                  </a:cubicBezTo>
                  <a:cubicBezTo>
                    <a:pt x="19744" y="8835"/>
                    <a:pt x="19724" y="8806"/>
                    <a:pt x="19699" y="8779"/>
                  </a:cubicBezTo>
                  <a:cubicBezTo>
                    <a:pt x="19649" y="8731"/>
                    <a:pt x="19581" y="8707"/>
                    <a:pt x="19512" y="8707"/>
                  </a:cubicBezTo>
                  <a:close/>
                  <a:moveTo>
                    <a:pt x="266" y="13055"/>
                  </a:moveTo>
                  <a:cubicBezTo>
                    <a:pt x="248" y="13055"/>
                    <a:pt x="230" y="13057"/>
                    <a:pt x="213" y="13061"/>
                  </a:cubicBezTo>
                  <a:cubicBezTo>
                    <a:pt x="197" y="13064"/>
                    <a:pt x="180" y="13068"/>
                    <a:pt x="164" y="13077"/>
                  </a:cubicBezTo>
                  <a:cubicBezTo>
                    <a:pt x="148" y="13082"/>
                    <a:pt x="132" y="13090"/>
                    <a:pt x="118" y="13100"/>
                  </a:cubicBezTo>
                  <a:cubicBezTo>
                    <a:pt x="105" y="13107"/>
                    <a:pt x="91" y="13121"/>
                    <a:pt x="78" y="13133"/>
                  </a:cubicBezTo>
                  <a:cubicBezTo>
                    <a:pt x="29" y="13183"/>
                    <a:pt x="0" y="13250"/>
                    <a:pt x="0" y="13319"/>
                  </a:cubicBezTo>
                  <a:cubicBezTo>
                    <a:pt x="0" y="13391"/>
                    <a:pt x="28" y="13455"/>
                    <a:pt x="78" y="13505"/>
                  </a:cubicBezTo>
                  <a:cubicBezTo>
                    <a:pt x="128" y="13555"/>
                    <a:pt x="194" y="13581"/>
                    <a:pt x="264" y="13581"/>
                  </a:cubicBezTo>
                  <a:cubicBezTo>
                    <a:pt x="336" y="13581"/>
                    <a:pt x="402" y="13555"/>
                    <a:pt x="452" y="13505"/>
                  </a:cubicBezTo>
                  <a:cubicBezTo>
                    <a:pt x="502" y="13455"/>
                    <a:pt x="529" y="13388"/>
                    <a:pt x="529" y="13319"/>
                  </a:cubicBezTo>
                  <a:cubicBezTo>
                    <a:pt x="529" y="13250"/>
                    <a:pt x="501" y="13180"/>
                    <a:pt x="452" y="13133"/>
                  </a:cubicBezTo>
                  <a:cubicBezTo>
                    <a:pt x="403" y="13083"/>
                    <a:pt x="336" y="13055"/>
                    <a:pt x="266" y="13055"/>
                  </a:cubicBezTo>
                  <a:close/>
                  <a:moveTo>
                    <a:pt x="1549" y="13055"/>
                  </a:moveTo>
                  <a:cubicBezTo>
                    <a:pt x="1402" y="13055"/>
                    <a:pt x="1286" y="13173"/>
                    <a:pt x="1286" y="13319"/>
                  </a:cubicBezTo>
                  <a:cubicBezTo>
                    <a:pt x="1286" y="13464"/>
                    <a:pt x="1401" y="13581"/>
                    <a:pt x="1549" y="13581"/>
                  </a:cubicBezTo>
                  <a:cubicBezTo>
                    <a:pt x="1695" y="13581"/>
                    <a:pt x="1812" y="13464"/>
                    <a:pt x="1812" y="13319"/>
                  </a:cubicBezTo>
                  <a:cubicBezTo>
                    <a:pt x="1812" y="13173"/>
                    <a:pt x="1695" y="13055"/>
                    <a:pt x="1549" y="13055"/>
                  </a:cubicBezTo>
                  <a:close/>
                  <a:moveTo>
                    <a:pt x="2830" y="13055"/>
                  </a:moveTo>
                  <a:cubicBezTo>
                    <a:pt x="2686" y="13055"/>
                    <a:pt x="2567" y="13173"/>
                    <a:pt x="2567" y="13319"/>
                  </a:cubicBezTo>
                  <a:cubicBezTo>
                    <a:pt x="2567" y="13464"/>
                    <a:pt x="2686" y="13581"/>
                    <a:pt x="2830" y="13581"/>
                  </a:cubicBezTo>
                  <a:cubicBezTo>
                    <a:pt x="2978" y="13581"/>
                    <a:pt x="3094" y="13464"/>
                    <a:pt x="3094" y="13319"/>
                  </a:cubicBezTo>
                  <a:cubicBezTo>
                    <a:pt x="3094" y="13173"/>
                    <a:pt x="2978" y="13055"/>
                    <a:pt x="2830" y="13055"/>
                  </a:cubicBezTo>
                  <a:close/>
                  <a:moveTo>
                    <a:pt x="4113" y="13055"/>
                  </a:moveTo>
                  <a:cubicBezTo>
                    <a:pt x="3969" y="13055"/>
                    <a:pt x="3850" y="13173"/>
                    <a:pt x="3850" y="13319"/>
                  </a:cubicBezTo>
                  <a:cubicBezTo>
                    <a:pt x="3850" y="13464"/>
                    <a:pt x="3970" y="13581"/>
                    <a:pt x="4113" y="13581"/>
                  </a:cubicBezTo>
                  <a:cubicBezTo>
                    <a:pt x="4258" y="13581"/>
                    <a:pt x="4377" y="13464"/>
                    <a:pt x="4377" y="13319"/>
                  </a:cubicBezTo>
                  <a:cubicBezTo>
                    <a:pt x="4377" y="13173"/>
                    <a:pt x="4258" y="13055"/>
                    <a:pt x="4113" y="13055"/>
                  </a:cubicBezTo>
                  <a:close/>
                  <a:moveTo>
                    <a:pt x="5398" y="13055"/>
                  </a:moveTo>
                  <a:cubicBezTo>
                    <a:pt x="5252" y="13055"/>
                    <a:pt x="5135" y="13173"/>
                    <a:pt x="5135" y="13319"/>
                  </a:cubicBezTo>
                  <a:cubicBezTo>
                    <a:pt x="5135" y="13464"/>
                    <a:pt x="5252" y="13581"/>
                    <a:pt x="5398" y="13581"/>
                  </a:cubicBezTo>
                  <a:cubicBezTo>
                    <a:pt x="5544" y="13581"/>
                    <a:pt x="5662" y="13464"/>
                    <a:pt x="5662" y="13319"/>
                  </a:cubicBezTo>
                  <a:cubicBezTo>
                    <a:pt x="5662" y="13173"/>
                    <a:pt x="5543" y="13055"/>
                    <a:pt x="5398" y="13055"/>
                  </a:cubicBezTo>
                  <a:close/>
                  <a:moveTo>
                    <a:pt x="6679" y="13055"/>
                  </a:moveTo>
                  <a:cubicBezTo>
                    <a:pt x="6535" y="13055"/>
                    <a:pt x="6416" y="13173"/>
                    <a:pt x="6416" y="13319"/>
                  </a:cubicBezTo>
                  <a:cubicBezTo>
                    <a:pt x="6416" y="13464"/>
                    <a:pt x="6535" y="13581"/>
                    <a:pt x="6679" y="13581"/>
                  </a:cubicBezTo>
                  <a:cubicBezTo>
                    <a:pt x="6827" y="13581"/>
                    <a:pt x="6943" y="13464"/>
                    <a:pt x="6943" y="13319"/>
                  </a:cubicBezTo>
                  <a:cubicBezTo>
                    <a:pt x="6943" y="13173"/>
                    <a:pt x="6827" y="13055"/>
                    <a:pt x="6679" y="13055"/>
                  </a:cubicBezTo>
                  <a:close/>
                  <a:moveTo>
                    <a:pt x="7964" y="13055"/>
                  </a:moveTo>
                  <a:cubicBezTo>
                    <a:pt x="7819" y="13055"/>
                    <a:pt x="7702" y="13173"/>
                    <a:pt x="7702" y="13319"/>
                  </a:cubicBezTo>
                  <a:cubicBezTo>
                    <a:pt x="7702" y="13464"/>
                    <a:pt x="7819" y="13581"/>
                    <a:pt x="7964" y="13581"/>
                  </a:cubicBezTo>
                  <a:cubicBezTo>
                    <a:pt x="8110" y="13581"/>
                    <a:pt x="8228" y="13464"/>
                    <a:pt x="8228" y="13319"/>
                  </a:cubicBezTo>
                  <a:cubicBezTo>
                    <a:pt x="8228" y="13173"/>
                    <a:pt x="8109" y="13055"/>
                    <a:pt x="7964" y="13055"/>
                  </a:cubicBezTo>
                  <a:close/>
                  <a:moveTo>
                    <a:pt x="9247" y="13055"/>
                  </a:moveTo>
                  <a:cubicBezTo>
                    <a:pt x="9101" y="13055"/>
                    <a:pt x="8985" y="13173"/>
                    <a:pt x="8985" y="13319"/>
                  </a:cubicBezTo>
                  <a:cubicBezTo>
                    <a:pt x="8983" y="13464"/>
                    <a:pt x="9101" y="13581"/>
                    <a:pt x="9247" y="13581"/>
                  </a:cubicBezTo>
                  <a:cubicBezTo>
                    <a:pt x="9393" y="13581"/>
                    <a:pt x="9511" y="13464"/>
                    <a:pt x="9511" y="13319"/>
                  </a:cubicBezTo>
                  <a:cubicBezTo>
                    <a:pt x="9511" y="13173"/>
                    <a:pt x="9393" y="13055"/>
                    <a:pt x="9247" y="13055"/>
                  </a:cubicBezTo>
                  <a:close/>
                  <a:moveTo>
                    <a:pt x="10530" y="13055"/>
                  </a:moveTo>
                  <a:cubicBezTo>
                    <a:pt x="10385" y="13055"/>
                    <a:pt x="10268" y="13173"/>
                    <a:pt x="10268" y="13319"/>
                  </a:cubicBezTo>
                  <a:cubicBezTo>
                    <a:pt x="10265" y="13464"/>
                    <a:pt x="10385" y="13581"/>
                    <a:pt x="10530" y="13581"/>
                  </a:cubicBezTo>
                  <a:cubicBezTo>
                    <a:pt x="10678" y="13581"/>
                    <a:pt x="10794" y="13464"/>
                    <a:pt x="10794" y="13319"/>
                  </a:cubicBezTo>
                  <a:cubicBezTo>
                    <a:pt x="10794" y="13173"/>
                    <a:pt x="10678" y="13055"/>
                    <a:pt x="10530" y="13055"/>
                  </a:cubicBezTo>
                  <a:close/>
                  <a:moveTo>
                    <a:pt x="11813" y="13055"/>
                  </a:moveTo>
                  <a:cubicBezTo>
                    <a:pt x="11668" y="13055"/>
                    <a:pt x="11551" y="13173"/>
                    <a:pt x="11551" y="13319"/>
                  </a:cubicBezTo>
                  <a:cubicBezTo>
                    <a:pt x="11551" y="13464"/>
                    <a:pt x="11668" y="13581"/>
                    <a:pt x="11813" y="13581"/>
                  </a:cubicBezTo>
                  <a:cubicBezTo>
                    <a:pt x="11959" y="13581"/>
                    <a:pt x="12077" y="13464"/>
                    <a:pt x="12077" y="13319"/>
                  </a:cubicBezTo>
                  <a:cubicBezTo>
                    <a:pt x="12077" y="13173"/>
                    <a:pt x="11958" y="13055"/>
                    <a:pt x="11813" y="13055"/>
                  </a:cubicBezTo>
                  <a:close/>
                  <a:moveTo>
                    <a:pt x="13099" y="13055"/>
                  </a:moveTo>
                  <a:cubicBezTo>
                    <a:pt x="12951" y="13055"/>
                    <a:pt x="12835" y="13173"/>
                    <a:pt x="12835" y="13319"/>
                  </a:cubicBezTo>
                  <a:cubicBezTo>
                    <a:pt x="12835" y="13464"/>
                    <a:pt x="12950" y="13581"/>
                    <a:pt x="13099" y="13581"/>
                  </a:cubicBezTo>
                  <a:cubicBezTo>
                    <a:pt x="13244" y="13581"/>
                    <a:pt x="13361" y="13464"/>
                    <a:pt x="13361" y="13319"/>
                  </a:cubicBezTo>
                  <a:cubicBezTo>
                    <a:pt x="13361" y="13173"/>
                    <a:pt x="13244" y="13055"/>
                    <a:pt x="13099" y="13055"/>
                  </a:cubicBezTo>
                  <a:close/>
                  <a:moveTo>
                    <a:pt x="14379" y="13055"/>
                  </a:moveTo>
                  <a:cubicBezTo>
                    <a:pt x="14234" y="13055"/>
                    <a:pt x="14117" y="13173"/>
                    <a:pt x="14117" y="13319"/>
                  </a:cubicBezTo>
                  <a:cubicBezTo>
                    <a:pt x="14117" y="13464"/>
                    <a:pt x="14234" y="13581"/>
                    <a:pt x="14379" y="13581"/>
                  </a:cubicBezTo>
                  <a:cubicBezTo>
                    <a:pt x="14527" y="13581"/>
                    <a:pt x="14643" y="13464"/>
                    <a:pt x="14643" y="13319"/>
                  </a:cubicBezTo>
                  <a:cubicBezTo>
                    <a:pt x="14643" y="13173"/>
                    <a:pt x="14527" y="13055"/>
                    <a:pt x="14379" y="13055"/>
                  </a:cubicBezTo>
                  <a:close/>
                  <a:moveTo>
                    <a:pt x="15665" y="13055"/>
                  </a:moveTo>
                  <a:cubicBezTo>
                    <a:pt x="15519" y="13055"/>
                    <a:pt x="15401" y="13173"/>
                    <a:pt x="15401" y="13319"/>
                  </a:cubicBezTo>
                  <a:cubicBezTo>
                    <a:pt x="15398" y="13464"/>
                    <a:pt x="15519" y="13581"/>
                    <a:pt x="15665" y="13581"/>
                  </a:cubicBezTo>
                  <a:cubicBezTo>
                    <a:pt x="15810" y="13581"/>
                    <a:pt x="15927" y="13464"/>
                    <a:pt x="15927" y="13319"/>
                  </a:cubicBezTo>
                  <a:cubicBezTo>
                    <a:pt x="15927" y="13173"/>
                    <a:pt x="15810" y="13055"/>
                    <a:pt x="15665" y="13055"/>
                  </a:cubicBezTo>
                  <a:close/>
                  <a:moveTo>
                    <a:pt x="16948" y="13055"/>
                  </a:moveTo>
                  <a:cubicBezTo>
                    <a:pt x="16800" y="13055"/>
                    <a:pt x="16684" y="13173"/>
                    <a:pt x="16684" y="13319"/>
                  </a:cubicBezTo>
                  <a:cubicBezTo>
                    <a:pt x="16684" y="13464"/>
                    <a:pt x="16800" y="13581"/>
                    <a:pt x="16948" y="13581"/>
                  </a:cubicBezTo>
                  <a:cubicBezTo>
                    <a:pt x="17093" y="13581"/>
                    <a:pt x="17210" y="13464"/>
                    <a:pt x="17210" y="13319"/>
                  </a:cubicBezTo>
                  <a:cubicBezTo>
                    <a:pt x="17210" y="13173"/>
                    <a:pt x="17093" y="13055"/>
                    <a:pt x="16948" y="13055"/>
                  </a:cubicBezTo>
                  <a:close/>
                  <a:moveTo>
                    <a:pt x="18228" y="13055"/>
                  </a:moveTo>
                  <a:cubicBezTo>
                    <a:pt x="18084" y="13055"/>
                    <a:pt x="17966" y="13173"/>
                    <a:pt x="17966" y="13319"/>
                  </a:cubicBezTo>
                  <a:cubicBezTo>
                    <a:pt x="17966" y="13464"/>
                    <a:pt x="18084" y="13581"/>
                    <a:pt x="18228" y="13581"/>
                  </a:cubicBezTo>
                  <a:cubicBezTo>
                    <a:pt x="18375" y="13581"/>
                    <a:pt x="18492" y="13464"/>
                    <a:pt x="18492" y="13319"/>
                  </a:cubicBezTo>
                  <a:cubicBezTo>
                    <a:pt x="18492" y="13173"/>
                    <a:pt x="18373" y="13055"/>
                    <a:pt x="18228" y="13055"/>
                  </a:cubicBezTo>
                  <a:close/>
                  <a:moveTo>
                    <a:pt x="19511" y="13056"/>
                  </a:moveTo>
                  <a:cubicBezTo>
                    <a:pt x="19493" y="13056"/>
                    <a:pt x="19476" y="13057"/>
                    <a:pt x="19458" y="13061"/>
                  </a:cubicBezTo>
                  <a:cubicBezTo>
                    <a:pt x="19443" y="13064"/>
                    <a:pt x="19425" y="13068"/>
                    <a:pt x="19410" y="13077"/>
                  </a:cubicBezTo>
                  <a:cubicBezTo>
                    <a:pt x="19394" y="13082"/>
                    <a:pt x="19378" y="13090"/>
                    <a:pt x="19364" y="13100"/>
                  </a:cubicBezTo>
                  <a:cubicBezTo>
                    <a:pt x="19351" y="13107"/>
                    <a:pt x="19336" y="13121"/>
                    <a:pt x="19324" y="13133"/>
                  </a:cubicBezTo>
                  <a:cubicBezTo>
                    <a:pt x="19275" y="13183"/>
                    <a:pt x="19246" y="13250"/>
                    <a:pt x="19246" y="13319"/>
                  </a:cubicBezTo>
                  <a:cubicBezTo>
                    <a:pt x="19246" y="13391"/>
                    <a:pt x="19273" y="13455"/>
                    <a:pt x="19324" y="13505"/>
                  </a:cubicBezTo>
                  <a:cubicBezTo>
                    <a:pt x="19351" y="13528"/>
                    <a:pt x="19379" y="13547"/>
                    <a:pt x="19410" y="13560"/>
                  </a:cubicBezTo>
                  <a:cubicBezTo>
                    <a:pt x="19443" y="13573"/>
                    <a:pt x="19476" y="13581"/>
                    <a:pt x="19510" y="13581"/>
                  </a:cubicBezTo>
                  <a:cubicBezTo>
                    <a:pt x="19586" y="13581"/>
                    <a:pt x="19650" y="13555"/>
                    <a:pt x="19699" y="13505"/>
                  </a:cubicBezTo>
                  <a:cubicBezTo>
                    <a:pt x="19751" y="13455"/>
                    <a:pt x="19777" y="13388"/>
                    <a:pt x="19777" y="13319"/>
                  </a:cubicBezTo>
                  <a:cubicBezTo>
                    <a:pt x="19777" y="13250"/>
                    <a:pt x="19748" y="13180"/>
                    <a:pt x="19699" y="13133"/>
                  </a:cubicBezTo>
                  <a:cubicBezTo>
                    <a:pt x="19688" y="13121"/>
                    <a:pt x="19673" y="13108"/>
                    <a:pt x="19660" y="13100"/>
                  </a:cubicBezTo>
                  <a:cubicBezTo>
                    <a:pt x="19645" y="13090"/>
                    <a:pt x="19627" y="13082"/>
                    <a:pt x="19612" y="13077"/>
                  </a:cubicBezTo>
                  <a:cubicBezTo>
                    <a:pt x="19596" y="13070"/>
                    <a:pt x="19580" y="13064"/>
                    <a:pt x="19564" y="13061"/>
                  </a:cubicBezTo>
                  <a:cubicBezTo>
                    <a:pt x="19547" y="13057"/>
                    <a:pt x="19529" y="13056"/>
                    <a:pt x="19511" y="13056"/>
                  </a:cubicBezTo>
                  <a:close/>
                  <a:moveTo>
                    <a:pt x="19513" y="17404"/>
                  </a:moveTo>
                  <a:cubicBezTo>
                    <a:pt x="19444" y="17404"/>
                    <a:pt x="19375" y="17430"/>
                    <a:pt x="19325" y="17479"/>
                  </a:cubicBezTo>
                  <a:cubicBezTo>
                    <a:pt x="19302" y="17506"/>
                    <a:pt x="19282" y="17531"/>
                    <a:pt x="19269" y="17567"/>
                  </a:cubicBezTo>
                  <a:cubicBezTo>
                    <a:pt x="19258" y="17600"/>
                    <a:pt x="19249" y="17633"/>
                    <a:pt x="19249" y="17667"/>
                  </a:cubicBezTo>
                  <a:cubicBezTo>
                    <a:pt x="19249" y="17739"/>
                    <a:pt x="19275" y="17803"/>
                    <a:pt x="19325" y="17853"/>
                  </a:cubicBezTo>
                  <a:cubicBezTo>
                    <a:pt x="19352" y="17878"/>
                    <a:pt x="19381" y="17896"/>
                    <a:pt x="19411" y="17909"/>
                  </a:cubicBezTo>
                  <a:cubicBezTo>
                    <a:pt x="19444" y="17922"/>
                    <a:pt x="19478" y="17931"/>
                    <a:pt x="19511" y="17931"/>
                  </a:cubicBezTo>
                  <a:cubicBezTo>
                    <a:pt x="19513" y="17931"/>
                    <a:pt x="19515" y="17931"/>
                    <a:pt x="19517" y="17931"/>
                  </a:cubicBezTo>
                  <a:cubicBezTo>
                    <a:pt x="19589" y="17931"/>
                    <a:pt x="19652" y="17905"/>
                    <a:pt x="19699" y="17856"/>
                  </a:cubicBezTo>
                  <a:cubicBezTo>
                    <a:pt x="19724" y="17829"/>
                    <a:pt x="19741" y="17800"/>
                    <a:pt x="19755" y="17767"/>
                  </a:cubicBezTo>
                  <a:cubicBezTo>
                    <a:pt x="19771" y="17736"/>
                    <a:pt x="19777" y="17701"/>
                    <a:pt x="19777" y="17667"/>
                  </a:cubicBezTo>
                  <a:cubicBezTo>
                    <a:pt x="19777" y="17634"/>
                    <a:pt x="19769" y="17600"/>
                    <a:pt x="19755" y="17567"/>
                  </a:cubicBezTo>
                  <a:cubicBezTo>
                    <a:pt x="19744" y="17535"/>
                    <a:pt x="19724" y="17506"/>
                    <a:pt x="19699" y="17479"/>
                  </a:cubicBezTo>
                  <a:cubicBezTo>
                    <a:pt x="19676" y="17456"/>
                    <a:pt x="19648" y="17436"/>
                    <a:pt x="19612" y="17423"/>
                  </a:cubicBezTo>
                  <a:cubicBezTo>
                    <a:pt x="19580" y="17411"/>
                    <a:pt x="19546" y="17404"/>
                    <a:pt x="19513" y="17404"/>
                  </a:cubicBezTo>
                  <a:close/>
                  <a:moveTo>
                    <a:pt x="1549" y="17406"/>
                  </a:moveTo>
                  <a:cubicBezTo>
                    <a:pt x="1402" y="17406"/>
                    <a:pt x="1286" y="17524"/>
                    <a:pt x="1286" y="17670"/>
                  </a:cubicBezTo>
                  <a:cubicBezTo>
                    <a:pt x="1286" y="17815"/>
                    <a:pt x="1401" y="17932"/>
                    <a:pt x="1549" y="17932"/>
                  </a:cubicBezTo>
                  <a:cubicBezTo>
                    <a:pt x="1695" y="17932"/>
                    <a:pt x="1812" y="17815"/>
                    <a:pt x="1812" y="17670"/>
                  </a:cubicBezTo>
                  <a:cubicBezTo>
                    <a:pt x="1812" y="17524"/>
                    <a:pt x="1695" y="17406"/>
                    <a:pt x="1549" y="17406"/>
                  </a:cubicBezTo>
                  <a:close/>
                  <a:moveTo>
                    <a:pt x="2830" y="17406"/>
                  </a:moveTo>
                  <a:cubicBezTo>
                    <a:pt x="2686" y="17406"/>
                    <a:pt x="2567" y="17524"/>
                    <a:pt x="2567" y="17670"/>
                  </a:cubicBezTo>
                  <a:cubicBezTo>
                    <a:pt x="2567" y="17815"/>
                    <a:pt x="2686" y="17932"/>
                    <a:pt x="2830" y="17932"/>
                  </a:cubicBezTo>
                  <a:cubicBezTo>
                    <a:pt x="2978" y="17932"/>
                    <a:pt x="3094" y="17815"/>
                    <a:pt x="3094" y="17670"/>
                  </a:cubicBezTo>
                  <a:cubicBezTo>
                    <a:pt x="3094" y="17524"/>
                    <a:pt x="2978" y="17406"/>
                    <a:pt x="2830" y="17406"/>
                  </a:cubicBezTo>
                  <a:close/>
                  <a:moveTo>
                    <a:pt x="4113" y="17406"/>
                  </a:moveTo>
                  <a:cubicBezTo>
                    <a:pt x="3969" y="17406"/>
                    <a:pt x="3850" y="17524"/>
                    <a:pt x="3850" y="17670"/>
                  </a:cubicBezTo>
                  <a:cubicBezTo>
                    <a:pt x="3850" y="17815"/>
                    <a:pt x="3970" y="17932"/>
                    <a:pt x="4113" y="17932"/>
                  </a:cubicBezTo>
                  <a:cubicBezTo>
                    <a:pt x="4258" y="17932"/>
                    <a:pt x="4377" y="17815"/>
                    <a:pt x="4377" y="17670"/>
                  </a:cubicBezTo>
                  <a:cubicBezTo>
                    <a:pt x="4377" y="17524"/>
                    <a:pt x="4258" y="17406"/>
                    <a:pt x="4113" y="17406"/>
                  </a:cubicBezTo>
                  <a:close/>
                  <a:moveTo>
                    <a:pt x="5398" y="17406"/>
                  </a:moveTo>
                  <a:cubicBezTo>
                    <a:pt x="5253" y="17406"/>
                    <a:pt x="5135" y="17524"/>
                    <a:pt x="5135" y="17670"/>
                  </a:cubicBezTo>
                  <a:cubicBezTo>
                    <a:pt x="5135" y="17815"/>
                    <a:pt x="5253" y="17932"/>
                    <a:pt x="5398" y="17932"/>
                  </a:cubicBezTo>
                  <a:cubicBezTo>
                    <a:pt x="5544" y="17932"/>
                    <a:pt x="5662" y="17815"/>
                    <a:pt x="5662" y="17670"/>
                  </a:cubicBezTo>
                  <a:cubicBezTo>
                    <a:pt x="5662" y="17524"/>
                    <a:pt x="5543" y="17406"/>
                    <a:pt x="5398" y="17406"/>
                  </a:cubicBezTo>
                  <a:close/>
                  <a:moveTo>
                    <a:pt x="6679" y="17406"/>
                  </a:moveTo>
                  <a:cubicBezTo>
                    <a:pt x="6535" y="17406"/>
                    <a:pt x="6416" y="17524"/>
                    <a:pt x="6416" y="17670"/>
                  </a:cubicBezTo>
                  <a:cubicBezTo>
                    <a:pt x="6416" y="17815"/>
                    <a:pt x="6535" y="17932"/>
                    <a:pt x="6679" y="17932"/>
                  </a:cubicBezTo>
                  <a:cubicBezTo>
                    <a:pt x="6827" y="17932"/>
                    <a:pt x="6943" y="17815"/>
                    <a:pt x="6943" y="17670"/>
                  </a:cubicBezTo>
                  <a:cubicBezTo>
                    <a:pt x="6943" y="17524"/>
                    <a:pt x="6827" y="17406"/>
                    <a:pt x="6679" y="17406"/>
                  </a:cubicBezTo>
                  <a:close/>
                  <a:moveTo>
                    <a:pt x="7964" y="17406"/>
                  </a:moveTo>
                  <a:cubicBezTo>
                    <a:pt x="7819" y="17406"/>
                    <a:pt x="7702" y="17524"/>
                    <a:pt x="7702" y="17670"/>
                  </a:cubicBezTo>
                  <a:cubicBezTo>
                    <a:pt x="7702" y="17815"/>
                    <a:pt x="7819" y="17932"/>
                    <a:pt x="7964" y="17932"/>
                  </a:cubicBezTo>
                  <a:cubicBezTo>
                    <a:pt x="8110" y="17932"/>
                    <a:pt x="8228" y="17815"/>
                    <a:pt x="8228" y="17670"/>
                  </a:cubicBezTo>
                  <a:cubicBezTo>
                    <a:pt x="8228" y="17524"/>
                    <a:pt x="8109" y="17406"/>
                    <a:pt x="7964" y="17406"/>
                  </a:cubicBezTo>
                  <a:close/>
                  <a:moveTo>
                    <a:pt x="9247" y="17406"/>
                  </a:moveTo>
                  <a:cubicBezTo>
                    <a:pt x="9101" y="17406"/>
                    <a:pt x="8985" y="17524"/>
                    <a:pt x="8985" y="17670"/>
                  </a:cubicBezTo>
                  <a:cubicBezTo>
                    <a:pt x="8983" y="17815"/>
                    <a:pt x="9101" y="17932"/>
                    <a:pt x="9247" y="17932"/>
                  </a:cubicBezTo>
                  <a:cubicBezTo>
                    <a:pt x="9393" y="17932"/>
                    <a:pt x="9511" y="17815"/>
                    <a:pt x="9511" y="17670"/>
                  </a:cubicBezTo>
                  <a:cubicBezTo>
                    <a:pt x="9511" y="17524"/>
                    <a:pt x="9393" y="17406"/>
                    <a:pt x="9247" y="17406"/>
                  </a:cubicBezTo>
                  <a:close/>
                  <a:moveTo>
                    <a:pt x="10530" y="17406"/>
                  </a:moveTo>
                  <a:cubicBezTo>
                    <a:pt x="10385" y="17406"/>
                    <a:pt x="10268" y="17524"/>
                    <a:pt x="10268" y="17670"/>
                  </a:cubicBezTo>
                  <a:cubicBezTo>
                    <a:pt x="10265" y="17815"/>
                    <a:pt x="10385" y="17932"/>
                    <a:pt x="10530" y="17932"/>
                  </a:cubicBezTo>
                  <a:cubicBezTo>
                    <a:pt x="10678" y="17932"/>
                    <a:pt x="10794" y="17815"/>
                    <a:pt x="10794" y="17670"/>
                  </a:cubicBezTo>
                  <a:cubicBezTo>
                    <a:pt x="10794" y="17524"/>
                    <a:pt x="10678" y="17406"/>
                    <a:pt x="10530" y="17406"/>
                  </a:cubicBezTo>
                  <a:close/>
                  <a:moveTo>
                    <a:pt x="11813" y="17406"/>
                  </a:moveTo>
                  <a:cubicBezTo>
                    <a:pt x="11668" y="17406"/>
                    <a:pt x="11551" y="17524"/>
                    <a:pt x="11551" y="17670"/>
                  </a:cubicBezTo>
                  <a:cubicBezTo>
                    <a:pt x="11551" y="17815"/>
                    <a:pt x="11668" y="17932"/>
                    <a:pt x="11813" y="17932"/>
                  </a:cubicBezTo>
                  <a:cubicBezTo>
                    <a:pt x="11959" y="17932"/>
                    <a:pt x="12077" y="17815"/>
                    <a:pt x="12077" y="17670"/>
                  </a:cubicBezTo>
                  <a:cubicBezTo>
                    <a:pt x="12077" y="17524"/>
                    <a:pt x="11958" y="17406"/>
                    <a:pt x="11813" y="17406"/>
                  </a:cubicBezTo>
                  <a:close/>
                  <a:moveTo>
                    <a:pt x="13099" y="17406"/>
                  </a:moveTo>
                  <a:cubicBezTo>
                    <a:pt x="12951" y="17406"/>
                    <a:pt x="12835" y="17524"/>
                    <a:pt x="12835" y="17670"/>
                  </a:cubicBezTo>
                  <a:cubicBezTo>
                    <a:pt x="12835" y="17815"/>
                    <a:pt x="12950" y="17932"/>
                    <a:pt x="13099" y="17932"/>
                  </a:cubicBezTo>
                  <a:cubicBezTo>
                    <a:pt x="13244" y="17932"/>
                    <a:pt x="13361" y="17815"/>
                    <a:pt x="13361" y="17670"/>
                  </a:cubicBezTo>
                  <a:cubicBezTo>
                    <a:pt x="13361" y="17524"/>
                    <a:pt x="13244" y="17406"/>
                    <a:pt x="13099" y="17406"/>
                  </a:cubicBezTo>
                  <a:close/>
                  <a:moveTo>
                    <a:pt x="14379" y="17406"/>
                  </a:moveTo>
                  <a:cubicBezTo>
                    <a:pt x="14234" y="17406"/>
                    <a:pt x="14117" y="17524"/>
                    <a:pt x="14117" y="17670"/>
                  </a:cubicBezTo>
                  <a:cubicBezTo>
                    <a:pt x="14117" y="17815"/>
                    <a:pt x="14234" y="17932"/>
                    <a:pt x="14379" y="17932"/>
                  </a:cubicBezTo>
                  <a:cubicBezTo>
                    <a:pt x="14525" y="17932"/>
                    <a:pt x="14643" y="17815"/>
                    <a:pt x="14643" y="17670"/>
                  </a:cubicBezTo>
                  <a:cubicBezTo>
                    <a:pt x="14643" y="17524"/>
                    <a:pt x="14524" y="17406"/>
                    <a:pt x="14379" y="17406"/>
                  </a:cubicBezTo>
                  <a:close/>
                  <a:moveTo>
                    <a:pt x="15665" y="17406"/>
                  </a:moveTo>
                  <a:cubicBezTo>
                    <a:pt x="15519" y="17406"/>
                    <a:pt x="15401" y="17524"/>
                    <a:pt x="15401" y="17670"/>
                  </a:cubicBezTo>
                  <a:cubicBezTo>
                    <a:pt x="15398" y="17815"/>
                    <a:pt x="15519" y="17932"/>
                    <a:pt x="15665" y="17932"/>
                  </a:cubicBezTo>
                  <a:cubicBezTo>
                    <a:pt x="15810" y="17932"/>
                    <a:pt x="15927" y="17815"/>
                    <a:pt x="15927" y="17670"/>
                  </a:cubicBezTo>
                  <a:cubicBezTo>
                    <a:pt x="15927" y="17524"/>
                    <a:pt x="15810" y="17406"/>
                    <a:pt x="15665" y="17406"/>
                  </a:cubicBezTo>
                  <a:close/>
                  <a:moveTo>
                    <a:pt x="16948" y="17406"/>
                  </a:moveTo>
                  <a:cubicBezTo>
                    <a:pt x="16800" y="17406"/>
                    <a:pt x="16684" y="17524"/>
                    <a:pt x="16684" y="17670"/>
                  </a:cubicBezTo>
                  <a:cubicBezTo>
                    <a:pt x="16684" y="17815"/>
                    <a:pt x="16800" y="17932"/>
                    <a:pt x="16948" y="17932"/>
                  </a:cubicBezTo>
                  <a:cubicBezTo>
                    <a:pt x="17093" y="17932"/>
                    <a:pt x="17210" y="17815"/>
                    <a:pt x="17210" y="17670"/>
                  </a:cubicBezTo>
                  <a:cubicBezTo>
                    <a:pt x="17210" y="17524"/>
                    <a:pt x="17093" y="17406"/>
                    <a:pt x="16948" y="17406"/>
                  </a:cubicBezTo>
                  <a:close/>
                  <a:moveTo>
                    <a:pt x="18228" y="17406"/>
                  </a:moveTo>
                  <a:cubicBezTo>
                    <a:pt x="18084" y="17406"/>
                    <a:pt x="17966" y="17524"/>
                    <a:pt x="17966" y="17670"/>
                  </a:cubicBezTo>
                  <a:cubicBezTo>
                    <a:pt x="17966" y="17815"/>
                    <a:pt x="18084" y="17932"/>
                    <a:pt x="18228" y="17932"/>
                  </a:cubicBezTo>
                  <a:cubicBezTo>
                    <a:pt x="18376" y="17932"/>
                    <a:pt x="18492" y="17815"/>
                    <a:pt x="18492" y="17670"/>
                  </a:cubicBezTo>
                  <a:cubicBezTo>
                    <a:pt x="18492" y="17524"/>
                    <a:pt x="18376" y="17406"/>
                    <a:pt x="18228" y="17406"/>
                  </a:cubicBezTo>
                  <a:close/>
                  <a:moveTo>
                    <a:pt x="266" y="17406"/>
                  </a:moveTo>
                  <a:cubicBezTo>
                    <a:pt x="232" y="17406"/>
                    <a:pt x="197" y="17413"/>
                    <a:pt x="165" y="17426"/>
                  </a:cubicBezTo>
                  <a:cubicBezTo>
                    <a:pt x="132" y="17438"/>
                    <a:pt x="105" y="17458"/>
                    <a:pt x="79" y="17481"/>
                  </a:cubicBezTo>
                  <a:cubicBezTo>
                    <a:pt x="56" y="17508"/>
                    <a:pt x="36" y="17534"/>
                    <a:pt x="25" y="17569"/>
                  </a:cubicBezTo>
                  <a:cubicBezTo>
                    <a:pt x="12" y="17601"/>
                    <a:pt x="3" y="17635"/>
                    <a:pt x="3" y="17670"/>
                  </a:cubicBezTo>
                  <a:cubicBezTo>
                    <a:pt x="3" y="17703"/>
                    <a:pt x="10" y="17737"/>
                    <a:pt x="25" y="17770"/>
                  </a:cubicBezTo>
                  <a:cubicBezTo>
                    <a:pt x="36" y="17802"/>
                    <a:pt x="56" y="17830"/>
                    <a:pt x="79" y="17858"/>
                  </a:cubicBezTo>
                  <a:cubicBezTo>
                    <a:pt x="129" y="17908"/>
                    <a:pt x="197" y="17935"/>
                    <a:pt x="266" y="17935"/>
                  </a:cubicBezTo>
                  <a:cubicBezTo>
                    <a:pt x="336" y="17932"/>
                    <a:pt x="402" y="17906"/>
                    <a:pt x="452" y="17856"/>
                  </a:cubicBezTo>
                  <a:cubicBezTo>
                    <a:pt x="502" y="17806"/>
                    <a:pt x="529" y="17739"/>
                    <a:pt x="529" y="17670"/>
                  </a:cubicBezTo>
                  <a:cubicBezTo>
                    <a:pt x="529" y="17635"/>
                    <a:pt x="522" y="17601"/>
                    <a:pt x="508" y="17569"/>
                  </a:cubicBezTo>
                  <a:cubicBezTo>
                    <a:pt x="495" y="17535"/>
                    <a:pt x="476" y="17508"/>
                    <a:pt x="452" y="17481"/>
                  </a:cubicBezTo>
                  <a:cubicBezTo>
                    <a:pt x="403" y="17432"/>
                    <a:pt x="335" y="17406"/>
                    <a:pt x="266" y="17406"/>
                  </a:cubicBezTo>
                  <a:close/>
                  <a:moveTo>
                    <a:pt x="263" y="21756"/>
                  </a:moveTo>
                  <a:cubicBezTo>
                    <a:pt x="194" y="21756"/>
                    <a:pt x="126" y="21783"/>
                    <a:pt x="78" y="21832"/>
                  </a:cubicBezTo>
                  <a:cubicBezTo>
                    <a:pt x="29" y="21882"/>
                    <a:pt x="0" y="21950"/>
                    <a:pt x="0" y="22018"/>
                  </a:cubicBezTo>
                  <a:cubicBezTo>
                    <a:pt x="0" y="22090"/>
                    <a:pt x="28" y="22154"/>
                    <a:pt x="78" y="22204"/>
                  </a:cubicBezTo>
                  <a:cubicBezTo>
                    <a:pt x="128" y="22254"/>
                    <a:pt x="194" y="22282"/>
                    <a:pt x="264" y="22282"/>
                  </a:cubicBezTo>
                  <a:cubicBezTo>
                    <a:pt x="267" y="22282"/>
                    <a:pt x="269" y="22282"/>
                    <a:pt x="272" y="22282"/>
                  </a:cubicBezTo>
                  <a:cubicBezTo>
                    <a:pt x="304" y="22282"/>
                    <a:pt x="335" y="22274"/>
                    <a:pt x="365" y="22262"/>
                  </a:cubicBezTo>
                  <a:cubicBezTo>
                    <a:pt x="398" y="22250"/>
                    <a:pt x="426" y="22230"/>
                    <a:pt x="452" y="22207"/>
                  </a:cubicBezTo>
                  <a:cubicBezTo>
                    <a:pt x="476" y="22180"/>
                    <a:pt x="495" y="22151"/>
                    <a:pt x="508" y="22118"/>
                  </a:cubicBezTo>
                  <a:cubicBezTo>
                    <a:pt x="524" y="22087"/>
                    <a:pt x="529" y="22052"/>
                    <a:pt x="529" y="22018"/>
                  </a:cubicBezTo>
                  <a:cubicBezTo>
                    <a:pt x="529" y="21950"/>
                    <a:pt x="501" y="21880"/>
                    <a:pt x="452" y="21832"/>
                  </a:cubicBezTo>
                  <a:cubicBezTo>
                    <a:pt x="426" y="21809"/>
                    <a:pt x="398" y="21788"/>
                    <a:pt x="365" y="21777"/>
                  </a:cubicBezTo>
                  <a:cubicBezTo>
                    <a:pt x="332" y="21763"/>
                    <a:pt x="297" y="21756"/>
                    <a:pt x="263" y="21756"/>
                  </a:cubicBezTo>
                  <a:close/>
                  <a:moveTo>
                    <a:pt x="1549" y="21757"/>
                  </a:moveTo>
                  <a:cubicBezTo>
                    <a:pt x="1402" y="21757"/>
                    <a:pt x="1286" y="21875"/>
                    <a:pt x="1286" y="22021"/>
                  </a:cubicBezTo>
                  <a:cubicBezTo>
                    <a:pt x="1286" y="22166"/>
                    <a:pt x="1401" y="22283"/>
                    <a:pt x="1549" y="22283"/>
                  </a:cubicBezTo>
                  <a:cubicBezTo>
                    <a:pt x="1695" y="22283"/>
                    <a:pt x="1812" y="22166"/>
                    <a:pt x="1812" y="22021"/>
                  </a:cubicBezTo>
                  <a:cubicBezTo>
                    <a:pt x="1812" y="21875"/>
                    <a:pt x="1695" y="21757"/>
                    <a:pt x="1549" y="21757"/>
                  </a:cubicBezTo>
                  <a:close/>
                  <a:moveTo>
                    <a:pt x="2830" y="21757"/>
                  </a:moveTo>
                  <a:cubicBezTo>
                    <a:pt x="2686" y="21757"/>
                    <a:pt x="2567" y="21875"/>
                    <a:pt x="2567" y="22021"/>
                  </a:cubicBezTo>
                  <a:cubicBezTo>
                    <a:pt x="2567" y="22166"/>
                    <a:pt x="2686" y="22283"/>
                    <a:pt x="2830" y="22283"/>
                  </a:cubicBezTo>
                  <a:cubicBezTo>
                    <a:pt x="2978" y="22283"/>
                    <a:pt x="3094" y="22166"/>
                    <a:pt x="3094" y="22021"/>
                  </a:cubicBezTo>
                  <a:cubicBezTo>
                    <a:pt x="3094" y="21875"/>
                    <a:pt x="2978" y="21757"/>
                    <a:pt x="2830" y="21757"/>
                  </a:cubicBezTo>
                  <a:close/>
                  <a:moveTo>
                    <a:pt x="4113" y="21757"/>
                  </a:moveTo>
                  <a:cubicBezTo>
                    <a:pt x="3969" y="21757"/>
                    <a:pt x="3850" y="21875"/>
                    <a:pt x="3850" y="22021"/>
                  </a:cubicBezTo>
                  <a:cubicBezTo>
                    <a:pt x="3850" y="22166"/>
                    <a:pt x="3970" y="22283"/>
                    <a:pt x="4113" y="22283"/>
                  </a:cubicBezTo>
                  <a:cubicBezTo>
                    <a:pt x="4258" y="22283"/>
                    <a:pt x="4377" y="22166"/>
                    <a:pt x="4377" y="22021"/>
                  </a:cubicBezTo>
                  <a:cubicBezTo>
                    <a:pt x="4377" y="21875"/>
                    <a:pt x="4258" y="21757"/>
                    <a:pt x="4113" y="21757"/>
                  </a:cubicBezTo>
                  <a:close/>
                  <a:moveTo>
                    <a:pt x="5398" y="21757"/>
                  </a:moveTo>
                  <a:cubicBezTo>
                    <a:pt x="5252" y="21757"/>
                    <a:pt x="5135" y="21875"/>
                    <a:pt x="5135" y="22021"/>
                  </a:cubicBezTo>
                  <a:cubicBezTo>
                    <a:pt x="5135" y="22166"/>
                    <a:pt x="5252" y="22283"/>
                    <a:pt x="5398" y="22283"/>
                  </a:cubicBezTo>
                  <a:cubicBezTo>
                    <a:pt x="5544" y="22283"/>
                    <a:pt x="5662" y="22166"/>
                    <a:pt x="5662" y="22021"/>
                  </a:cubicBezTo>
                  <a:cubicBezTo>
                    <a:pt x="5662" y="21875"/>
                    <a:pt x="5543" y="21757"/>
                    <a:pt x="5398" y="21757"/>
                  </a:cubicBezTo>
                  <a:close/>
                  <a:moveTo>
                    <a:pt x="6679" y="21757"/>
                  </a:moveTo>
                  <a:cubicBezTo>
                    <a:pt x="6535" y="21757"/>
                    <a:pt x="6416" y="21875"/>
                    <a:pt x="6416" y="22021"/>
                  </a:cubicBezTo>
                  <a:cubicBezTo>
                    <a:pt x="6416" y="22166"/>
                    <a:pt x="6535" y="22283"/>
                    <a:pt x="6679" y="22283"/>
                  </a:cubicBezTo>
                  <a:cubicBezTo>
                    <a:pt x="6827" y="22283"/>
                    <a:pt x="6943" y="22166"/>
                    <a:pt x="6943" y="22021"/>
                  </a:cubicBezTo>
                  <a:cubicBezTo>
                    <a:pt x="6943" y="21875"/>
                    <a:pt x="6827" y="21757"/>
                    <a:pt x="6679" y="21757"/>
                  </a:cubicBezTo>
                  <a:close/>
                  <a:moveTo>
                    <a:pt x="7964" y="21757"/>
                  </a:moveTo>
                  <a:cubicBezTo>
                    <a:pt x="7819" y="21757"/>
                    <a:pt x="7702" y="21875"/>
                    <a:pt x="7702" y="22021"/>
                  </a:cubicBezTo>
                  <a:cubicBezTo>
                    <a:pt x="7702" y="22166"/>
                    <a:pt x="7819" y="22283"/>
                    <a:pt x="7964" y="22283"/>
                  </a:cubicBezTo>
                  <a:cubicBezTo>
                    <a:pt x="8110" y="22283"/>
                    <a:pt x="8228" y="22166"/>
                    <a:pt x="8228" y="22021"/>
                  </a:cubicBezTo>
                  <a:cubicBezTo>
                    <a:pt x="8228" y="21875"/>
                    <a:pt x="8109" y="21757"/>
                    <a:pt x="7964" y="21757"/>
                  </a:cubicBezTo>
                  <a:close/>
                  <a:moveTo>
                    <a:pt x="9247" y="21757"/>
                  </a:moveTo>
                  <a:cubicBezTo>
                    <a:pt x="9101" y="21757"/>
                    <a:pt x="8985" y="21875"/>
                    <a:pt x="8985" y="22021"/>
                  </a:cubicBezTo>
                  <a:cubicBezTo>
                    <a:pt x="8983" y="22166"/>
                    <a:pt x="9101" y="22283"/>
                    <a:pt x="9247" y="22283"/>
                  </a:cubicBezTo>
                  <a:cubicBezTo>
                    <a:pt x="9393" y="22283"/>
                    <a:pt x="9511" y="22166"/>
                    <a:pt x="9511" y="22021"/>
                  </a:cubicBezTo>
                  <a:cubicBezTo>
                    <a:pt x="9511" y="21875"/>
                    <a:pt x="9393" y="21757"/>
                    <a:pt x="9247" y="21757"/>
                  </a:cubicBezTo>
                  <a:close/>
                  <a:moveTo>
                    <a:pt x="10530" y="21757"/>
                  </a:moveTo>
                  <a:cubicBezTo>
                    <a:pt x="10385" y="21757"/>
                    <a:pt x="10268" y="21875"/>
                    <a:pt x="10268" y="22021"/>
                  </a:cubicBezTo>
                  <a:cubicBezTo>
                    <a:pt x="10265" y="22166"/>
                    <a:pt x="10385" y="22283"/>
                    <a:pt x="10530" y="22283"/>
                  </a:cubicBezTo>
                  <a:cubicBezTo>
                    <a:pt x="10678" y="22283"/>
                    <a:pt x="10794" y="22166"/>
                    <a:pt x="10794" y="22021"/>
                  </a:cubicBezTo>
                  <a:cubicBezTo>
                    <a:pt x="10794" y="21875"/>
                    <a:pt x="10678" y="21757"/>
                    <a:pt x="10530" y="21757"/>
                  </a:cubicBezTo>
                  <a:close/>
                  <a:moveTo>
                    <a:pt x="11813" y="21757"/>
                  </a:moveTo>
                  <a:cubicBezTo>
                    <a:pt x="11668" y="21757"/>
                    <a:pt x="11551" y="21875"/>
                    <a:pt x="11551" y="22021"/>
                  </a:cubicBezTo>
                  <a:cubicBezTo>
                    <a:pt x="11551" y="22166"/>
                    <a:pt x="11668" y="22283"/>
                    <a:pt x="11813" y="22283"/>
                  </a:cubicBezTo>
                  <a:cubicBezTo>
                    <a:pt x="11959" y="22283"/>
                    <a:pt x="12077" y="22166"/>
                    <a:pt x="12077" y="22021"/>
                  </a:cubicBezTo>
                  <a:cubicBezTo>
                    <a:pt x="12077" y="21875"/>
                    <a:pt x="11958" y="21757"/>
                    <a:pt x="11813" y="21757"/>
                  </a:cubicBezTo>
                  <a:close/>
                  <a:moveTo>
                    <a:pt x="13099" y="21757"/>
                  </a:moveTo>
                  <a:cubicBezTo>
                    <a:pt x="12951" y="21757"/>
                    <a:pt x="12835" y="21875"/>
                    <a:pt x="12835" y="22021"/>
                  </a:cubicBezTo>
                  <a:cubicBezTo>
                    <a:pt x="12835" y="22166"/>
                    <a:pt x="12950" y="22283"/>
                    <a:pt x="13099" y="22283"/>
                  </a:cubicBezTo>
                  <a:cubicBezTo>
                    <a:pt x="13244" y="22283"/>
                    <a:pt x="13361" y="22166"/>
                    <a:pt x="13361" y="22021"/>
                  </a:cubicBezTo>
                  <a:cubicBezTo>
                    <a:pt x="13361" y="21875"/>
                    <a:pt x="13244" y="21757"/>
                    <a:pt x="13099" y="21757"/>
                  </a:cubicBezTo>
                  <a:close/>
                  <a:moveTo>
                    <a:pt x="14379" y="21757"/>
                  </a:moveTo>
                  <a:cubicBezTo>
                    <a:pt x="14234" y="21757"/>
                    <a:pt x="14117" y="21875"/>
                    <a:pt x="14117" y="22021"/>
                  </a:cubicBezTo>
                  <a:cubicBezTo>
                    <a:pt x="14117" y="22166"/>
                    <a:pt x="14234" y="22283"/>
                    <a:pt x="14379" y="22283"/>
                  </a:cubicBezTo>
                  <a:cubicBezTo>
                    <a:pt x="14527" y="22283"/>
                    <a:pt x="14643" y="22166"/>
                    <a:pt x="14643" y="22021"/>
                  </a:cubicBezTo>
                  <a:cubicBezTo>
                    <a:pt x="14643" y="21875"/>
                    <a:pt x="14527" y="21757"/>
                    <a:pt x="14379" y="21757"/>
                  </a:cubicBezTo>
                  <a:close/>
                  <a:moveTo>
                    <a:pt x="15665" y="21757"/>
                  </a:moveTo>
                  <a:cubicBezTo>
                    <a:pt x="15519" y="21757"/>
                    <a:pt x="15401" y="21875"/>
                    <a:pt x="15401" y="22021"/>
                  </a:cubicBezTo>
                  <a:cubicBezTo>
                    <a:pt x="15398" y="22166"/>
                    <a:pt x="15519" y="22283"/>
                    <a:pt x="15665" y="22283"/>
                  </a:cubicBezTo>
                  <a:cubicBezTo>
                    <a:pt x="15810" y="22283"/>
                    <a:pt x="15927" y="22166"/>
                    <a:pt x="15927" y="22021"/>
                  </a:cubicBezTo>
                  <a:cubicBezTo>
                    <a:pt x="15927" y="21875"/>
                    <a:pt x="15810" y="21757"/>
                    <a:pt x="15665" y="21757"/>
                  </a:cubicBezTo>
                  <a:close/>
                  <a:moveTo>
                    <a:pt x="16948" y="21757"/>
                  </a:moveTo>
                  <a:cubicBezTo>
                    <a:pt x="16800" y="21757"/>
                    <a:pt x="16684" y="21875"/>
                    <a:pt x="16684" y="22021"/>
                  </a:cubicBezTo>
                  <a:cubicBezTo>
                    <a:pt x="16684" y="22166"/>
                    <a:pt x="16800" y="22283"/>
                    <a:pt x="16948" y="22283"/>
                  </a:cubicBezTo>
                  <a:cubicBezTo>
                    <a:pt x="17093" y="22283"/>
                    <a:pt x="17210" y="22166"/>
                    <a:pt x="17210" y="22021"/>
                  </a:cubicBezTo>
                  <a:cubicBezTo>
                    <a:pt x="17210" y="21875"/>
                    <a:pt x="17093" y="21757"/>
                    <a:pt x="16948" y="21757"/>
                  </a:cubicBezTo>
                  <a:close/>
                  <a:moveTo>
                    <a:pt x="18228" y="21757"/>
                  </a:moveTo>
                  <a:cubicBezTo>
                    <a:pt x="18084" y="21757"/>
                    <a:pt x="17966" y="21875"/>
                    <a:pt x="17966" y="22021"/>
                  </a:cubicBezTo>
                  <a:cubicBezTo>
                    <a:pt x="17966" y="22166"/>
                    <a:pt x="18084" y="22283"/>
                    <a:pt x="18228" y="22283"/>
                  </a:cubicBezTo>
                  <a:cubicBezTo>
                    <a:pt x="18376" y="22283"/>
                    <a:pt x="18492" y="22166"/>
                    <a:pt x="18492" y="22021"/>
                  </a:cubicBezTo>
                  <a:cubicBezTo>
                    <a:pt x="18492" y="21875"/>
                    <a:pt x="18376" y="21757"/>
                    <a:pt x="18228" y="21757"/>
                  </a:cubicBezTo>
                  <a:close/>
                  <a:moveTo>
                    <a:pt x="19510" y="21757"/>
                  </a:moveTo>
                  <a:cubicBezTo>
                    <a:pt x="19440" y="21757"/>
                    <a:pt x="19374" y="21785"/>
                    <a:pt x="19324" y="21834"/>
                  </a:cubicBezTo>
                  <a:cubicBezTo>
                    <a:pt x="19275" y="21885"/>
                    <a:pt x="19246" y="21950"/>
                    <a:pt x="19246" y="22021"/>
                  </a:cubicBezTo>
                  <a:cubicBezTo>
                    <a:pt x="19246" y="22092"/>
                    <a:pt x="19273" y="22157"/>
                    <a:pt x="19324" y="22207"/>
                  </a:cubicBezTo>
                  <a:cubicBezTo>
                    <a:pt x="19351" y="22230"/>
                    <a:pt x="19379" y="22250"/>
                    <a:pt x="19410" y="22262"/>
                  </a:cubicBezTo>
                  <a:cubicBezTo>
                    <a:pt x="19443" y="22274"/>
                    <a:pt x="19476" y="22283"/>
                    <a:pt x="19510" y="22283"/>
                  </a:cubicBezTo>
                  <a:cubicBezTo>
                    <a:pt x="19586" y="22283"/>
                    <a:pt x="19650" y="22257"/>
                    <a:pt x="19699" y="22207"/>
                  </a:cubicBezTo>
                  <a:cubicBezTo>
                    <a:pt x="19751" y="22157"/>
                    <a:pt x="19777" y="22090"/>
                    <a:pt x="19777" y="22021"/>
                  </a:cubicBezTo>
                  <a:cubicBezTo>
                    <a:pt x="19777" y="21952"/>
                    <a:pt x="19748" y="21882"/>
                    <a:pt x="19699" y="21834"/>
                  </a:cubicBezTo>
                  <a:cubicBezTo>
                    <a:pt x="19688" y="21823"/>
                    <a:pt x="19673" y="21810"/>
                    <a:pt x="19660" y="21801"/>
                  </a:cubicBezTo>
                  <a:cubicBezTo>
                    <a:pt x="19645" y="21791"/>
                    <a:pt x="19627" y="21784"/>
                    <a:pt x="19612" y="21778"/>
                  </a:cubicBezTo>
                  <a:cubicBezTo>
                    <a:pt x="19596" y="21771"/>
                    <a:pt x="19580" y="21766"/>
                    <a:pt x="19564" y="21763"/>
                  </a:cubicBezTo>
                  <a:cubicBezTo>
                    <a:pt x="19546" y="21759"/>
                    <a:pt x="19528" y="21757"/>
                    <a:pt x="19510" y="2175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14"/>
          <p:cNvSpPr/>
          <p:nvPr/>
        </p:nvSpPr>
        <p:spPr>
          <a:xfrm rot="3661451">
            <a:off x="5992195" y="9256768"/>
            <a:ext cx="1417134" cy="1241046"/>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flipH="1" rot="-7095441">
            <a:off x="-546837" y="5537825"/>
            <a:ext cx="1483802" cy="418237"/>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rot="6988535">
            <a:off x="6876779" y="2451905"/>
            <a:ext cx="1172014" cy="330354"/>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txBox="1"/>
          <p:nvPr>
            <p:ph type="title"/>
          </p:nvPr>
        </p:nvSpPr>
        <p:spPr>
          <a:xfrm>
            <a:off x="511050" y="448815"/>
            <a:ext cx="6537900" cy="1014900"/>
          </a:xfrm>
          <a:prstGeom prst="rect">
            <a:avLst/>
          </a:prstGeom>
        </p:spPr>
        <p:txBody>
          <a:bodyPr anchorCtr="0" anchor="t" bIns="114375" lIns="114375" spcFirstLastPara="1" rIns="114375" wrap="square" tIns="114375">
            <a:noAutofit/>
          </a:bodyPr>
          <a:lstStyle>
            <a:lvl1pPr lvl="0" rtl="0" algn="ctr">
              <a:spcBef>
                <a:spcPts val="0"/>
              </a:spcBef>
              <a:spcAft>
                <a:spcPts val="0"/>
              </a:spcAft>
              <a:buSzPts val="6500"/>
              <a:buNone/>
              <a:defRPr sz="5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_1_1_1">
    <p:spTree>
      <p:nvGrpSpPr>
        <p:cNvPr id="683" name="Shape 683"/>
        <p:cNvGrpSpPr/>
        <p:nvPr/>
      </p:nvGrpSpPr>
      <p:grpSpPr>
        <a:xfrm>
          <a:off x="0" y="0"/>
          <a:ext cx="0" cy="0"/>
          <a:chOff x="0" y="0"/>
          <a:chExt cx="0" cy="0"/>
        </a:xfrm>
      </p:grpSpPr>
      <p:sp>
        <p:nvSpPr>
          <p:cNvPr id="684" name="Google Shape;684;p15"/>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15"/>
          <p:cNvGrpSpPr/>
          <p:nvPr/>
        </p:nvGrpSpPr>
        <p:grpSpPr>
          <a:xfrm rot="1437273">
            <a:off x="5596639" y="9876799"/>
            <a:ext cx="4169300" cy="274969"/>
            <a:chOff x="4006706" y="264806"/>
            <a:chExt cx="3553286" cy="234342"/>
          </a:xfrm>
        </p:grpSpPr>
        <p:sp>
          <p:nvSpPr>
            <p:cNvPr id="686" name="Google Shape;686;p15"/>
            <p:cNvSpPr/>
            <p:nvPr/>
          </p:nvSpPr>
          <p:spPr>
            <a:xfrm>
              <a:off x="4006706" y="264806"/>
              <a:ext cx="3553286" cy="234342"/>
            </a:xfrm>
            <a:custGeom>
              <a:rect b="b" l="l" r="r" t="t"/>
              <a:pathLst>
                <a:path extrusionOk="0" h="3962" w="60075">
                  <a:moveTo>
                    <a:pt x="95" y="1"/>
                  </a:moveTo>
                  <a:cubicBezTo>
                    <a:pt x="42" y="1"/>
                    <a:pt x="1" y="44"/>
                    <a:pt x="1" y="96"/>
                  </a:cubicBezTo>
                  <a:lnTo>
                    <a:pt x="1" y="3866"/>
                  </a:lnTo>
                  <a:cubicBezTo>
                    <a:pt x="1" y="3917"/>
                    <a:pt x="44" y="3962"/>
                    <a:pt x="95" y="3962"/>
                  </a:cubicBezTo>
                  <a:lnTo>
                    <a:pt x="59979" y="3962"/>
                  </a:lnTo>
                  <a:cubicBezTo>
                    <a:pt x="60033" y="3962"/>
                    <a:pt x="60075" y="3917"/>
                    <a:pt x="60075" y="3866"/>
                  </a:cubicBezTo>
                  <a:lnTo>
                    <a:pt x="60075" y="96"/>
                  </a:lnTo>
                  <a:cubicBezTo>
                    <a:pt x="60075" y="44"/>
                    <a:pt x="60032" y="1"/>
                    <a:pt x="59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4170784" y="326793"/>
              <a:ext cx="3293569" cy="110310"/>
            </a:xfrm>
            <a:custGeom>
              <a:rect b="b" l="l" r="r" t="t"/>
              <a:pathLst>
                <a:path extrusionOk="0" h="1865" w="55684">
                  <a:moveTo>
                    <a:pt x="1378" y="1"/>
                  </a:moveTo>
                  <a:lnTo>
                    <a:pt x="834" y="342"/>
                  </a:lnTo>
                  <a:lnTo>
                    <a:pt x="224" y="143"/>
                  </a:lnTo>
                  <a:lnTo>
                    <a:pt x="376" y="771"/>
                  </a:lnTo>
                  <a:lnTo>
                    <a:pt x="1" y="1294"/>
                  </a:lnTo>
                  <a:lnTo>
                    <a:pt x="640" y="1340"/>
                  </a:lnTo>
                  <a:lnTo>
                    <a:pt x="1016" y="1863"/>
                  </a:lnTo>
                  <a:lnTo>
                    <a:pt x="1258" y="1267"/>
                  </a:lnTo>
                  <a:lnTo>
                    <a:pt x="1867" y="1066"/>
                  </a:lnTo>
                  <a:lnTo>
                    <a:pt x="1378" y="647"/>
                  </a:lnTo>
                  <a:lnTo>
                    <a:pt x="1378" y="1"/>
                  </a:lnTo>
                  <a:close/>
                  <a:moveTo>
                    <a:pt x="4367" y="1"/>
                  </a:moveTo>
                  <a:lnTo>
                    <a:pt x="3823" y="342"/>
                  </a:lnTo>
                  <a:lnTo>
                    <a:pt x="3213" y="143"/>
                  </a:lnTo>
                  <a:lnTo>
                    <a:pt x="3365" y="771"/>
                  </a:lnTo>
                  <a:lnTo>
                    <a:pt x="2990" y="1294"/>
                  </a:lnTo>
                  <a:lnTo>
                    <a:pt x="3629" y="1340"/>
                  </a:lnTo>
                  <a:lnTo>
                    <a:pt x="4005" y="1863"/>
                  </a:lnTo>
                  <a:lnTo>
                    <a:pt x="4247" y="1267"/>
                  </a:lnTo>
                  <a:lnTo>
                    <a:pt x="4856" y="1066"/>
                  </a:lnTo>
                  <a:lnTo>
                    <a:pt x="4367" y="647"/>
                  </a:lnTo>
                  <a:lnTo>
                    <a:pt x="4367" y="1"/>
                  </a:lnTo>
                  <a:close/>
                  <a:moveTo>
                    <a:pt x="7358" y="1"/>
                  </a:moveTo>
                  <a:lnTo>
                    <a:pt x="6813" y="342"/>
                  </a:lnTo>
                  <a:lnTo>
                    <a:pt x="6204" y="143"/>
                  </a:lnTo>
                  <a:lnTo>
                    <a:pt x="6356" y="771"/>
                  </a:lnTo>
                  <a:lnTo>
                    <a:pt x="5980" y="1294"/>
                  </a:lnTo>
                  <a:lnTo>
                    <a:pt x="6620" y="1340"/>
                  </a:lnTo>
                  <a:lnTo>
                    <a:pt x="6997" y="1863"/>
                  </a:lnTo>
                  <a:lnTo>
                    <a:pt x="7237" y="1267"/>
                  </a:lnTo>
                  <a:lnTo>
                    <a:pt x="7847" y="1066"/>
                  </a:lnTo>
                  <a:lnTo>
                    <a:pt x="7358" y="647"/>
                  </a:lnTo>
                  <a:lnTo>
                    <a:pt x="7358" y="1"/>
                  </a:lnTo>
                  <a:close/>
                  <a:moveTo>
                    <a:pt x="10347" y="1"/>
                  </a:moveTo>
                  <a:lnTo>
                    <a:pt x="9802" y="342"/>
                  </a:lnTo>
                  <a:lnTo>
                    <a:pt x="9193" y="143"/>
                  </a:lnTo>
                  <a:lnTo>
                    <a:pt x="9345" y="771"/>
                  </a:lnTo>
                  <a:lnTo>
                    <a:pt x="8969" y="1294"/>
                  </a:lnTo>
                  <a:lnTo>
                    <a:pt x="9609" y="1340"/>
                  </a:lnTo>
                  <a:lnTo>
                    <a:pt x="9986" y="1863"/>
                  </a:lnTo>
                  <a:lnTo>
                    <a:pt x="10226" y="1267"/>
                  </a:lnTo>
                  <a:lnTo>
                    <a:pt x="10836" y="1066"/>
                  </a:lnTo>
                  <a:lnTo>
                    <a:pt x="10347" y="647"/>
                  </a:lnTo>
                  <a:lnTo>
                    <a:pt x="10347" y="1"/>
                  </a:lnTo>
                  <a:close/>
                  <a:moveTo>
                    <a:pt x="13337" y="1"/>
                  </a:moveTo>
                  <a:lnTo>
                    <a:pt x="12792" y="342"/>
                  </a:lnTo>
                  <a:lnTo>
                    <a:pt x="12183" y="143"/>
                  </a:lnTo>
                  <a:lnTo>
                    <a:pt x="12337" y="771"/>
                  </a:lnTo>
                  <a:lnTo>
                    <a:pt x="11960" y="1294"/>
                  </a:lnTo>
                  <a:lnTo>
                    <a:pt x="12599" y="1340"/>
                  </a:lnTo>
                  <a:lnTo>
                    <a:pt x="12976" y="1863"/>
                  </a:lnTo>
                  <a:lnTo>
                    <a:pt x="13218" y="1267"/>
                  </a:lnTo>
                  <a:lnTo>
                    <a:pt x="13828" y="1066"/>
                  </a:lnTo>
                  <a:lnTo>
                    <a:pt x="13337" y="647"/>
                  </a:lnTo>
                  <a:lnTo>
                    <a:pt x="13337" y="1"/>
                  </a:lnTo>
                  <a:close/>
                  <a:moveTo>
                    <a:pt x="16326" y="1"/>
                  </a:moveTo>
                  <a:lnTo>
                    <a:pt x="15781" y="342"/>
                  </a:lnTo>
                  <a:lnTo>
                    <a:pt x="15172" y="143"/>
                  </a:lnTo>
                  <a:lnTo>
                    <a:pt x="15326" y="771"/>
                  </a:lnTo>
                  <a:lnTo>
                    <a:pt x="14949" y="1294"/>
                  </a:lnTo>
                  <a:lnTo>
                    <a:pt x="15588" y="1340"/>
                  </a:lnTo>
                  <a:lnTo>
                    <a:pt x="15965" y="1863"/>
                  </a:lnTo>
                  <a:lnTo>
                    <a:pt x="16207" y="1267"/>
                  </a:lnTo>
                  <a:lnTo>
                    <a:pt x="16817" y="1066"/>
                  </a:lnTo>
                  <a:lnTo>
                    <a:pt x="16326" y="647"/>
                  </a:lnTo>
                  <a:lnTo>
                    <a:pt x="16326" y="1"/>
                  </a:lnTo>
                  <a:close/>
                  <a:moveTo>
                    <a:pt x="19315" y="1"/>
                  </a:moveTo>
                  <a:lnTo>
                    <a:pt x="18770" y="342"/>
                  </a:lnTo>
                  <a:lnTo>
                    <a:pt x="18161" y="143"/>
                  </a:lnTo>
                  <a:lnTo>
                    <a:pt x="18315" y="771"/>
                  </a:lnTo>
                  <a:lnTo>
                    <a:pt x="17938" y="1294"/>
                  </a:lnTo>
                  <a:lnTo>
                    <a:pt x="18577" y="1340"/>
                  </a:lnTo>
                  <a:lnTo>
                    <a:pt x="18954" y="1863"/>
                  </a:lnTo>
                  <a:lnTo>
                    <a:pt x="19196" y="1267"/>
                  </a:lnTo>
                  <a:lnTo>
                    <a:pt x="19806" y="1066"/>
                  </a:lnTo>
                  <a:lnTo>
                    <a:pt x="19315" y="647"/>
                  </a:lnTo>
                  <a:lnTo>
                    <a:pt x="19315" y="1"/>
                  </a:lnTo>
                  <a:close/>
                  <a:moveTo>
                    <a:pt x="22307" y="1"/>
                  </a:moveTo>
                  <a:lnTo>
                    <a:pt x="21762" y="342"/>
                  </a:lnTo>
                  <a:lnTo>
                    <a:pt x="21153" y="143"/>
                  </a:lnTo>
                  <a:lnTo>
                    <a:pt x="21305" y="771"/>
                  </a:lnTo>
                  <a:lnTo>
                    <a:pt x="20928" y="1294"/>
                  </a:lnTo>
                  <a:lnTo>
                    <a:pt x="21569" y="1340"/>
                  </a:lnTo>
                  <a:lnTo>
                    <a:pt x="21944" y="1863"/>
                  </a:lnTo>
                  <a:lnTo>
                    <a:pt x="22187" y="1267"/>
                  </a:lnTo>
                  <a:lnTo>
                    <a:pt x="22796" y="1066"/>
                  </a:lnTo>
                  <a:lnTo>
                    <a:pt x="22307" y="647"/>
                  </a:lnTo>
                  <a:lnTo>
                    <a:pt x="22307" y="1"/>
                  </a:lnTo>
                  <a:close/>
                  <a:moveTo>
                    <a:pt x="25296" y="1"/>
                  </a:moveTo>
                  <a:lnTo>
                    <a:pt x="24751" y="342"/>
                  </a:lnTo>
                  <a:lnTo>
                    <a:pt x="24142" y="143"/>
                  </a:lnTo>
                  <a:lnTo>
                    <a:pt x="24294" y="771"/>
                  </a:lnTo>
                  <a:lnTo>
                    <a:pt x="23917" y="1294"/>
                  </a:lnTo>
                  <a:lnTo>
                    <a:pt x="24558" y="1340"/>
                  </a:lnTo>
                  <a:lnTo>
                    <a:pt x="24933" y="1863"/>
                  </a:lnTo>
                  <a:lnTo>
                    <a:pt x="25176" y="1267"/>
                  </a:lnTo>
                  <a:lnTo>
                    <a:pt x="25785" y="1066"/>
                  </a:lnTo>
                  <a:lnTo>
                    <a:pt x="25296" y="647"/>
                  </a:lnTo>
                  <a:lnTo>
                    <a:pt x="25296" y="1"/>
                  </a:lnTo>
                  <a:close/>
                  <a:moveTo>
                    <a:pt x="28287" y="1"/>
                  </a:moveTo>
                  <a:lnTo>
                    <a:pt x="27742" y="342"/>
                  </a:lnTo>
                  <a:lnTo>
                    <a:pt x="27133" y="143"/>
                  </a:lnTo>
                  <a:lnTo>
                    <a:pt x="27284" y="771"/>
                  </a:lnTo>
                  <a:lnTo>
                    <a:pt x="26909" y="1294"/>
                  </a:lnTo>
                  <a:lnTo>
                    <a:pt x="27548" y="1340"/>
                  </a:lnTo>
                  <a:lnTo>
                    <a:pt x="27924" y="1863"/>
                  </a:lnTo>
                  <a:lnTo>
                    <a:pt x="28166" y="1267"/>
                  </a:lnTo>
                  <a:lnTo>
                    <a:pt x="28775" y="1066"/>
                  </a:lnTo>
                  <a:lnTo>
                    <a:pt x="28287" y="647"/>
                  </a:lnTo>
                  <a:lnTo>
                    <a:pt x="28287" y="1"/>
                  </a:lnTo>
                  <a:close/>
                  <a:moveTo>
                    <a:pt x="31276" y="1"/>
                  </a:moveTo>
                  <a:lnTo>
                    <a:pt x="30731" y="342"/>
                  </a:lnTo>
                  <a:lnTo>
                    <a:pt x="30122" y="143"/>
                  </a:lnTo>
                  <a:lnTo>
                    <a:pt x="30273" y="771"/>
                  </a:lnTo>
                  <a:lnTo>
                    <a:pt x="29898" y="1294"/>
                  </a:lnTo>
                  <a:lnTo>
                    <a:pt x="30537" y="1340"/>
                  </a:lnTo>
                  <a:lnTo>
                    <a:pt x="30913" y="1863"/>
                  </a:lnTo>
                  <a:lnTo>
                    <a:pt x="31155" y="1267"/>
                  </a:lnTo>
                  <a:lnTo>
                    <a:pt x="31764" y="1066"/>
                  </a:lnTo>
                  <a:lnTo>
                    <a:pt x="31276" y="647"/>
                  </a:lnTo>
                  <a:lnTo>
                    <a:pt x="31276" y="1"/>
                  </a:lnTo>
                  <a:close/>
                  <a:moveTo>
                    <a:pt x="34266" y="1"/>
                  </a:moveTo>
                  <a:lnTo>
                    <a:pt x="33721" y="342"/>
                  </a:lnTo>
                  <a:lnTo>
                    <a:pt x="33112" y="143"/>
                  </a:lnTo>
                  <a:lnTo>
                    <a:pt x="33264" y="771"/>
                  </a:lnTo>
                  <a:lnTo>
                    <a:pt x="32888" y="1294"/>
                  </a:lnTo>
                  <a:lnTo>
                    <a:pt x="33528" y="1340"/>
                  </a:lnTo>
                  <a:lnTo>
                    <a:pt x="33905" y="1863"/>
                  </a:lnTo>
                  <a:lnTo>
                    <a:pt x="34146" y="1267"/>
                  </a:lnTo>
                  <a:lnTo>
                    <a:pt x="34755" y="1066"/>
                  </a:lnTo>
                  <a:lnTo>
                    <a:pt x="34266" y="647"/>
                  </a:lnTo>
                  <a:lnTo>
                    <a:pt x="34266" y="1"/>
                  </a:lnTo>
                  <a:close/>
                  <a:moveTo>
                    <a:pt x="37255" y="1"/>
                  </a:moveTo>
                  <a:lnTo>
                    <a:pt x="36710" y="342"/>
                  </a:lnTo>
                  <a:lnTo>
                    <a:pt x="36101" y="143"/>
                  </a:lnTo>
                  <a:lnTo>
                    <a:pt x="36253" y="771"/>
                  </a:lnTo>
                  <a:lnTo>
                    <a:pt x="35877" y="1294"/>
                  </a:lnTo>
                  <a:lnTo>
                    <a:pt x="36517" y="1340"/>
                  </a:lnTo>
                  <a:lnTo>
                    <a:pt x="36894" y="1863"/>
                  </a:lnTo>
                  <a:lnTo>
                    <a:pt x="37135" y="1267"/>
                  </a:lnTo>
                  <a:lnTo>
                    <a:pt x="37744" y="1066"/>
                  </a:lnTo>
                  <a:lnTo>
                    <a:pt x="37255" y="647"/>
                  </a:lnTo>
                  <a:lnTo>
                    <a:pt x="37255" y="1"/>
                  </a:lnTo>
                  <a:close/>
                  <a:moveTo>
                    <a:pt x="40245" y="1"/>
                  </a:moveTo>
                  <a:lnTo>
                    <a:pt x="39701" y="342"/>
                  </a:lnTo>
                  <a:lnTo>
                    <a:pt x="39091" y="143"/>
                  </a:lnTo>
                  <a:lnTo>
                    <a:pt x="39245" y="771"/>
                  </a:lnTo>
                  <a:lnTo>
                    <a:pt x="38868" y="1294"/>
                  </a:lnTo>
                  <a:lnTo>
                    <a:pt x="39507" y="1340"/>
                  </a:lnTo>
                  <a:lnTo>
                    <a:pt x="39884" y="1863"/>
                  </a:lnTo>
                  <a:lnTo>
                    <a:pt x="40126" y="1267"/>
                  </a:lnTo>
                  <a:lnTo>
                    <a:pt x="40736" y="1066"/>
                  </a:lnTo>
                  <a:lnTo>
                    <a:pt x="40245" y="647"/>
                  </a:lnTo>
                  <a:lnTo>
                    <a:pt x="40245" y="1"/>
                  </a:lnTo>
                  <a:close/>
                  <a:moveTo>
                    <a:pt x="43234" y="1"/>
                  </a:moveTo>
                  <a:lnTo>
                    <a:pt x="42690" y="342"/>
                  </a:lnTo>
                  <a:lnTo>
                    <a:pt x="42080" y="143"/>
                  </a:lnTo>
                  <a:lnTo>
                    <a:pt x="42234" y="771"/>
                  </a:lnTo>
                  <a:lnTo>
                    <a:pt x="41857" y="1294"/>
                  </a:lnTo>
                  <a:lnTo>
                    <a:pt x="42496" y="1340"/>
                  </a:lnTo>
                  <a:lnTo>
                    <a:pt x="42873" y="1863"/>
                  </a:lnTo>
                  <a:lnTo>
                    <a:pt x="43115" y="1267"/>
                  </a:lnTo>
                  <a:lnTo>
                    <a:pt x="43725" y="1066"/>
                  </a:lnTo>
                  <a:lnTo>
                    <a:pt x="43234" y="647"/>
                  </a:lnTo>
                  <a:lnTo>
                    <a:pt x="43234" y="1"/>
                  </a:lnTo>
                  <a:close/>
                  <a:moveTo>
                    <a:pt x="46226" y="1"/>
                  </a:moveTo>
                  <a:lnTo>
                    <a:pt x="45682" y="342"/>
                  </a:lnTo>
                  <a:lnTo>
                    <a:pt x="45072" y="143"/>
                  </a:lnTo>
                  <a:lnTo>
                    <a:pt x="45224" y="771"/>
                  </a:lnTo>
                  <a:lnTo>
                    <a:pt x="44847" y="1294"/>
                  </a:lnTo>
                  <a:lnTo>
                    <a:pt x="45488" y="1340"/>
                  </a:lnTo>
                  <a:lnTo>
                    <a:pt x="45864" y="1863"/>
                  </a:lnTo>
                  <a:lnTo>
                    <a:pt x="46106" y="1267"/>
                  </a:lnTo>
                  <a:lnTo>
                    <a:pt x="46715" y="1066"/>
                  </a:lnTo>
                  <a:lnTo>
                    <a:pt x="46226" y="647"/>
                  </a:lnTo>
                  <a:lnTo>
                    <a:pt x="46226" y="1"/>
                  </a:lnTo>
                  <a:close/>
                  <a:moveTo>
                    <a:pt x="49215" y="1"/>
                  </a:moveTo>
                  <a:lnTo>
                    <a:pt x="48671" y="342"/>
                  </a:lnTo>
                  <a:lnTo>
                    <a:pt x="48061" y="143"/>
                  </a:lnTo>
                  <a:lnTo>
                    <a:pt x="48213" y="771"/>
                  </a:lnTo>
                  <a:lnTo>
                    <a:pt x="47836" y="1294"/>
                  </a:lnTo>
                  <a:lnTo>
                    <a:pt x="48477" y="1340"/>
                  </a:lnTo>
                  <a:lnTo>
                    <a:pt x="48853" y="1863"/>
                  </a:lnTo>
                  <a:lnTo>
                    <a:pt x="49095" y="1267"/>
                  </a:lnTo>
                  <a:lnTo>
                    <a:pt x="49704" y="1066"/>
                  </a:lnTo>
                  <a:lnTo>
                    <a:pt x="49215" y="647"/>
                  </a:lnTo>
                  <a:lnTo>
                    <a:pt x="49215" y="1"/>
                  </a:lnTo>
                  <a:close/>
                  <a:moveTo>
                    <a:pt x="52206" y="1"/>
                  </a:moveTo>
                  <a:lnTo>
                    <a:pt x="51661" y="342"/>
                  </a:lnTo>
                  <a:lnTo>
                    <a:pt x="51052" y="143"/>
                  </a:lnTo>
                  <a:lnTo>
                    <a:pt x="51204" y="771"/>
                  </a:lnTo>
                  <a:lnTo>
                    <a:pt x="50828" y="1294"/>
                  </a:lnTo>
                  <a:lnTo>
                    <a:pt x="51467" y="1340"/>
                  </a:lnTo>
                  <a:lnTo>
                    <a:pt x="51843" y="1863"/>
                  </a:lnTo>
                  <a:lnTo>
                    <a:pt x="52085" y="1267"/>
                  </a:lnTo>
                  <a:lnTo>
                    <a:pt x="52695" y="1066"/>
                  </a:lnTo>
                  <a:lnTo>
                    <a:pt x="52206" y="647"/>
                  </a:lnTo>
                  <a:lnTo>
                    <a:pt x="52206" y="1"/>
                  </a:lnTo>
                  <a:close/>
                  <a:moveTo>
                    <a:pt x="55195" y="2"/>
                  </a:moveTo>
                  <a:lnTo>
                    <a:pt x="54650" y="344"/>
                  </a:lnTo>
                  <a:lnTo>
                    <a:pt x="54041" y="144"/>
                  </a:lnTo>
                  <a:lnTo>
                    <a:pt x="54193" y="772"/>
                  </a:lnTo>
                  <a:lnTo>
                    <a:pt x="53816" y="1295"/>
                  </a:lnTo>
                  <a:lnTo>
                    <a:pt x="54456" y="1341"/>
                  </a:lnTo>
                  <a:lnTo>
                    <a:pt x="54832" y="1865"/>
                  </a:lnTo>
                  <a:lnTo>
                    <a:pt x="55074" y="1268"/>
                  </a:lnTo>
                  <a:lnTo>
                    <a:pt x="55684" y="1067"/>
                  </a:lnTo>
                  <a:lnTo>
                    <a:pt x="55195" y="650"/>
                  </a:lnTo>
                  <a:lnTo>
                    <a:pt x="55195" y="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15"/>
          <p:cNvSpPr/>
          <p:nvPr/>
        </p:nvSpPr>
        <p:spPr>
          <a:xfrm rot="-6853865">
            <a:off x="-595249" y="9424642"/>
            <a:ext cx="1346668" cy="1179288"/>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txBox="1"/>
          <p:nvPr>
            <p:ph type="title"/>
          </p:nvPr>
        </p:nvSpPr>
        <p:spPr>
          <a:xfrm>
            <a:off x="511050" y="448815"/>
            <a:ext cx="6537900" cy="1014900"/>
          </a:xfrm>
          <a:prstGeom prst="rect">
            <a:avLst/>
          </a:prstGeom>
        </p:spPr>
        <p:txBody>
          <a:bodyPr anchorCtr="0" anchor="t" bIns="114375" lIns="114375" spcFirstLastPara="1" rIns="114375" wrap="square" tIns="114375">
            <a:noAutofit/>
          </a:bodyPr>
          <a:lstStyle>
            <a:lvl1pPr lvl="0" rtl="0" algn="ctr">
              <a:spcBef>
                <a:spcPts val="0"/>
              </a:spcBef>
              <a:spcAft>
                <a:spcPts val="0"/>
              </a:spcAft>
              <a:buSzPts val="6500"/>
              <a:buNone/>
              <a:defRPr sz="5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0" name="Google Shape;690;p15"/>
          <p:cNvSpPr/>
          <p:nvPr/>
        </p:nvSpPr>
        <p:spPr>
          <a:xfrm flipH="1" rot="-220706">
            <a:off x="6648228" y="1917759"/>
            <a:ext cx="1200868" cy="468333"/>
          </a:xfrm>
          <a:custGeom>
            <a:rect b="b" l="l" r="r" t="t"/>
            <a:pathLst>
              <a:path extrusionOk="0" h="17101" w="43837">
                <a:moveTo>
                  <a:pt x="2128" y="1"/>
                </a:moveTo>
                <a:cubicBezTo>
                  <a:pt x="1919" y="1"/>
                  <a:pt x="1714" y="34"/>
                  <a:pt x="1525" y="90"/>
                </a:cubicBezTo>
                <a:cubicBezTo>
                  <a:pt x="1456" y="108"/>
                  <a:pt x="1390" y="133"/>
                  <a:pt x="1321" y="161"/>
                </a:cubicBezTo>
                <a:cubicBezTo>
                  <a:pt x="898" y="335"/>
                  <a:pt x="543" y="646"/>
                  <a:pt x="311" y="1036"/>
                </a:cubicBezTo>
                <a:cubicBezTo>
                  <a:pt x="113" y="1353"/>
                  <a:pt x="1" y="1731"/>
                  <a:pt x="1" y="2128"/>
                </a:cubicBezTo>
                <a:lnTo>
                  <a:pt x="1" y="14972"/>
                </a:lnTo>
                <a:cubicBezTo>
                  <a:pt x="1" y="15469"/>
                  <a:pt x="177" y="15931"/>
                  <a:pt x="467" y="16292"/>
                </a:cubicBezTo>
                <a:cubicBezTo>
                  <a:pt x="732" y="16630"/>
                  <a:pt x="1103" y="16885"/>
                  <a:pt x="1525" y="17012"/>
                </a:cubicBezTo>
                <a:cubicBezTo>
                  <a:pt x="1714" y="17067"/>
                  <a:pt x="1916" y="17100"/>
                  <a:pt x="2128" y="17100"/>
                </a:cubicBezTo>
                <a:lnTo>
                  <a:pt x="37439" y="17100"/>
                </a:lnTo>
                <a:cubicBezTo>
                  <a:pt x="37677" y="17100"/>
                  <a:pt x="38102" y="16743"/>
                  <a:pt x="38627" y="16170"/>
                </a:cubicBezTo>
                <a:cubicBezTo>
                  <a:pt x="38945" y="15820"/>
                  <a:pt x="39295" y="15403"/>
                  <a:pt x="39658" y="14930"/>
                </a:cubicBezTo>
                <a:lnTo>
                  <a:pt x="39658" y="14927"/>
                </a:lnTo>
                <a:cubicBezTo>
                  <a:pt x="39903" y="14612"/>
                  <a:pt x="40154" y="14278"/>
                  <a:pt x="40405" y="13932"/>
                </a:cubicBezTo>
                <a:cubicBezTo>
                  <a:pt x="40640" y="13610"/>
                  <a:pt x="40874" y="13276"/>
                  <a:pt x="41106" y="12937"/>
                </a:cubicBezTo>
                <a:cubicBezTo>
                  <a:pt x="41645" y="12150"/>
                  <a:pt x="42167" y="11343"/>
                  <a:pt x="42600" y="10615"/>
                </a:cubicBezTo>
                <a:cubicBezTo>
                  <a:pt x="42635" y="10556"/>
                  <a:pt x="42671" y="10495"/>
                  <a:pt x="42707" y="10436"/>
                </a:cubicBezTo>
                <a:cubicBezTo>
                  <a:pt x="42776" y="10325"/>
                  <a:pt x="42840" y="10218"/>
                  <a:pt x="42899" y="10110"/>
                </a:cubicBezTo>
                <a:cubicBezTo>
                  <a:pt x="43106" y="9752"/>
                  <a:pt x="43275" y="9454"/>
                  <a:pt x="43415" y="9200"/>
                </a:cubicBezTo>
                <a:cubicBezTo>
                  <a:pt x="43696" y="8674"/>
                  <a:pt x="43837" y="8333"/>
                  <a:pt x="43837" y="8026"/>
                </a:cubicBezTo>
                <a:cubicBezTo>
                  <a:pt x="43837" y="7592"/>
                  <a:pt x="43550" y="7219"/>
                  <a:pt x="42982" y="6476"/>
                </a:cubicBezTo>
                <a:cubicBezTo>
                  <a:pt x="42932" y="6405"/>
                  <a:pt x="42872" y="6327"/>
                  <a:pt x="42813" y="6248"/>
                </a:cubicBezTo>
                <a:cubicBezTo>
                  <a:pt x="42780" y="6205"/>
                  <a:pt x="42744" y="6162"/>
                  <a:pt x="42708" y="6114"/>
                </a:cubicBezTo>
                <a:cubicBezTo>
                  <a:pt x="42542" y="5891"/>
                  <a:pt x="42366" y="5661"/>
                  <a:pt x="42187" y="5418"/>
                </a:cubicBezTo>
                <a:cubicBezTo>
                  <a:pt x="41841" y="4957"/>
                  <a:pt x="41474" y="4463"/>
                  <a:pt x="41104" y="3975"/>
                </a:cubicBezTo>
                <a:cubicBezTo>
                  <a:pt x="40595" y="3302"/>
                  <a:pt x="40076" y="2630"/>
                  <a:pt x="39595" y="2034"/>
                </a:cubicBezTo>
                <a:cubicBezTo>
                  <a:pt x="39272" y="1642"/>
                  <a:pt x="38968" y="1290"/>
                  <a:pt x="38694" y="987"/>
                </a:cubicBezTo>
                <a:cubicBezTo>
                  <a:pt x="38670" y="964"/>
                  <a:pt x="38647" y="938"/>
                  <a:pt x="38627" y="915"/>
                </a:cubicBezTo>
                <a:cubicBezTo>
                  <a:pt x="38107" y="356"/>
                  <a:pt x="37681" y="1"/>
                  <a:pt x="37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flipH="1" rot="-220706">
            <a:off x="6653979" y="1920865"/>
            <a:ext cx="1189363" cy="462089"/>
          </a:xfrm>
          <a:custGeom>
            <a:rect b="b" l="l" r="r" t="t"/>
            <a:pathLst>
              <a:path extrusionOk="0" h="16873" w="43417">
                <a:moveTo>
                  <a:pt x="37144" y="1"/>
                </a:moveTo>
                <a:cubicBezTo>
                  <a:pt x="37049" y="1"/>
                  <a:pt x="36954" y="17"/>
                  <a:pt x="36865" y="55"/>
                </a:cubicBezTo>
                <a:cubicBezTo>
                  <a:pt x="36509" y="205"/>
                  <a:pt x="36359" y="631"/>
                  <a:pt x="36418" y="994"/>
                </a:cubicBezTo>
                <a:cubicBezTo>
                  <a:pt x="36481" y="1359"/>
                  <a:pt x="36703" y="1682"/>
                  <a:pt x="36915" y="1987"/>
                </a:cubicBezTo>
                <a:cubicBezTo>
                  <a:pt x="37120" y="2281"/>
                  <a:pt x="37335" y="2580"/>
                  <a:pt x="37629" y="2794"/>
                </a:cubicBezTo>
                <a:cubicBezTo>
                  <a:pt x="37841" y="2949"/>
                  <a:pt x="38110" y="3054"/>
                  <a:pt x="38375" y="3054"/>
                </a:cubicBezTo>
                <a:cubicBezTo>
                  <a:pt x="38477" y="3054"/>
                  <a:pt x="38578" y="3039"/>
                  <a:pt x="38675" y="3005"/>
                </a:cubicBezTo>
                <a:cubicBezTo>
                  <a:pt x="39038" y="2882"/>
                  <a:pt x="39263" y="2539"/>
                  <a:pt x="39442" y="2209"/>
                </a:cubicBezTo>
                <a:cubicBezTo>
                  <a:pt x="39495" y="2115"/>
                  <a:pt x="39547" y="2019"/>
                  <a:pt x="39593" y="1920"/>
                </a:cubicBezTo>
                <a:cubicBezTo>
                  <a:pt x="39270" y="1531"/>
                  <a:pt x="38969" y="1176"/>
                  <a:pt x="38694" y="873"/>
                </a:cubicBezTo>
                <a:cubicBezTo>
                  <a:pt x="38587" y="1055"/>
                  <a:pt x="38511" y="1254"/>
                  <a:pt x="38472" y="1457"/>
                </a:cubicBezTo>
                <a:lnTo>
                  <a:pt x="38367" y="1108"/>
                </a:lnTo>
                <a:cubicBezTo>
                  <a:pt x="38221" y="804"/>
                  <a:pt x="38073" y="499"/>
                  <a:pt x="37820" y="272"/>
                </a:cubicBezTo>
                <a:cubicBezTo>
                  <a:pt x="37636" y="111"/>
                  <a:pt x="37387" y="1"/>
                  <a:pt x="37144" y="1"/>
                </a:cubicBezTo>
                <a:close/>
                <a:moveTo>
                  <a:pt x="3716" y="42"/>
                </a:moveTo>
                <a:cubicBezTo>
                  <a:pt x="3584" y="42"/>
                  <a:pt x="3438" y="92"/>
                  <a:pt x="3322" y="156"/>
                </a:cubicBezTo>
                <a:cubicBezTo>
                  <a:pt x="2825" y="430"/>
                  <a:pt x="2468" y="919"/>
                  <a:pt x="2364" y="1457"/>
                </a:cubicBezTo>
                <a:lnTo>
                  <a:pt x="2260" y="1108"/>
                </a:lnTo>
                <a:cubicBezTo>
                  <a:pt x="2116" y="804"/>
                  <a:pt x="1966" y="499"/>
                  <a:pt x="1711" y="272"/>
                </a:cubicBezTo>
                <a:cubicBezTo>
                  <a:pt x="1606" y="174"/>
                  <a:pt x="1470" y="95"/>
                  <a:pt x="1322" y="47"/>
                </a:cubicBezTo>
                <a:cubicBezTo>
                  <a:pt x="899" y="221"/>
                  <a:pt x="544" y="532"/>
                  <a:pt x="312" y="922"/>
                </a:cubicBezTo>
                <a:cubicBezTo>
                  <a:pt x="309" y="945"/>
                  <a:pt x="312" y="969"/>
                  <a:pt x="316" y="994"/>
                </a:cubicBezTo>
                <a:cubicBezTo>
                  <a:pt x="375" y="1359"/>
                  <a:pt x="594" y="1682"/>
                  <a:pt x="809" y="1987"/>
                </a:cubicBezTo>
                <a:cubicBezTo>
                  <a:pt x="1014" y="2281"/>
                  <a:pt x="1226" y="2579"/>
                  <a:pt x="1520" y="2794"/>
                </a:cubicBezTo>
                <a:cubicBezTo>
                  <a:pt x="1736" y="2949"/>
                  <a:pt x="2003" y="3055"/>
                  <a:pt x="2267" y="3055"/>
                </a:cubicBezTo>
                <a:cubicBezTo>
                  <a:pt x="2368" y="3055"/>
                  <a:pt x="2469" y="3039"/>
                  <a:pt x="2567" y="3005"/>
                </a:cubicBezTo>
                <a:cubicBezTo>
                  <a:pt x="2932" y="2882"/>
                  <a:pt x="3154" y="2539"/>
                  <a:pt x="3334" y="2209"/>
                </a:cubicBezTo>
                <a:cubicBezTo>
                  <a:pt x="3600" y="1720"/>
                  <a:pt x="3822" y="1216"/>
                  <a:pt x="4002" y="690"/>
                </a:cubicBezTo>
                <a:cubicBezTo>
                  <a:pt x="4060" y="510"/>
                  <a:pt x="4113" y="292"/>
                  <a:pt x="3981" y="149"/>
                </a:cubicBezTo>
                <a:cubicBezTo>
                  <a:pt x="3914" y="72"/>
                  <a:pt x="3819" y="42"/>
                  <a:pt x="3716" y="42"/>
                </a:cubicBezTo>
                <a:close/>
                <a:moveTo>
                  <a:pt x="7059" y="1"/>
                </a:moveTo>
                <a:cubicBezTo>
                  <a:pt x="6962" y="1"/>
                  <a:pt x="6867" y="18"/>
                  <a:pt x="6777" y="56"/>
                </a:cubicBezTo>
                <a:cubicBezTo>
                  <a:pt x="6424" y="206"/>
                  <a:pt x="6274" y="629"/>
                  <a:pt x="6333" y="995"/>
                </a:cubicBezTo>
                <a:cubicBezTo>
                  <a:pt x="6393" y="1359"/>
                  <a:pt x="6611" y="1679"/>
                  <a:pt x="6826" y="1986"/>
                </a:cubicBezTo>
                <a:cubicBezTo>
                  <a:pt x="7032" y="2279"/>
                  <a:pt x="7243" y="2580"/>
                  <a:pt x="7540" y="2796"/>
                </a:cubicBezTo>
                <a:cubicBezTo>
                  <a:pt x="7754" y="2951"/>
                  <a:pt x="8023" y="3055"/>
                  <a:pt x="8287" y="3055"/>
                </a:cubicBezTo>
                <a:cubicBezTo>
                  <a:pt x="8388" y="3055"/>
                  <a:pt x="8487" y="3040"/>
                  <a:pt x="8583" y="3008"/>
                </a:cubicBezTo>
                <a:cubicBezTo>
                  <a:pt x="8947" y="2882"/>
                  <a:pt x="9174" y="2539"/>
                  <a:pt x="9353" y="2209"/>
                </a:cubicBezTo>
                <a:cubicBezTo>
                  <a:pt x="9618" y="1722"/>
                  <a:pt x="9841" y="1213"/>
                  <a:pt x="10020" y="692"/>
                </a:cubicBezTo>
                <a:cubicBezTo>
                  <a:pt x="10080" y="513"/>
                  <a:pt x="10130" y="294"/>
                  <a:pt x="10001" y="151"/>
                </a:cubicBezTo>
                <a:cubicBezTo>
                  <a:pt x="9932" y="74"/>
                  <a:pt x="9837" y="44"/>
                  <a:pt x="9733" y="44"/>
                </a:cubicBezTo>
                <a:cubicBezTo>
                  <a:pt x="9601" y="44"/>
                  <a:pt x="9456" y="93"/>
                  <a:pt x="9340" y="158"/>
                </a:cubicBezTo>
                <a:cubicBezTo>
                  <a:pt x="8847" y="434"/>
                  <a:pt x="8489" y="922"/>
                  <a:pt x="8383" y="1459"/>
                </a:cubicBezTo>
                <a:lnTo>
                  <a:pt x="8279" y="1110"/>
                </a:lnTo>
                <a:cubicBezTo>
                  <a:pt x="8136" y="809"/>
                  <a:pt x="7985" y="499"/>
                  <a:pt x="7733" y="272"/>
                </a:cubicBezTo>
                <a:cubicBezTo>
                  <a:pt x="7551" y="111"/>
                  <a:pt x="7302" y="1"/>
                  <a:pt x="7059" y="1"/>
                </a:cubicBezTo>
                <a:close/>
                <a:moveTo>
                  <a:pt x="13076" y="1"/>
                </a:moveTo>
                <a:cubicBezTo>
                  <a:pt x="12980" y="1"/>
                  <a:pt x="12885" y="18"/>
                  <a:pt x="12795" y="56"/>
                </a:cubicBezTo>
                <a:cubicBezTo>
                  <a:pt x="12442" y="206"/>
                  <a:pt x="12292" y="629"/>
                  <a:pt x="12351" y="995"/>
                </a:cubicBezTo>
                <a:cubicBezTo>
                  <a:pt x="12409" y="1359"/>
                  <a:pt x="12630" y="1679"/>
                  <a:pt x="12844" y="1986"/>
                </a:cubicBezTo>
                <a:cubicBezTo>
                  <a:pt x="13049" y="2279"/>
                  <a:pt x="13261" y="2580"/>
                  <a:pt x="13556" y="2796"/>
                </a:cubicBezTo>
                <a:cubicBezTo>
                  <a:pt x="13770" y="2951"/>
                  <a:pt x="14040" y="3055"/>
                  <a:pt x="14305" y="3055"/>
                </a:cubicBezTo>
                <a:cubicBezTo>
                  <a:pt x="14405" y="3055"/>
                  <a:pt x="14505" y="3040"/>
                  <a:pt x="14601" y="3008"/>
                </a:cubicBezTo>
                <a:cubicBezTo>
                  <a:pt x="14966" y="2882"/>
                  <a:pt x="15191" y="2539"/>
                  <a:pt x="15370" y="2209"/>
                </a:cubicBezTo>
                <a:cubicBezTo>
                  <a:pt x="15635" y="1722"/>
                  <a:pt x="15857" y="1213"/>
                  <a:pt x="16036" y="692"/>
                </a:cubicBezTo>
                <a:cubicBezTo>
                  <a:pt x="16098" y="513"/>
                  <a:pt x="16148" y="294"/>
                  <a:pt x="16019" y="151"/>
                </a:cubicBezTo>
                <a:cubicBezTo>
                  <a:pt x="15951" y="74"/>
                  <a:pt x="15854" y="44"/>
                  <a:pt x="15751" y="44"/>
                </a:cubicBezTo>
                <a:cubicBezTo>
                  <a:pt x="15618" y="44"/>
                  <a:pt x="15473" y="93"/>
                  <a:pt x="15357" y="158"/>
                </a:cubicBezTo>
                <a:cubicBezTo>
                  <a:pt x="14865" y="434"/>
                  <a:pt x="14507" y="922"/>
                  <a:pt x="14401" y="1459"/>
                </a:cubicBezTo>
                <a:lnTo>
                  <a:pt x="14296" y="1110"/>
                </a:lnTo>
                <a:cubicBezTo>
                  <a:pt x="14153" y="809"/>
                  <a:pt x="14002" y="499"/>
                  <a:pt x="13750" y="272"/>
                </a:cubicBezTo>
                <a:cubicBezTo>
                  <a:pt x="13569" y="111"/>
                  <a:pt x="13320" y="1"/>
                  <a:pt x="13076" y="1"/>
                </a:cubicBezTo>
                <a:close/>
                <a:moveTo>
                  <a:pt x="19096" y="1"/>
                </a:moveTo>
                <a:cubicBezTo>
                  <a:pt x="19000" y="1"/>
                  <a:pt x="18904" y="18"/>
                  <a:pt x="18815" y="56"/>
                </a:cubicBezTo>
                <a:cubicBezTo>
                  <a:pt x="18461" y="206"/>
                  <a:pt x="18310" y="629"/>
                  <a:pt x="18370" y="995"/>
                </a:cubicBezTo>
                <a:cubicBezTo>
                  <a:pt x="18428" y="1359"/>
                  <a:pt x="18647" y="1679"/>
                  <a:pt x="18862" y="1986"/>
                </a:cubicBezTo>
                <a:cubicBezTo>
                  <a:pt x="19068" y="2279"/>
                  <a:pt x="19281" y="2580"/>
                  <a:pt x="19576" y="2796"/>
                </a:cubicBezTo>
                <a:cubicBezTo>
                  <a:pt x="19790" y="2951"/>
                  <a:pt x="20059" y="3055"/>
                  <a:pt x="20324" y="3055"/>
                </a:cubicBezTo>
                <a:cubicBezTo>
                  <a:pt x="20425" y="3055"/>
                  <a:pt x="20525" y="3040"/>
                  <a:pt x="20621" y="3008"/>
                </a:cubicBezTo>
                <a:cubicBezTo>
                  <a:pt x="20984" y="2882"/>
                  <a:pt x="21210" y="2539"/>
                  <a:pt x="21389" y="2209"/>
                </a:cubicBezTo>
                <a:cubicBezTo>
                  <a:pt x="21655" y="1722"/>
                  <a:pt x="21877" y="1213"/>
                  <a:pt x="22056" y="692"/>
                </a:cubicBezTo>
                <a:cubicBezTo>
                  <a:pt x="22116" y="513"/>
                  <a:pt x="22166" y="294"/>
                  <a:pt x="22037" y="151"/>
                </a:cubicBezTo>
                <a:cubicBezTo>
                  <a:pt x="21969" y="74"/>
                  <a:pt x="21874" y="44"/>
                  <a:pt x="21770" y="44"/>
                </a:cubicBezTo>
                <a:cubicBezTo>
                  <a:pt x="21637" y="44"/>
                  <a:pt x="21492" y="93"/>
                  <a:pt x="21376" y="158"/>
                </a:cubicBezTo>
                <a:cubicBezTo>
                  <a:pt x="20883" y="434"/>
                  <a:pt x="20525" y="922"/>
                  <a:pt x="20420" y="1459"/>
                </a:cubicBezTo>
                <a:lnTo>
                  <a:pt x="20316" y="1110"/>
                </a:lnTo>
                <a:cubicBezTo>
                  <a:pt x="20172" y="809"/>
                  <a:pt x="20022" y="499"/>
                  <a:pt x="19769" y="272"/>
                </a:cubicBezTo>
                <a:cubicBezTo>
                  <a:pt x="19589" y="111"/>
                  <a:pt x="19339" y="1"/>
                  <a:pt x="19096" y="1"/>
                </a:cubicBezTo>
                <a:close/>
                <a:moveTo>
                  <a:pt x="25112" y="1"/>
                </a:moveTo>
                <a:cubicBezTo>
                  <a:pt x="25016" y="1"/>
                  <a:pt x="24921" y="18"/>
                  <a:pt x="24831" y="56"/>
                </a:cubicBezTo>
                <a:cubicBezTo>
                  <a:pt x="24479" y="206"/>
                  <a:pt x="24328" y="629"/>
                  <a:pt x="24387" y="995"/>
                </a:cubicBezTo>
                <a:cubicBezTo>
                  <a:pt x="24446" y="1359"/>
                  <a:pt x="24665" y="1679"/>
                  <a:pt x="24880" y="1986"/>
                </a:cubicBezTo>
                <a:cubicBezTo>
                  <a:pt x="25087" y="2279"/>
                  <a:pt x="25297" y="2580"/>
                  <a:pt x="25593" y="2796"/>
                </a:cubicBezTo>
                <a:cubicBezTo>
                  <a:pt x="25808" y="2951"/>
                  <a:pt x="26076" y="3055"/>
                  <a:pt x="26341" y="3055"/>
                </a:cubicBezTo>
                <a:cubicBezTo>
                  <a:pt x="26442" y="3055"/>
                  <a:pt x="26542" y="3040"/>
                  <a:pt x="26638" y="3008"/>
                </a:cubicBezTo>
                <a:cubicBezTo>
                  <a:pt x="27002" y="2882"/>
                  <a:pt x="27227" y="2539"/>
                  <a:pt x="27406" y="2209"/>
                </a:cubicBezTo>
                <a:cubicBezTo>
                  <a:pt x="27671" y="1722"/>
                  <a:pt x="27894" y="1213"/>
                  <a:pt x="28073" y="692"/>
                </a:cubicBezTo>
                <a:cubicBezTo>
                  <a:pt x="28134" y="513"/>
                  <a:pt x="28185" y="294"/>
                  <a:pt x="28056" y="151"/>
                </a:cubicBezTo>
                <a:cubicBezTo>
                  <a:pt x="27987" y="74"/>
                  <a:pt x="27891" y="44"/>
                  <a:pt x="27787" y="44"/>
                </a:cubicBezTo>
                <a:cubicBezTo>
                  <a:pt x="27654" y="44"/>
                  <a:pt x="27510" y="93"/>
                  <a:pt x="27395" y="158"/>
                </a:cubicBezTo>
                <a:cubicBezTo>
                  <a:pt x="26901" y="434"/>
                  <a:pt x="26543" y="922"/>
                  <a:pt x="26437" y="1459"/>
                </a:cubicBezTo>
                <a:lnTo>
                  <a:pt x="26334" y="1110"/>
                </a:lnTo>
                <a:cubicBezTo>
                  <a:pt x="26190" y="809"/>
                  <a:pt x="26040" y="499"/>
                  <a:pt x="25786" y="272"/>
                </a:cubicBezTo>
                <a:cubicBezTo>
                  <a:pt x="25605" y="111"/>
                  <a:pt x="25356" y="1"/>
                  <a:pt x="25112" y="1"/>
                </a:cubicBezTo>
                <a:close/>
                <a:moveTo>
                  <a:pt x="31131" y="1"/>
                </a:moveTo>
                <a:cubicBezTo>
                  <a:pt x="31034" y="1"/>
                  <a:pt x="30939" y="18"/>
                  <a:pt x="30850" y="56"/>
                </a:cubicBezTo>
                <a:cubicBezTo>
                  <a:pt x="30495" y="206"/>
                  <a:pt x="30345" y="629"/>
                  <a:pt x="30405" y="995"/>
                </a:cubicBezTo>
                <a:cubicBezTo>
                  <a:pt x="30464" y="1359"/>
                  <a:pt x="30685" y="1679"/>
                  <a:pt x="30897" y="1986"/>
                </a:cubicBezTo>
                <a:cubicBezTo>
                  <a:pt x="31103" y="2279"/>
                  <a:pt x="31315" y="2580"/>
                  <a:pt x="31611" y="2796"/>
                </a:cubicBezTo>
                <a:cubicBezTo>
                  <a:pt x="31825" y="2951"/>
                  <a:pt x="32094" y="3055"/>
                  <a:pt x="32359" y="3055"/>
                </a:cubicBezTo>
                <a:cubicBezTo>
                  <a:pt x="32460" y="3055"/>
                  <a:pt x="32560" y="3040"/>
                  <a:pt x="32656" y="3008"/>
                </a:cubicBezTo>
                <a:cubicBezTo>
                  <a:pt x="33019" y="2882"/>
                  <a:pt x="33245" y="2539"/>
                  <a:pt x="33424" y="2209"/>
                </a:cubicBezTo>
                <a:cubicBezTo>
                  <a:pt x="33689" y="1722"/>
                  <a:pt x="33912" y="1213"/>
                  <a:pt x="34091" y="692"/>
                </a:cubicBezTo>
                <a:cubicBezTo>
                  <a:pt x="34151" y="513"/>
                  <a:pt x="34201" y="294"/>
                  <a:pt x="34072" y="151"/>
                </a:cubicBezTo>
                <a:cubicBezTo>
                  <a:pt x="34004" y="74"/>
                  <a:pt x="33908" y="44"/>
                  <a:pt x="33805" y="44"/>
                </a:cubicBezTo>
                <a:cubicBezTo>
                  <a:pt x="33672" y="44"/>
                  <a:pt x="33527" y="93"/>
                  <a:pt x="33411" y="158"/>
                </a:cubicBezTo>
                <a:cubicBezTo>
                  <a:pt x="32918" y="434"/>
                  <a:pt x="32560" y="922"/>
                  <a:pt x="32455" y="1459"/>
                </a:cubicBezTo>
                <a:lnTo>
                  <a:pt x="32350" y="1110"/>
                </a:lnTo>
                <a:cubicBezTo>
                  <a:pt x="32207" y="809"/>
                  <a:pt x="32057" y="499"/>
                  <a:pt x="31804" y="272"/>
                </a:cubicBezTo>
                <a:cubicBezTo>
                  <a:pt x="31623" y="111"/>
                  <a:pt x="31374" y="1"/>
                  <a:pt x="31131" y="1"/>
                </a:cubicBezTo>
                <a:close/>
                <a:moveTo>
                  <a:pt x="933" y="4814"/>
                </a:moveTo>
                <a:cubicBezTo>
                  <a:pt x="800" y="4814"/>
                  <a:pt x="656" y="4864"/>
                  <a:pt x="539" y="4929"/>
                </a:cubicBezTo>
                <a:cubicBezTo>
                  <a:pt x="333" y="5043"/>
                  <a:pt x="151" y="5195"/>
                  <a:pt x="2" y="5369"/>
                </a:cubicBezTo>
                <a:lnTo>
                  <a:pt x="2" y="7662"/>
                </a:lnTo>
                <a:cubicBezTo>
                  <a:pt x="244" y="7506"/>
                  <a:pt x="410" y="7240"/>
                  <a:pt x="551" y="6982"/>
                </a:cubicBezTo>
                <a:cubicBezTo>
                  <a:pt x="818" y="6493"/>
                  <a:pt x="1040" y="5987"/>
                  <a:pt x="1219" y="5462"/>
                </a:cubicBezTo>
                <a:cubicBezTo>
                  <a:pt x="1278" y="5283"/>
                  <a:pt x="1329" y="5065"/>
                  <a:pt x="1199" y="4921"/>
                </a:cubicBezTo>
                <a:cubicBezTo>
                  <a:pt x="1131" y="4844"/>
                  <a:pt x="1035" y="4814"/>
                  <a:pt x="933" y="4814"/>
                </a:cubicBezTo>
                <a:close/>
                <a:moveTo>
                  <a:pt x="4277" y="4773"/>
                </a:moveTo>
                <a:cubicBezTo>
                  <a:pt x="4180" y="4773"/>
                  <a:pt x="4084" y="4790"/>
                  <a:pt x="3994" y="4828"/>
                </a:cubicBezTo>
                <a:cubicBezTo>
                  <a:pt x="3640" y="4979"/>
                  <a:pt x="3490" y="5402"/>
                  <a:pt x="3549" y="5767"/>
                </a:cubicBezTo>
                <a:cubicBezTo>
                  <a:pt x="3607" y="6130"/>
                  <a:pt x="3828" y="6451"/>
                  <a:pt x="4043" y="6758"/>
                </a:cubicBezTo>
                <a:cubicBezTo>
                  <a:pt x="4250" y="7053"/>
                  <a:pt x="4460" y="7353"/>
                  <a:pt x="4756" y="7568"/>
                </a:cubicBezTo>
                <a:cubicBezTo>
                  <a:pt x="4970" y="7723"/>
                  <a:pt x="5238" y="7827"/>
                  <a:pt x="5502" y="7827"/>
                </a:cubicBezTo>
                <a:cubicBezTo>
                  <a:pt x="5603" y="7827"/>
                  <a:pt x="5704" y="7812"/>
                  <a:pt x="5801" y="7779"/>
                </a:cubicBezTo>
                <a:cubicBezTo>
                  <a:pt x="6165" y="7654"/>
                  <a:pt x="6390" y="7311"/>
                  <a:pt x="6569" y="6982"/>
                </a:cubicBezTo>
                <a:cubicBezTo>
                  <a:pt x="6834" y="6494"/>
                  <a:pt x="7057" y="5985"/>
                  <a:pt x="7236" y="5463"/>
                </a:cubicBezTo>
                <a:cubicBezTo>
                  <a:pt x="7297" y="5284"/>
                  <a:pt x="7348" y="5066"/>
                  <a:pt x="7219" y="4923"/>
                </a:cubicBezTo>
                <a:cubicBezTo>
                  <a:pt x="7150" y="4847"/>
                  <a:pt x="7054" y="4817"/>
                  <a:pt x="6950" y="4817"/>
                </a:cubicBezTo>
                <a:cubicBezTo>
                  <a:pt x="6817" y="4817"/>
                  <a:pt x="6673" y="4866"/>
                  <a:pt x="6558" y="4930"/>
                </a:cubicBezTo>
                <a:cubicBezTo>
                  <a:pt x="6064" y="5205"/>
                  <a:pt x="5706" y="5693"/>
                  <a:pt x="5600" y="6230"/>
                </a:cubicBezTo>
                <a:lnTo>
                  <a:pt x="5497" y="5882"/>
                </a:lnTo>
                <a:cubicBezTo>
                  <a:pt x="5353" y="5581"/>
                  <a:pt x="5203" y="5270"/>
                  <a:pt x="4949" y="5045"/>
                </a:cubicBezTo>
                <a:cubicBezTo>
                  <a:pt x="4769" y="4883"/>
                  <a:pt x="4520" y="4773"/>
                  <a:pt x="4277" y="4773"/>
                </a:cubicBezTo>
                <a:close/>
                <a:moveTo>
                  <a:pt x="10296" y="4773"/>
                </a:moveTo>
                <a:cubicBezTo>
                  <a:pt x="10200" y="4773"/>
                  <a:pt x="10104" y="4790"/>
                  <a:pt x="10014" y="4828"/>
                </a:cubicBezTo>
                <a:cubicBezTo>
                  <a:pt x="9657" y="4979"/>
                  <a:pt x="9508" y="5402"/>
                  <a:pt x="9568" y="5767"/>
                </a:cubicBezTo>
                <a:cubicBezTo>
                  <a:pt x="9627" y="6130"/>
                  <a:pt x="9848" y="6451"/>
                  <a:pt x="10063" y="6758"/>
                </a:cubicBezTo>
                <a:cubicBezTo>
                  <a:pt x="10268" y="7053"/>
                  <a:pt x="10480" y="7353"/>
                  <a:pt x="10775" y="7568"/>
                </a:cubicBezTo>
                <a:cubicBezTo>
                  <a:pt x="10989" y="7723"/>
                  <a:pt x="11257" y="7827"/>
                  <a:pt x="11522" y="7827"/>
                </a:cubicBezTo>
                <a:cubicBezTo>
                  <a:pt x="11623" y="7827"/>
                  <a:pt x="11723" y="7812"/>
                  <a:pt x="11820" y="7779"/>
                </a:cubicBezTo>
                <a:cubicBezTo>
                  <a:pt x="12184" y="7654"/>
                  <a:pt x="12409" y="7311"/>
                  <a:pt x="12589" y="6982"/>
                </a:cubicBezTo>
                <a:cubicBezTo>
                  <a:pt x="12854" y="6494"/>
                  <a:pt x="13076" y="5985"/>
                  <a:pt x="13255" y="5463"/>
                </a:cubicBezTo>
                <a:cubicBezTo>
                  <a:pt x="13317" y="5284"/>
                  <a:pt x="13367" y="5066"/>
                  <a:pt x="13238" y="4923"/>
                </a:cubicBezTo>
                <a:cubicBezTo>
                  <a:pt x="13169" y="4847"/>
                  <a:pt x="13073" y="4817"/>
                  <a:pt x="12969" y="4817"/>
                </a:cubicBezTo>
                <a:cubicBezTo>
                  <a:pt x="12837" y="4817"/>
                  <a:pt x="12692" y="4866"/>
                  <a:pt x="12576" y="4930"/>
                </a:cubicBezTo>
                <a:cubicBezTo>
                  <a:pt x="12084" y="5205"/>
                  <a:pt x="11726" y="5693"/>
                  <a:pt x="11620" y="6230"/>
                </a:cubicBezTo>
                <a:lnTo>
                  <a:pt x="11515" y="5882"/>
                </a:lnTo>
                <a:cubicBezTo>
                  <a:pt x="11372" y="5581"/>
                  <a:pt x="11221" y="5270"/>
                  <a:pt x="10969" y="5045"/>
                </a:cubicBezTo>
                <a:cubicBezTo>
                  <a:pt x="10788" y="4883"/>
                  <a:pt x="10539" y="4773"/>
                  <a:pt x="10296" y="4773"/>
                </a:cubicBezTo>
                <a:close/>
                <a:moveTo>
                  <a:pt x="16314" y="4773"/>
                </a:moveTo>
                <a:cubicBezTo>
                  <a:pt x="16217" y="4773"/>
                  <a:pt x="16121" y="4790"/>
                  <a:pt x="16031" y="4828"/>
                </a:cubicBezTo>
                <a:cubicBezTo>
                  <a:pt x="15677" y="4979"/>
                  <a:pt x="15526" y="5402"/>
                  <a:pt x="15585" y="5767"/>
                </a:cubicBezTo>
                <a:cubicBezTo>
                  <a:pt x="15644" y="6130"/>
                  <a:pt x="15864" y="6451"/>
                  <a:pt x="16079" y="6758"/>
                </a:cubicBezTo>
                <a:cubicBezTo>
                  <a:pt x="16286" y="7053"/>
                  <a:pt x="16497" y="7353"/>
                  <a:pt x="16793" y="7568"/>
                </a:cubicBezTo>
                <a:cubicBezTo>
                  <a:pt x="17007" y="7723"/>
                  <a:pt x="17275" y="7827"/>
                  <a:pt x="17539" y="7827"/>
                </a:cubicBezTo>
                <a:cubicBezTo>
                  <a:pt x="17640" y="7827"/>
                  <a:pt x="17741" y="7812"/>
                  <a:pt x="17837" y="7779"/>
                </a:cubicBezTo>
                <a:cubicBezTo>
                  <a:pt x="18201" y="7654"/>
                  <a:pt x="18428" y="7311"/>
                  <a:pt x="18607" y="6982"/>
                </a:cubicBezTo>
                <a:cubicBezTo>
                  <a:pt x="18872" y="6494"/>
                  <a:pt x="19094" y="5985"/>
                  <a:pt x="19273" y="5463"/>
                </a:cubicBezTo>
                <a:cubicBezTo>
                  <a:pt x="19334" y="5284"/>
                  <a:pt x="19384" y="5066"/>
                  <a:pt x="19255" y="4923"/>
                </a:cubicBezTo>
                <a:cubicBezTo>
                  <a:pt x="19186" y="4847"/>
                  <a:pt x="19090" y="4817"/>
                  <a:pt x="18987" y="4817"/>
                </a:cubicBezTo>
                <a:cubicBezTo>
                  <a:pt x="18854" y="4817"/>
                  <a:pt x="18710" y="4866"/>
                  <a:pt x="18594" y="4930"/>
                </a:cubicBezTo>
                <a:cubicBezTo>
                  <a:pt x="18101" y="5205"/>
                  <a:pt x="17742" y="5693"/>
                  <a:pt x="17636" y="6230"/>
                </a:cubicBezTo>
                <a:lnTo>
                  <a:pt x="17533" y="5882"/>
                </a:lnTo>
                <a:cubicBezTo>
                  <a:pt x="17390" y="5581"/>
                  <a:pt x="17239" y="5270"/>
                  <a:pt x="16987" y="5045"/>
                </a:cubicBezTo>
                <a:cubicBezTo>
                  <a:pt x="16805" y="4883"/>
                  <a:pt x="16557" y="4773"/>
                  <a:pt x="16314" y="4773"/>
                </a:cubicBezTo>
                <a:close/>
                <a:moveTo>
                  <a:pt x="22331" y="4773"/>
                </a:moveTo>
                <a:cubicBezTo>
                  <a:pt x="22234" y="4773"/>
                  <a:pt x="22139" y="4790"/>
                  <a:pt x="22049" y="4828"/>
                </a:cubicBezTo>
                <a:cubicBezTo>
                  <a:pt x="21693" y="4979"/>
                  <a:pt x="21543" y="5402"/>
                  <a:pt x="21603" y="5767"/>
                </a:cubicBezTo>
                <a:cubicBezTo>
                  <a:pt x="21662" y="6130"/>
                  <a:pt x="21883" y="6451"/>
                  <a:pt x="22098" y="6758"/>
                </a:cubicBezTo>
                <a:cubicBezTo>
                  <a:pt x="22303" y="7053"/>
                  <a:pt x="22515" y="7353"/>
                  <a:pt x="22810" y="7568"/>
                </a:cubicBezTo>
                <a:cubicBezTo>
                  <a:pt x="23024" y="7723"/>
                  <a:pt x="23292" y="7827"/>
                  <a:pt x="23556" y="7827"/>
                </a:cubicBezTo>
                <a:cubicBezTo>
                  <a:pt x="23658" y="7827"/>
                  <a:pt x="23758" y="7812"/>
                  <a:pt x="23855" y="7779"/>
                </a:cubicBezTo>
                <a:cubicBezTo>
                  <a:pt x="24219" y="7654"/>
                  <a:pt x="24444" y="7311"/>
                  <a:pt x="24624" y="6982"/>
                </a:cubicBezTo>
                <a:cubicBezTo>
                  <a:pt x="24889" y="6494"/>
                  <a:pt x="25111" y="5985"/>
                  <a:pt x="25290" y="5463"/>
                </a:cubicBezTo>
                <a:cubicBezTo>
                  <a:pt x="25352" y="5284"/>
                  <a:pt x="25402" y="5066"/>
                  <a:pt x="25273" y="4923"/>
                </a:cubicBezTo>
                <a:cubicBezTo>
                  <a:pt x="25204" y="4847"/>
                  <a:pt x="25108" y="4817"/>
                  <a:pt x="25004" y="4817"/>
                </a:cubicBezTo>
                <a:cubicBezTo>
                  <a:pt x="24872" y="4817"/>
                  <a:pt x="24726" y="4866"/>
                  <a:pt x="24611" y="4930"/>
                </a:cubicBezTo>
                <a:cubicBezTo>
                  <a:pt x="24119" y="5205"/>
                  <a:pt x="23761" y="5693"/>
                  <a:pt x="23654" y="6230"/>
                </a:cubicBezTo>
                <a:lnTo>
                  <a:pt x="23550" y="5882"/>
                </a:lnTo>
                <a:cubicBezTo>
                  <a:pt x="23406" y="5581"/>
                  <a:pt x="23256" y="5270"/>
                  <a:pt x="23004" y="5045"/>
                </a:cubicBezTo>
                <a:cubicBezTo>
                  <a:pt x="22823" y="4883"/>
                  <a:pt x="22574" y="4773"/>
                  <a:pt x="22331" y="4773"/>
                </a:cubicBezTo>
                <a:close/>
                <a:moveTo>
                  <a:pt x="28351" y="4773"/>
                </a:moveTo>
                <a:cubicBezTo>
                  <a:pt x="28254" y="4773"/>
                  <a:pt x="28158" y="4790"/>
                  <a:pt x="28068" y="4828"/>
                </a:cubicBezTo>
                <a:cubicBezTo>
                  <a:pt x="27711" y="4979"/>
                  <a:pt x="27562" y="5402"/>
                  <a:pt x="27621" y="5767"/>
                </a:cubicBezTo>
                <a:cubicBezTo>
                  <a:pt x="27681" y="6130"/>
                  <a:pt x="27901" y="6451"/>
                  <a:pt x="28116" y="6758"/>
                </a:cubicBezTo>
                <a:cubicBezTo>
                  <a:pt x="28322" y="7053"/>
                  <a:pt x="28534" y="7353"/>
                  <a:pt x="28830" y="7568"/>
                </a:cubicBezTo>
                <a:cubicBezTo>
                  <a:pt x="29043" y="7723"/>
                  <a:pt x="29311" y="7827"/>
                  <a:pt x="29576" y="7827"/>
                </a:cubicBezTo>
                <a:cubicBezTo>
                  <a:pt x="29677" y="7827"/>
                  <a:pt x="29778" y="7812"/>
                  <a:pt x="29875" y="7779"/>
                </a:cubicBezTo>
                <a:cubicBezTo>
                  <a:pt x="30237" y="7654"/>
                  <a:pt x="30464" y="7311"/>
                  <a:pt x="30643" y="6982"/>
                </a:cubicBezTo>
                <a:cubicBezTo>
                  <a:pt x="30908" y="6494"/>
                  <a:pt x="31131" y="5985"/>
                  <a:pt x="31310" y="5463"/>
                </a:cubicBezTo>
                <a:cubicBezTo>
                  <a:pt x="31370" y="5284"/>
                  <a:pt x="31420" y="5066"/>
                  <a:pt x="31291" y="4923"/>
                </a:cubicBezTo>
                <a:cubicBezTo>
                  <a:pt x="31223" y="4847"/>
                  <a:pt x="31127" y="4817"/>
                  <a:pt x="31024" y="4817"/>
                </a:cubicBezTo>
                <a:cubicBezTo>
                  <a:pt x="30891" y="4817"/>
                  <a:pt x="30746" y="4866"/>
                  <a:pt x="30630" y="4930"/>
                </a:cubicBezTo>
                <a:cubicBezTo>
                  <a:pt x="30137" y="5205"/>
                  <a:pt x="29779" y="5693"/>
                  <a:pt x="29674" y="6230"/>
                </a:cubicBezTo>
                <a:lnTo>
                  <a:pt x="29569" y="5882"/>
                </a:lnTo>
                <a:cubicBezTo>
                  <a:pt x="29426" y="5581"/>
                  <a:pt x="29275" y="5270"/>
                  <a:pt x="29023" y="5045"/>
                </a:cubicBezTo>
                <a:cubicBezTo>
                  <a:pt x="28843" y="4883"/>
                  <a:pt x="28594" y="4773"/>
                  <a:pt x="28351" y="4773"/>
                </a:cubicBezTo>
                <a:close/>
                <a:moveTo>
                  <a:pt x="34367" y="4773"/>
                </a:moveTo>
                <a:cubicBezTo>
                  <a:pt x="34271" y="4773"/>
                  <a:pt x="34175" y="4790"/>
                  <a:pt x="34085" y="4828"/>
                </a:cubicBezTo>
                <a:cubicBezTo>
                  <a:pt x="33731" y="4979"/>
                  <a:pt x="33580" y="5402"/>
                  <a:pt x="33639" y="5767"/>
                </a:cubicBezTo>
                <a:cubicBezTo>
                  <a:pt x="33698" y="6130"/>
                  <a:pt x="33919" y="6451"/>
                  <a:pt x="34134" y="6758"/>
                </a:cubicBezTo>
                <a:cubicBezTo>
                  <a:pt x="34340" y="7053"/>
                  <a:pt x="34551" y="7353"/>
                  <a:pt x="34846" y="7568"/>
                </a:cubicBezTo>
                <a:cubicBezTo>
                  <a:pt x="35061" y="7723"/>
                  <a:pt x="35329" y="7827"/>
                  <a:pt x="35593" y="7827"/>
                </a:cubicBezTo>
                <a:cubicBezTo>
                  <a:pt x="35694" y="7827"/>
                  <a:pt x="35795" y="7812"/>
                  <a:pt x="35891" y="7779"/>
                </a:cubicBezTo>
                <a:cubicBezTo>
                  <a:pt x="36256" y="7654"/>
                  <a:pt x="36481" y="7311"/>
                  <a:pt x="36660" y="6982"/>
                </a:cubicBezTo>
                <a:cubicBezTo>
                  <a:pt x="36925" y="6494"/>
                  <a:pt x="37147" y="5985"/>
                  <a:pt x="37326" y="5463"/>
                </a:cubicBezTo>
                <a:cubicBezTo>
                  <a:pt x="37388" y="5284"/>
                  <a:pt x="37438" y="5066"/>
                  <a:pt x="37309" y="4923"/>
                </a:cubicBezTo>
                <a:cubicBezTo>
                  <a:pt x="37241" y="4847"/>
                  <a:pt x="37144" y="4817"/>
                  <a:pt x="37041" y="4817"/>
                </a:cubicBezTo>
                <a:cubicBezTo>
                  <a:pt x="36908" y="4817"/>
                  <a:pt x="36763" y="4866"/>
                  <a:pt x="36648" y="4930"/>
                </a:cubicBezTo>
                <a:cubicBezTo>
                  <a:pt x="36155" y="5205"/>
                  <a:pt x="35797" y="5693"/>
                  <a:pt x="35691" y="6230"/>
                </a:cubicBezTo>
                <a:lnTo>
                  <a:pt x="35588" y="5882"/>
                </a:lnTo>
                <a:cubicBezTo>
                  <a:pt x="35444" y="5581"/>
                  <a:pt x="35294" y="5270"/>
                  <a:pt x="35040" y="5045"/>
                </a:cubicBezTo>
                <a:cubicBezTo>
                  <a:pt x="34859" y="4883"/>
                  <a:pt x="34610" y="4773"/>
                  <a:pt x="34367" y="4773"/>
                </a:cubicBezTo>
                <a:close/>
                <a:moveTo>
                  <a:pt x="40377" y="4774"/>
                </a:moveTo>
                <a:cubicBezTo>
                  <a:pt x="40282" y="4774"/>
                  <a:pt x="40187" y="4791"/>
                  <a:pt x="40098" y="4828"/>
                </a:cubicBezTo>
                <a:cubicBezTo>
                  <a:pt x="39748" y="4979"/>
                  <a:pt x="39596" y="5405"/>
                  <a:pt x="39656" y="5767"/>
                </a:cubicBezTo>
                <a:cubicBezTo>
                  <a:pt x="39716" y="6133"/>
                  <a:pt x="39934" y="6455"/>
                  <a:pt x="40149" y="6761"/>
                </a:cubicBezTo>
                <a:cubicBezTo>
                  <a:pt x="40356" y="7055"/>
                  <a:pt x="40566" y="7354"/>
                  <a:pt x="40860" y="7568"/>
                </a:cubicBezTo>
                <a:cubicBezTo>
                  <a:pt x="41076" y="7723"/>
                  <a:pt x="41343" y="7828"/>
                  <a:pt x="41607" y="7828"/>
                </a:cubicBezTo>
                <a:cubicBezTo>
                  <a:pt x="41708" y="7828"/>
                  <a:pt x="41809" y="7812"/>
                  <a:pt x="41907" y="7779"/>
                </a:cubicBezTo>
                <a:cubicBezTo>
                  <a:pt x="42272" y="7655"/>
                  <a:pt x="42494" y="7313"/>
                  <a:pt x="42674" y="6983"/>
                </a:cubicBezTo>
                <a:cubicBezTo>
                  <a:pt x="42787" y="6779"/>
                  <a:pt x="42890" y="6572"/>
                  <a:pt x="42982" y="6362"/>
                </a:cubicBezTo>
                <a:cubicBezTo>
                  <a:pt x="42930" y="6291"/>
                  <a:pt x="42871" y="6215"/>
                  <a:pt x="42813" y="6134"/>
                </a:cubicBezTo>
                <a:cubicBezTo>
                  <a:pt x="42780" y="6091"/>
                  <a:pt x="42744" y="6047"/>
                  <a:pt x="42708" y="6000"/>
                </a:cubicBezTo>
                <a:cubicBezTo>
                  <a:pt x="42542" y="5777"/>
                  <a:pt x="42365" y="5547"/>
                  <a:pt x="42186" y="5304"/>
                </a:cubicBezTo>
                <a:cubicBezTo>
                  <a:pt x="41940" y="5562"/>
                  <a:pt x="41773" y="5889"/>
                  <a:pt x="41705" y="6230"/>
                </a:cubicBezTo>
                <a:lnTo>
                  <a:pt x="41601" y="5882"/>
                </a:lnTo>
                <a:cubicBezTo>
                  <a:pt x="41458" y="5578"/>
                  <a:pt x="41307" y="5273"/>
                  <a:pt x="41052" y="5046"/>
                </a:cubicBezTo>
                <a:cubicBezTo>
                  <a:pt x="40872" y="4884"/>
                  <a:pt x="40622" y="4774"/>
                  <a:pt x="40377" y="4774"/>
                </a:cubicBezTo>
                <a:close/>
                <a:moveTo>
                  <a:pt x="43163" y="9046"/>
                </a:moveTo>
                <a:cubicBezTo>
                  <a:pt x="43068" y="9046"/>
                  <a:pt x="42973" y="9063"/>
                  <a:pt x="42882" y="9100"/>
                </a:cubicBezTo>
                <a:cubicBezTo>
                  <a:pt x="42532" y="9251"/>
                  <a:pt x="42380" y="9677"/>
                  <a:pt x="42441" y="10039"/>
                </a:cubicBezTo>
                <a:cubicBezTo>
                  <a:pt x="42470" y="10201"/>
                  <a:pt x="42526" y="10352"/>
                  <a:pt x="42601" y="10500"/>
                </a:cubicBezTo>
                <a:cubicBezTo>
                  <a:pt x="42636" y="10439"/>
                  <a:pt x="42672" y="10379"/>
                  <a:pt x="42708" y="10320"/>
                </a:cubicBezTo>
                <a:cubicBezTo>
                  <a:pt x="42775" y="10208"/>
                  <a:pt x="42839" y="10101"/>
                  <a:pt x="42900" y="9993"/>
                </a:cubicBezTo>
                <a:cubicBezTo>
                  <a:pt x="43105" y="9635"/>
                  <a:pt x="43279" y="9338"/>
                  <a:pt x="43416" y="9083"/>
                </a:cubicBezTo>
                <a:cubicBezTo>
                  <a:pt x="43333" y="9060"/>
                  <a:pt x="43248" y="9046"/>
                  <a:pt x="43163" y="9046"/>
                </a:cubicBezTo>
                <a:close/>
                <a:moveTo>
                  <a:pt x="1040" y="9046"/>
                </a:moveTo>
                <a:cubicBezTo>
                  <a:pt x="944" y="9046"/>
                  <a:pt x="849" y="9064"/>
                  <a:pt x="759" y="9102"/>
                </a:cubicBezTo>
                <a:cubicBezTo>
                  <a:pt x="405" y="9252"/>
                  <a:pt x="254" y="9675"/>
                  <a:pt x="314" y="10041"/>
                </a:cubicBezTo>
                <a:cubicBezTo>
                  <a:pt x="373" y="10405"/>
                  <a:pt x="594" y="10725"/>
                  <a:pt x="809" y="11031"/>
                </a:cubicBezTo>
                <a:cubicBezTo>
                  <a:pt x="1014" y="11325"/>
                  <a:pt x="1226" y="11626"/>
                  <a:pt x="1521" y="11841"/>
                </a:cubicBezTo>
                <a:cubicBezTo>
                  <a:pt x="1736" y="11997"/>
                  <a:pt x="2005" y="12101"/>
                  <a:pt x="2270" y="12101"/>
                </a:cubicBezTo>
                <a:cubicBezTo>
                  <a:pt x="2370" y="12101"/>
                  <a:pt x="2470" y="12086"/>
                  <a:pt x="2567" y="12054"/>
                </a:cubicBezTo>
                <a:cubicBezTo>
                  <a:pt x="2931" y="11927"/>
                  <a:pt x="3156" y="11585"/>
                  <a:pt x="3335" y="11255"/>
                </a:cubicBezTo>
                <a:cubicBezTo>
                  <a:pt x="3600" y="10768"/>
                  <a:pt x="3822" y="10259"/>
                  <a:pt x="4002" y="9738"/>
                </a:cubicBezTo>
                <a:cubicBezTo>
                  <a:pt x="4063" y="9559"/>
                  <a:pt x="4111" y="9340"/>
                  <a:pt x="3981" y="9196"/>
                </a:cubicBezTo>
                <a:cubicBezTo>
                  <a:pt x="3914" y="9120"/>
                  <a:pt x="3818" y="9090"/>
                  <a:pt x="3714" y="9090"/>
                </a:cubicBezTo>
                <a:cubicBezTo>
                  <a:pt x="3582" y="9090"/>
                  <a:pt x="3436" y="9139"/>
                  <a:pt x="3321" y="9204"/>
                </a:cubicBezTo>
                <a:cubicBezTo>
                  <a:pt x="2827" y="9480"/>
                  <a:pt x="2469" y="9968"/>
                  <a:pt x="2364" y="10505"/>
                </a:cubicBezTo>
                <a:lnTo>
                  <a:pt x="2260" y="10155"/>
                </a:lnTo>
                <a:cubicBezTo>
                  <a:pt x="2116" y="9854"/>
                  <a:pt x="1966" y="9545"/>
                  <a:pt x="1714" y="9318"/>
                </a:cubicBezTo>
                <a:cubicBezTo>
                  <a:pt x="1533" y="9157"/>
                  <a:pt x="1283" y="9046"/>
                  <a:pt x="1040" y="9046"/>
                </a:cubicBezTo>
                <a:close/>
                <a:moveTo>
                  <a:pt x="7057" y="9046"/>
                </a:moveTo>
                <a:cubicBezTo>
                  <a:pt x="6960" y="9046"/>
                  <a:pt x="6865" y="9064"/>
                  <a:pt x="6776" y="9102"/>
                </a:cubicBezTo>
                <a:cubicBezTo>
                  <a:pt x="6423" y="9252"/>
                  <a:pt x="6272" y="9675"/>
                  <a:pt x="6331" y="10041"/>
                </a:cubicBezTo>
                <a:cubicBezTo>
                  <a:pt x="6390" y="10405"/>
                  <a:pt x="6611" y="10725"/>
                  <a:pt x="6826" y="11031"/>
                </a:cubicBezTo>
                <a:cubicBezTo>
                  <a:pt x="7032" y="11325"/>
                  <a:pt x="7243" y="11626"/>
                  <a:pt x="7540" y="11841"/>
                </a:cubicBezTo>
                <a:cubicBezTo>
                  <a:pt x="7754" y="11997"/>
                  <a:pt x="8023" y="12101"/>
                  <a:pt x="8287" y="12101"/>
                </a:cubicBezTo>
                <a:cubicBezTo>
                  <a:pt x="8388" y="12101"/>
                  <a:pt x="8487" y="12086"/>
                  <a:pt x="8583" y="12054"/>
                </a:cubicBezTo>
                <a:cubicBezTo>
                  <a:pt x="8947" y="11927"/>
                  <a:pt x="9174" y="11585"/>
                  <a:pt x="9353" y="11255"/>
                </a:cubicBezTo>
                <a:cubicBezTo>
                  <a:pt x="9618" y="10768"/>
                  <a:pt x="9841" y="10259"/>
                  <a:pt x="10020" y="9738"/>
                </a:cubicBezTo>
                <a:cubicBezTo>
                  <a:pt x="10080" y="9559"/>
                  <a:pt x="10129" y="9340"/>
                  <a:pt x="10000" y="9196"/>
                </a:cubicBezTo>
                <a:cubicBezTo>
                  <a:pt x="9931" y="9120"/>
                  <a:pt x="9835" y="9090"/>
                  <a:pt x="9731" y="9090"/>
                </a:cubicBezTo>
                <a:cubicBezTo>
                  <a:pt x="9599" y="9090"/>
                  <a:pt x="9454" y="9139"/>
                  <a:pt x="9339" y="9204"/>
                </a:cubicBezTo>
                <a:cubicBezTo>
                  <a:pt x="8846" y="9480"/>
                  <a:pt x="8487" y="9968"/>
                  <a:pt x="8381" y="10505"/>
                </a:cubicBezTo>
                <a:lnTo>
                  <a:pt x="8278" y="10155"/>
                </a:lnTo>
                <a:cubicBezTo>
                  <a:pt x="8135" y="9854"/>
                  <a:pt x="7984" y="9545"/>
                  <a:pt x="7730" y="9318"/>
                </a:cubicBezTo>
                <a:cubicBezTo>
                  <a:pt x="7549" y="9157"/>
                  <a:pt x="7300" y="9046"/>
                  <a:pt x="7057" y="9046"/>
                </a:cubicBezTo>
                <a:close/>
                <a:moveTo>
                  <a:pt x="13075" y="9046"/>
                </a:moveTo>
                <a:cubicBezTo>
                  <a:pt x="12979" y="9046"/>
                  <a:pt x="12883" y="9064"/>
                  <a:pt x="12794" y="9102"/>
                </a:cubicBezTo>
                <a:cubicBezTo>
                  <a:pt x="12440" y="9252"/>
                  <a:pt x="12289" y="9675"/>
                  <a:pt x="12349" y="10041"/>
                </a:cubicBezTo>
                <a:cubicBezTo>
                  <a:pt x="12408" y="10405"/>
                  <a:pt x="12629" y="10725"/>
                  <a:pt x="12844" y="11031"/>
                </a:cubicBezTo>
                <a:cubicBezTo>
                  <a:pt x="13049" y="11325"/>
                  <a:pt x="13261" y="11626"/>
                  <a:pt x="13556" y="11841"/>
                </a:cubicBezTo>
                <a:cubicBezTo>
                  <a:pt x="13770" y="11997"/>
                  <a:pt x="14040" y="12101"/>
                  <a:pt x="14305" y="12101"/>
                </a:cubicBezTo>
                <a:cubicBezTo>
                  <a:pt x="14405" y="12101"/>
                  <a:pt x="14505" y="12086"/>
                  <a:pt x="14601" y="12054"/>
                </a:cubicBezTo>
                <a:cubicBezTo>
                  <a:pt x="14966" y="11927"/>
                  <a:pt x="15191" y="11585"/>
                  <a:pt x="15370" y="11255"/>
                </a:cubicBezTo>
                <a:cubicBezTo>
                  <a:pt x="15635" y="10768"/>
                  <a:pt x="15857" y="10259"/>
                  <a:pt x="16036" y="9738"/>
                </a:cubicBezTo>
                <a:cubicBezTo>
                  <a:pt x="16098" y="9559"/>
                  <a:pt x="16148" y="9340"/>
                  <a:pt x="16016" y="9196"/>
                </a:cubicBezTo>
                <a:cubicBezTo>
                  <a:pt x="15948" y="9120"/>
                  <a:pt x="15852" y="9090"/>
                  <a:pt x="15749" y="9090"/>
                </a:cubicBezTo>
                <a:cubicBezTo>
                  <a:pt x="15616" y="9090"/>
                  <a:pt x="15471" y="9139"/>
                  <a:pt x="15355" y="9204"/>
                </a:cubicBezTo>
                <a:cubicBezTo>
                  <a:pt x="14862" y="9480"/>
                  <a:pt x="14504" y="9968"/>
                  <a:pt x="14399" y="10505"/>
                </a:cubicBezTo>
                <a:lnTo>
                  <a:pt x="14295" y="10155"/>
                </a:lnTo>
                <a:cubicBezTo>
                  <a:pt x="14151" y="9854"/>
                  <a:pt x="14001" y="9545"/>
                  <a:pt x="13748" y="9318"/>
                </a:cubicBezTo>
                <a:cubicBezTo>
                  <a:pt x="13568" y="9157"/>
                  <a:pt x="13318" y="9046"/>
                  <a:pt x="13075" y="9046"/>
                </a:cubicBezTo>
                <a:close/>
                <a:moveTo>
                  <a:pt x="19094" y="9046"/>
                </a:moveTo>
                <a:cubicBezTo>
                  <a:pt x="18997" y="9046"/>
                  <a:pt x="18902" y="9064"/>
                  <a:pt x="18812" y="9102"/>
                </a:cubicBezTo>
                <a:cubicBezTo>
                  <a:pt x="18459" y="9252"/>
                  <a:pt x="18309" y="9675"/>
                  <a:pt x="18367" y="10041"/>
                </a:cubicBezTo>
                <a:cubicBezTo>
                  <a:pt x="18428" y="10405"/>
                  <a:pt x="18647" y="10725"/>
                  <a:pt x="18862" y="11031"/>
                </a:cubicBezTo>
                <a:cubicBezTo>
                  <a:pt x="19068" y="11325"/>
                  <a:pt x="19281" y="11626"/>
                  <a:pt x="19576" y="11841"/>
                </a:cubicBezTo>
                <a:cubicBezTo>
                  <a:pt x="19790" y="11997"/>
                  <a:pt x="20059" y="12101"/>
                  <a:pt x="20324" y="12101"/>
                </a:cubicBezTo>
                <a:cubicBezTo>
                  <a:pt x="20425" y="12101"/>
                  <a:pt x="20525" y="12086"/>
                  <a:pt x="20621" y="12054"/>
                </a:cubicBezTo>
                <a:cubicBezTo>
                  <a:pt x="20984" y="11927"/>
                  <a:pt x="21210" y="11585"/>
                  <a:pt x="21389" y="11255"/>
                </a:cubicBezTo>
                <a:cubicBezTo>
                  <a:pt x="21655" y="10768"/>
                  <a:pt x="21877" y="10259"/>
                  <a:pt x="22056" y="9738"/>
                </a:cubicBezTo>
                <a:cubicBezTo>
                  <a:pt x="22116" y="9559"/>
                  <a:pt x="22165" y="9340"/>
                  <a:pt x="22036" y="9196"/>
                </a:cubicBezTo>
                <a:cubicBezTo>
                  <a:pt x="21967" y="9120"/>
                  <a:pt x="21871" y="9090"/>
                  <a:pt x="21768" y="9090"/>
                </a:cubicBezTo>
                <a:cubicBezTo>
                  <a:pt x="21636" y="9090"/>
                  <a:pt x="21491" y="9139"/>
                  <a:pt x="21375" y="9204"/>
                </a:cubicBezTo>
                <a:cubicBezTo>
                  <a:pt x="20882" y="9480"/>
                  <a:pt x="20524" y="9968"/>
                  <a:pt x="20417" y="10505"/>
                </a:cubicBezTo>
                <a:lnTo>
                  <a:pt x="20314" y="10155"/>
                </a:lnTo>
                <a:cubicBezTo>
                  <a:pt x="20171" y="9854"/>
                  <a:pt x="20020" y="9545"/>
                  <a:pt x="19768" y="9318"/>
                </a:cubicBezTo>
                <a:cubicBezTo>
                  <a:pt x="19586" y="9157"/>
                  <a:pt x="19337" y="9046"/>
                  <a:pt x="19094" y="9046"/>
                </a:cubicBezTo>
                <a:close/>
                <a:moveTo>
                  <a:pt x="25111" y="9046"/>
                </a:moveTo>
                <a:cubicBezTo>
                  <a:pt x="25015" y="9046"/>
                  <a:pt x="24920" y="9064"/>
                  <a:pt x="24830" y="9102"/>
                </a:cubicBezTo>
                <a:cubicBezTo>
                  <a:pt x="24477" y="9252"/>
                  <a:pt x="24327" y="9675"/>
                  <a:pt x="24386" y="10041"/>
                </a:cubicBezTo>
                <a:cubicBezTo>
                  <a:pt x="24444" y="10405"/>
                  <a:pt x="24665" y="10725"/>
                  <a:pt x="24880" y="11031"/>
                </a:cubicBezTo>
                <a:cubicBezTo>
                  <a:pt x="25087" y="11325"/>
                  <a:pt x="25297" y="11626"/>
                  <a:pt x="25593" y="11841"/>
                </a:cubicBezTo>
                <a:cubicBezTo>
                  <a:pt x="25808" y="11997"/>
                  <a:pt x="26076" y="12101"/>
                  <a:pt x="26341" y="12101"/>
                </a:cubicBezTo>
                <a:cubicBezTo>
                  <a:pt x="26442" y="12101"/>
                  <a:pt x="26542" y="12086"/>
                  <a:pt x="26638" y="12054"/>
                </a:cubicBezTo>
                <a:cubicBezTo>
                  <a:pt x="27002" y="11927"/>
                  <a:pt x="27227" y="11585"/>
                  <a:pt x="27406" y="11255"/>
                </a:cubicBezTo>
                <a:cubicBezTo>
                  <a:pt x="27671" y="10768"/>
                  <a:pt x="27894" y="10259"/>
                  <a:pt x="28073" y="9738"/>
                </a:cubicBezTo>
                <a:cubicBezTo>
                  <a:pt x="28134" y="9559"/>
                  <a:pt x="28183" y="9340"/>
                  <a:pt x="28054" y="9196"/>
                </a:cubicBezTo>
                <a:cubicBezTo>
                  <a:pt x="27985" y="9120"/>
                  <a:pt x="27889" y="9090"/>
                  <a:pt x="27785" y="9090"/>
                </a:cubicBezTo>
                <a:cubicBezTo>
                  <a:pt x="27653" y="9090"/>
                  <a:pt x="27508" y="9139"/>
                  <a:pt x="27392" y="9204"/>
                </a:cubicBezTo>
                <a:cubicBezTo>
                  <a:pt x="26900" y="9480"/>
                  <a:pt x="26542" y="9968"/>
                  <a:pt x="26436" y="10505"/>
                </a:cubicBezTo>
                <a:lnTo>
                  <a:pt x="26331" y="10155"/>
                </a:lnTo>
                <a:cubicBezTo>
                  <a:pt x="26188" y="9854"/>
                  <a:pt x="26037" y="9545"/>
                  <a:pt x="25785" y="9318"/>
                </a:cubicBezTo>
                <a:cubicBezTo>
                  <a:pt x="25604" y="9157"/>
                  <a:pt x="25354" y="9046"/>
                  <a:pt x="25111" y="9046"/>
                </a:cubicBezTo>
                <a:close/>
                <a:moveTo>
                  <a:pt x="31128" y="9046"/>
                </a:moveTo>
                <a:cubicBezTo>
                  <a:pt x="31032" y="9046"/>
                  <a:pt x="30937" y="9064"/>
                  <a:pt x="30847" y="9102"/>
                </a:cubicBezTo>
                <a:cubicBezTo>
                  <a:pt x="30494" y="9252"/>
                  <a:pt x="30343" y="9675"/>
                  <a:pt x="30402" y="10041"/>
                </a:cubicBezTo>
                <a:cubicBezTo>
                  <a:pt x="30462" y="10405"/>
                  <a:pt x="30682" y="10725"/>
                  <a:pt x="30897" y="11031"/>
                </a:cubicBezTo>
                <a:cubicBezTo>
                  <a:pt x="31103" y="11325"/>
                  <a:pt x="31315" y="11626"/>
                  <a:pt x="31611" y="11841"/>
                </a:cubicBezTo>
                <a:cubicBezTo>
                  <a:pt x="31825" y="11997"/>
                  <a:pt x="32094" y="12101"/>
                  <a:pt x="32359" y="12101"/>
                </a:cubicBezTo>
                <a:cubicBezTo>
                  <a:pt x="32460" y="12101"/>
                  <a:pt x="32560" y="12086"/>
                  <a:pt x="32656" y="12054"/>
                </a:cubicBezTo>
                <a:cubicBezTo>
                  <a:pt x="33019" y="11927"/>
                  <a:pt x="33245" y="11585"/>
                  <a:pt x="33424" y="11255"/>
                </a:cubicBezTo>
                <a:cubicBezTo>
                  <a:pt x="33689" y="10768"/>
                  <a:pt x="33912" y="10259"/>
                  <a:pt x="34091" y="9738"/>
                </a:cubicBezTo>
                <a:cubicBezTo>
                  <a:pt x="34151" y="9559"/>
                  <a:pt x="34201" y="9340"/>
                  <a:pt x="34071" y="9196"/>
                </a:cubicBezTo>
                <a:cubicBezTo>
                  <a:pt x="34002" y="9120"/>
                  <a:pt x="33906" y="9090"/>
                  <a:pt x="33803" y="9090"/>
                </a:cubicBezTo>
                <a:cubicBezTo>
                  <a:pt x="33670" y="9090"/>
                  <a:pt x="33526" y="9139"/>
                  <a:pt x="33410" y="9204"/>
                </a:cubicBezTo>
                <a:cubicBezTo>
                  <a:pt x="32917" y="9480"/>
                  <a:pt x="32558" y="9968"/>
                  <a:pt x="32452" y="10505"/>
                </a:cubicBezTo>
                <a:lnTo>
                  <a:pt x="32349" y="10155"/>
                </a:lnTo>
                <a:cubicBezTo>
                  <a:pt x="32206" y="9854"/>
                  <a:pt x="32055" y="9545"/>
                  <a:pt x="31803" y="9318"/>
                </a:cubicBezTo>
                <a:cubicBezTo>
                  <a:pt x="31621" y="9157"/>
                  <a:pt x="31372" y="9046"/>
                  <a:pt x="31128" y="9046"/>
                </a:cubicBezTo>
                <a:close/>
                <a:moveTo>
                  <a:pt x="37147" y="9046"/>
                </a:moveTo>
                <a:cubicBezTo>
                  <a:pt x="37051" y="9046"/>
                  <a:pt x="36956" y="9064"/>
                  <a:pt x="36866" y="9102"/>
                </a:cubicBezTo>
                <a:cubicBezTo>
                  <a:pt x="36514" y="9252"/>
                  <a:pt x="36363" y="9675"/>
                  <a:pt x="36422" y="10041"/>
                </a:cubicBezTo>
                <a:cubicBezTo>
                  <a:pt x="36481" y="10405"/>
                  <a:pt x="36701" y="10725"/>
                  <a:pt x="36916" y="11031"/>
                </a:cubicBezTo>
                <a:cubicBezTo>
                  <a:pt x="37123" y="11325"/>
                  <a:pt x="37334" y="11626"/>
                  <a:pt x="37630" y="11841"/>
                </a:cubicBezTo>
                <a:cubicBezTo>
                  <a:pt x="37844" y="11997"/>
                  <a:pt x="38114" y="12101"/>
                  <a:pt x="38378" y="12101"/>
                </a:cubicBezTo>
                <a:cubicBezTo>
                  <a:pt x="38479" y="12101"/>
                  <a:pt x="38578" y="12086"/>
                  <a:pt x="38674" y="12054"/>
                </a:cubicBezTo>
                <a:cubicBezTo>
                  <a:pt x="39038" y="11927"/>
                  <a:pt x="39265" y="11585"/>
                  <a:pt x="39444" y="11255"/>
                </a:cubicBezTo>
                <a:cubicBezTo>
                  <a:pt x="39709" y="10768"/>
                  <a:pt x="39931" y="10259"/>
                  <a:pt x="40110" y="9738"/>
                </a:cubicBezTo>
                <a:cubicBezTo>
                  <a:pt x="40171" y="9559"/>
                  <a:pt x="40219" y="9340"/>
                  <a:pt x="40090" y="9196"/>
                </a:cubicBezTo>
                <a:cubicBezTo>
                  <a:pt x="40022" y="9120"/>
                  <a:pt x="39926" y="9090"/>
                  <a:pt x="39822" y="9090"/>
                </a:cubicBezTo>
                <a:cubicBezTo>
                  <a:pt x="39689" y="9090"/>
                  <a:pt x="39544" y="9139"/>
                  <a:pt x="39429" y="9204"/>
                </a:cubicBezTo>
                <a:cubicBezTo>
                  <a:pt x="38936" y="9480"/>
                  <a:pt x="38578" y="9968"/>
                  <a:pt x="38472" y="10505"/>
                </a:cubicBezTo>
                <a:lnTo>
                  <a:pt x="38369" y="10155"/>
                </a:lnTo>
                <a:cubicBezTo>
                  <a:pt x="38225" y="9854"/>
                  <a:pt x="38075" y="9545"/>
                  <a:pt x="37821" y="9318"/>
                </a:cubicBezTo>
                <a:cubicBezTo>
                  <a:pt x="37640" y="9157"/>
                  <a:pt x="37391" y="9046"/>
                  <a:pt x="37147" y="9046"/>
                </a:cubicBezTo>
                <a:close/>
                <a:moveTo>
                  <a:pt x="40406" y="13817"/>
                </a:moveTo>
                <a:cubicBezTo>
                  <a:pt x="40301" y="13817"/>
                  <a:pt x="40199" y="13833"/>
                  <a:pt x="40099" y="13871"/>
                </a:cubicBezTo>
                <a:cubicBezTo>
                  <a:pt x="39749" y="14025"/>
                  <a:pt x="39599" y="14449"/>
                  <a:pt x="39659" y="14810"/>
                </a:cubicBezTo>
                <a:cubicBezTo>
                  <a:pt x="39905" y="14498"/>
                  <a:pt x="40155" y="14162"/>
                  <a:pt x="40406" y="13817"/>
                </a:cubicBezTo>
                <a:close/>
                <a:moveTo>
                  <a:pt x="933" y="13861"/>
                </a:moveTo>
                <a:cubicBezTo>
                  <a:pt x="801" y="13861"/>
                  <a:pt x="655" y="13911"/>
                  <a:pt x="538" y="13976"/>
                </a:cubicBezTo>
                <a:cubicBezTo>
                  <a:pt x="332" y="14091"/>
                  <a:pt x="150" y="14243"/>
                  <a:pt x="0" y="14416"/>
                </a:cubicBezTo>
                <a:lnTo>
                  <a:pt x="0" y="14858"/>
                </a:lnTo>
                <a:cubicBezTo>
                  <a:pt x="0" y="15354"/>
                  <a:pt x="175" y="15817"/>
                  <a:pt x="466" y="16178"/>
                </a:cubicBezTo>
                <a:cubicBezTo>
                  <a:pt x="495" y="16129"/>
                  <a:pt x="522" y="16079"/>
                  <a:pt x="551" y="16027"/>
                </a:cubicBezTo>
                <a:cubicBezTo>
                  <a:pt x="818" y="15539"/>
                  <a:pt x="1040" y="15032"/>
                  <a:pt x="1219" y="14508"/>
                </a:cubicBezTo>
                <a:cubicBezTo>
                  <a:pt x="1278" y="14329"/>
                  <a:pt x="1329" y="14111"/>
                  <a:pt x="1199" y="13967"/>
                </a:cubicBezTo>
                <a:cubicBezTo>
                  <a:pt x="1131" y="13891"/>
                  <a:pt x="1036" y="13861"/>
                  <a:pt x="933" y="13861"/>
                </a:cubicBezTo>
                <a:close/>
                <a:moveTo>
                  <a:pt x="4275" y="13818"/>
                </a:moveTo>
                <a:cubicBezTo>
                  <a:pt x="4179" y="13818"/>
                  <a:pt x="4083" y="13836"/>
                  <a:pt x="3993" y="13874"/>
                </a:cubicBezTo>
                <a:cubicBezTo>
                  <a:pt x="3640" y="14025"/>
                  <a:pt x="3490" y="14448"/>
                  <a:pt x="3549" y="14813"/>
                </a:cubicBezTo>
                <a:cubicBezTo>
                  <a:pt x="3607" y="15176"/>
                  <a:pt x="3828" y="15497"/>
                  <a:pt x="4043" y="15804"/>
                </a:cubicBezTo>
                <a:cubicBezTo>
                  <a:pt x="4250" y="16098"/>
                  <a:pt x="4460" y="16399"/>
                  <a:pt x="4756" y="16614"/>
                </a:cubicBezTo>
                <a:cubicBezTo>
                  <a:pt x="4970" y="16769"/>
                  <a:pt x="5238" y="16873"/>
                  <a:pt x="5502" y="16873"/>
                </a:cubicBezTo>
                <a:cubicBezTo>
                  <a:pt x="5603" y="16873"/>
                  <a:pt x="5704" y="16858"/>
                  <a:pt x="5801" y="16824"/>
                </a:cubicBezTo>
                <a:cubicBezTo>
                  <a:pt x="6165" y="16700"/>
                  <a:pt x="6390" y="16357"/>
                  <a:pt x="6569" y="16027"/>
                </a:cubicBezTo>
                <a:cubicBezTo>
                  <a:pt x="6834" y="15540"/>
                  <a:pt x="7057" y="15031"/>
                  <a:pt x="7236" y="14509"/>
                </a:cubicBezTo>
                <a:cubicBezTo>
                  <a:pt x="7297" y="14330"/>
                  <a:pt x="7348" y="14112"/>
                  <a:pt x="7219" y="13969"/>
                </a:cubicBezTo>
                <a:cubicBezTo>
                  <a:pt x="7148" y="13892"/>
                  <a:pt x="7051" y="13862"/>
                  <a:pt x="6947" y="13862"/>
                </a:cubicBezTo>
                <a:cubicBezTo>
                  <a:pt x="6815" y="13862"/>
                  <a:pt x="6670" y="13911"/>
                  <a:pt x="6555" y="13976"/>
                </a:cubicBezTo>
                <a:cubicBezTo>
                  <a:pt x="6063" y="14251"/>
                  <a:pt x="5705" y="14739"/>
                  <a:pt x="5599" y="15276"/>
                </a:cubicBezTo>
                <a:lnTo>
                  <a:pt x="5494" y="14928"/>
                </a:lnTo>
                <a:cubicBezTo>
                  <a:pt x="5351" y="14627"/>
                  <a:pt x="5200" y="14316"/>
                  <a:pt x="4948" y="14091"/>
                </a:cubicBezTo>
                <a:cubicBezTo>
                  <a:pt x="4767" y="13928"/>
                  <a:pt x="4518" y="13818"/>
                  <a:pt x="4275" y="13818"/>
                </a:cubicBezTo>
                <a:close/>
                <a:moveTo>
                  <a:pt x="10293" y="13818"/>
                </a:moveTo>
                <a:cubicBezTo>
                  <a:pt x="10196" y="13818"/>
                  <a:pt x="10100" y="13836"/>
                  <a:pt x="10010" y="13874"/>
                </a:cubicBezTo>
                <a:cubicBezTo>
                  <a:pt x="9657" y="14025"/>
                  <a:pt x="9506" y="14448"/>
                  <a:pt x="9565" y="14813"/>
                </a:cubicBezTo>
                <a:cubicBezTo>
                  <a:pt x="9625" y="15176"/>
                  <a:pt x="9845" y="15497"/>
                  <a:pt x="10060" y="15804"/>
                </a:cubicBezTo>
                <a:cubicBezTo>
                  <a:pt x="10266" y="16098"/>
                  <a:pt x="10478" y="16399"/>
                  <a:pt x="10774" y="16614"/>
                </a:cubicBezTo>
                <a:cubicBezTo>
                  <a:pt x="10987" y="16769"/>
                  <a:pt x="11256" y="16873"/>
                  <a:pt x="11520" y="16873"/>
                </a:cubicBezTo>
                <a:cubicBezTo>
                  <a:pt x="11621" y="16873"/>
                  <a:pt x="11722" y="16858"/>
                  <a:pt x="11819" y="16824"/>
                </a:cubicBezTo>
                <a:cubicBezTo>
                  <a:pt x="12182" y="16700"/>
                  <a:pt x="12408" y="16357"/>
                  <a:pt x="12587" y="16027"/>
                </a:cubicBezTo>
                <a:cubicBezTo>
                  <a:pt x="12852" y="15540"/>
                  <a:pt x="13075" y="15031"/>
                  <a:pt x="13254" y="14509"/>
                </a:cubicBezTo>
                <a:cubicBezTo>
                  <a:pt x="13314" y="14330"/>
                  <a:pt x="13364" y="14112"/>
                  <a:pt x="13235" y="13969"/>
                </a:cubicBezTo>
                <a:cubicBezTo>
                  <a:pt x="13166" y="13892"/>
                  <a:pt x="13069" y="13862"/>
                  <a:pt x="12965" y="13862"/>
                </a:cubicBezTo>
                <a:cubicBezTo>
                  <a:pt x="12833" y="13862"/>
                  <a:pt x="12688" y="13911"/>
                  <a:pt x="12573" y="13976"/>
                </a:cubicBezTo>
                <a:cubicBezTo>
                  <a:pt x="12080" y="14251"/>
                  <a:pt x="11721" y="14739"/>
                  <a:pt x="11615" y="15276"/>
                </a:cubicBezTo>
                <a:lnTo>
                  <a:pt x="11512" y="14928"/>
                </a:lnTo>
                <a:cubicBezTo>
                  <a:pt x="11369" y="14627"/>
                  <a:pt x="11218" y="14316"/>
                  <a:pt x="10966" y="14091"/>
                </a:cubicBezTo>
                <a:cubicBezTo>
                  <a:pt x="10784" y="13928"/>
                  <a:pt x="10536" y="13818"/>
                  <a:pt x="10293" y="13818"/>
                </a:cubicBezTo>
                <a:close/>
                <a:moveTo>
                  <a:pt x="16310" y="13818"/>
                </a:moveTo>
                <a:cubicBezTo>
                  <a:pt x="16213" y="13818"/>
                  <a:pt x="16118" y="13836"/>
                  <a:pt x="16028" y="13874"/>
                </a:cubicBezTo>
                <a:cubicBezTo>
                  <a:pt x="15675" y="14025"/>
                  <a:pt x="15525" y="14448"/>
                  <a:pt x="15583" y="14813"/>
                </a:cubicBezTo>
                <a:cubicBezTo>
                  <a:pt x="15642" y="15176"/>
                  <a:pt x="15863" y="15497"/>
                  <a:pt x="16078" y="15804"/>
                </a:cubicBezTo>
                <a:cubicBezTo>
                  <a:pt x="16284" y="16098"/>
                  <a:pt x="16495" y="16399"/>
                  <a:pt x="16790" y="16614"/>
                </a:cubicBezTo>
                <a:cubicBezTo>
                  <a:pt x="17005" y="16769"/>
                  <a:pt x="17273" y="16873"/>
                  <a:pt x="17537" y="16873"/>
                </a:cubicBezTo>
                <a:cubicBezTo>
                  <a:pt x="17638" y="16873"/>
                  <a:pt x="17739" y="16858"/>
                  <a:pt x="17836" y="16824"/>
                </a:cubicBezTo>
                <a:cubicBezTo>
                  <a:pt x="18200" y="16700"/>
                  <a:pt x="18425" y="16357"/>
                  <a:pt x="18604" y="16027"/>
                </a:cubicBezTo>
                <a:cubicBezTo>
                  <a:pt x="18869" y="15540"/>
                  <a:pt x="19091" y="15031"/>
                  <a:pt x="19271" y="14509"/>
                </a:cubicBezTo>
                <a:cubicBezTo>
                  <a:pt x="19332" y="14330"/>
                  <a:pt x="19382" y="14112"/>
                  <a:pt x="19253" y="13969"/>
                </a:cubicBezTo>
                <a:cubicBezTo>
                  <a:pt x="19184" y="13892"/>
                  <a:pt x="19087" y="13862"/>
                  <a:pt x="18983" y="13862"/>
                </a:cubicBezTo>
                <a:cubicBezTo>
                  <a:pt x="18851" y="13862"/>
                  <a:pt x="18706" y="13911"/>
                  <a:pt x="18590" y="13976"/>
                </a:cubicBezTo>
                <a:cubicBezTo>
                  <a:pt x="18098" y="14251"/>
                  <a:pt x="17740" y="14739"/>
                  <a:pt x="17633" y="15276"/>
                </a:cubicBezTo>
                <a:lnTo>
                  <a:pt x="17529" y="14928"/>
                </a:lnTo>
                <a:cubicBezTo>
                  <a:pt x="17385" y="14627"/>
                  <a:pt x="17235" y="14316"/>
                  <a:pt x="16983" y="14091"/>
                </a:cubicBezTo>
                <a:cubicBezTo>
                  <a:pt x="16802" y="13928"/>
                  <a:pt x="16553" y="13818"/>
                  <a:pt x="16310" y="13818"/>
                </a:cubicBezTo>
                <a:close/>
                <a:moveTo>
                  <a:pt x="22330" y="13818"/>
                </a:moveTo>
                <a:cubicBezTo>
                  <a:pt x="22233" y="13818"/>
                  <a:pt x="22137" y="13836"/>
                  <a:pt x="22047" y="13874"/>
                </a:cubicBezTo>
                <a:cubicBezTo>
                  <a:pt x="21693" y="14025"/>
                  <a:pt x="21543" y="14448"/>
                  <a:pt x="21603" y="14813"/>
                </a:cubicBezTo>
                <a:cubicBezTo>
                  <a:pt x="21662" y="15176"/>
                  <a:pt x="21883" y="15497"/>
                  <a:pt x="22098" y="15804"/>
                </a:cubicBezTo>
                <a:cubicBezTo>
                  <a:pt x="22303" y="16098"/>
                  <a:pt x="22515" y="16399"/>
                  <a:pt x="22810" y="16614"/>
                </a:cubicBezTo>
                <a:cubicBezTo>
                  <a:pt x="23024" y="16769"/>
                  <a:pt x="23292" y="16873"/>
                  <a:pt x="23556" y="16873"/>
                </a:cubicBezTo>
                <a:cubicBezTo>
                  <a:pt x="23658" y="16873"/>
                  <a:pt x="23758" y="16858"/>
                  <a:pt x="23855" y="16824"/>
                </a:cubicBezTo>
                <a:cubicBezTo>
                  <a:pt x="24219" y="16700"/>
                  <a:pt x="24444" y="16357"/>
                  <a:pt x="24624" y="16027"/>
                </a:cubicBezTo>
                <a:cubicBezTo>
                  <a:pt x="24889" y="15540"/>
                  <a:pt x="25111" y="15031"/>
                  <a:pt x="25290" y="14509"/>
                </a:cubicBezTo>
                <a:cubicBezTo>
                  <a:pt x="25352" y="14330"/>
                  <a:pt x="25402" y="14112"/>
                  <a:pt x="25273" y="13969"/>
                </a:cubicBezTo>
                <a:cubicBezTo>
                  <a:pt x="25202" y="13892"/>
                  <a:pt x="25105" y="13862"/>
                  <a:pt x="25001" y="13862"/>
                </a:cubicBezTo>
                <a:cubicBezTo>
                  <a:pt x="24869" y="13862"/>
                  <a:pt x="24725" y="13911"/>
                  <a:pt x="24609" y="13976"/>
                </a:cubicBezTo>
                <a:cubicBezTo>
                  <a:pt x="24116" y="14251"/>
                  <a:pt x="23758" y="14739"/>
                  <a:pt x="23653" y="15276"/>
                </a:cubicBezTo>
                <a:lnTo>
                  <a:pt x="23548" y="14928"/>
                </a:lnTo>
                <a:cubicBezTo>
                  <a:pt x="23405" y="14627"/>
                  <a:pt x="23254" y="14316"/>
                  <a:pt x="23002" y="14091"/>
                </a:cubicBezTo>
                <a:cubicBezTo>
                  <a:pt x="22822" y="13928"/>
                  <a:pt x="22573" y="13818"/>
                  <a:pt x="22330" y="13818"/>
                </a:cubicBezTo>
                <a:close/>
                <a:moveTo>
                  <a:pt x="28346" y="13818"/>
                </a:moveTo>
                <a:cubicBezTo>
                  <a:pt x="28250" y="13818"/>
                  <a:pt x="28154" y="13836"/>
                  <a:pt x="28064" y="13874"/>
                </a:cubicBezTo>
                <a:cubicBezTo>
                  <a:pt x="27711" y="14025"/>
                  <a:pt x="27561" y="14448"/>
                  <a:pt x="27620" y="14813"/>
                </a:cubicBezTo>
                <a:cubicBezTo>
                  <a:pt x="27678" y="15176"/>
                  <a:pt x="27899" y="15497"/>
                  <a:pt x="28114" y="15804"/>
                </a:cubicBezTo>
                <a:cubicBezTo>
                  <a:pt x="28321" y="16098"/>
                  <a:pt x="28531" y="16399"/>
                  <a:pt x="28828" y="16614"/>
                </a:cubicBezTo>
                <a:cubicBezTo>
                  <a:pt x="29042" y="16769"/>
                  <a:pt x="29310" y="16873"/>
                  <a:pt x="29574" y="16873"/>
                </a:cubicBezTo>
                <a:cubicBezTo>
                  <a:pt x="29675" y="16873"/>
                  <a:pt x="29775" y="16858"/>
                  <a:pt x="29872" y="16824"/>
                </a:cubicBezTo>
                <a:cubicBezTo>
                  <a:pt x="30236" y="16700"/>
                  <a:pt x="30462" y="16357"/>
                  <a:pt x="30642" y="16027"/>
                </a:cubicBezTo>
                <a:cubicBezTo>
                  <a:pt x="30907" y="15540"/>
                  <a:pt x="31129" y="15031"/>
                  <a:pt x="31308" y="14509"/>
                </a:cubicBezTo>
                <a:cubicBezTo>
                  <a:pt x="31368" y="14330"/>
                  <a:pt x="31419" y="14112"/>
                  <a:pt x="31290" y="13969"/>
                </a:cubicBezTo>
                <a:cubicBezTo>
                  <a:pt x="31220" y="13892"/>
                  <a:pt x="31123" y="13862"/>
                  <a:pt x="31019" y="13862"/>
                </a:cubicBezTo>
                <a:cubicBezTo>
                  <a:pt x="30886" y="13862"/>
                  <a:pt x="30742" y="13911"/>
                  <a:pt x="30627" y="13976"/>
                </a:cubicBezTo>
                <a:cubicBezTo>
                  <a:pt x="30134" y="14251"/>
                  <a:pt x="29776" y="14739"/>
                  <a:pt x="29670" y="15276"/>
                </a:cubicBezTo>
                <a:lnTo>
                  <a:pt x="29566" y="14928"/>
                </a:lnTo>
                <a:cubicBezTo>
                  <a:pt x="29423" y="14627"/>
                  <a:pt x="29273" y="14316"/>
                  <a:pt x="29019" y="14091"/>
                </a:cubicBezTo>
                <a:cubicBezTo>
                  <a:pt x="28838" y="13928"/>
                  <a:pt x="28589" y="13818"/>
                  <a:pt x="28346" y="13818"/>
                </a:cubicBezTo>
                <a:close/>
                <a:moveTo>
                  <a:pt x="34364" y="13818"/>
                </a:moveTo>
                <a:cubicBezTo>
                  <a:pt x="34268" y="13818"/>
                  <a:pt x="34172" y="13836"/>
                  <a:pt x="34082" y="13874"/>
                </a:cubicBezTo>
                <a:cubicBezTo>
                  <a:pt x="33728" y="14025"/>
                  <a:pt x="33578" y="14448"/>
                  <a:pt x="33638" y="14813"/>
                </a:cubicBezTo>
                <a:cubicBezTo>
                  <a:pt x="33697" y="15176"/>
                  <a:pt x="33917" y="15497"/>
                  <a:pt x="34132" y="15804"/>
                </a:cubicBezTo>
                <a:cubicBezTo>
                  <a:pt x="34337" y="16098"/>
                  <a:pt x="34550" y="16399"/>
                  <a:pt x="34845" y="16614"/>
                </a:cubicBezTo>
                <a:cubicBezTo>
                  <a:pt x="35058" y="16769"/>
                  <a:pt x="35327" y="16873"/>
                  <a:pt x="35591" y="16873"/>
                </a:cubicBezTo>
                <a:cubicBezTo>
                  <a:pt x="35692" y="16873"/>
                  <a:pt x="35793" y="16858"/>
                  <a:pt x="35890" y="16824"/>
                </a:cubicBezTo>
                <a:cubicBezTo>
                  <a:pt x="36254" y="16700"/>
                  <a:pt x="36479" y="16357"/>
                  <a:pt x="36658" y="16027"/>
                </a:cubicBezTo>
                <a:cubicBezTo>
                  <a:pt x="36924" y="15540"/>
                  <a:pt x="37146" y="15031"/>
                  <a:pt x="37325" y="14509"/>
                </a:cubicBezTo>
                <a:cubicBezTo>
                  <a:pt x="37387" y="14330"/>
                  <a:pt x="37437" y="14112"/>
                  <a:pt x="37308" y="13969"/>
                </a:cubicBezTo>
                <a:cubicBezTo>
                  <a:pt x="37238" y="13892"/>
                  <a:pt x="37142" y="13862"/>
                  <a:pt x="37037" y="13862"/>
                </a:cubicBezTo>
                <a:cubicBezTo>
                  <a:pt x="36905" y="13862"/>
                  <a:pt x="36760" y="13911"/>
                  <a:pt x="36644" y="13976"/>
                </a:cubicBezTo>
                <a:cubicBezTo>
                  <a:pt x="36151" y="14251"/>
                  <a:pt x="35793" y="14739"/>
                  <a:pt x="35688" y="15276"/>
                </a:cubicBezTo>
                <a:lnTo>
                  <a:pt x="35583" y="14928"/>
                </a:lnTo>
                <a:cubicBezTo>
                  <a:pt x="35440" y="14627"/>
                  <a:pt x="35289" y="14316"/>
                  <a:pt x="35037" y="14091"/>
                </a:cubicBezTo>
                <a:cubicBezTo>
                  <a:pt x="34856" y="13928"/>
                  <a:pt x="34608" y="13818"/>
                  <a:pt x="34364" y="1381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rot="448920">
            <a:off x="6776408" y="2156485"/>
            <a:ext cx="547231" cy="520465"/>
          </a:xfrm>
          <a:custGeom>
            <a:rect b="b" l="l" r="r" t="t"/>
            <a:pathLst>
              <a:path extrusionOk="0" h="6674" w="7017">
                <a:moveTo>
                  <a:pt x="3508" y="1"/>
                </a:moveTo>
                <a:lnTo>
                  <a:pt x="2423" y="2198"/>
                </a:lnTo>
                <a:lnTo>
                  <a:pt x="0" y="2551"/>
                </a:lnTo>
                <a:lnTo>
                  <a:pt x="1754" y="4260"/>
                </a:lnTo>
                <a:lnTo>
                  <a:pt x="1339" y="6674"/>
                </a:lnTo>
                <a:lnTo>
                  <a:pt x="3508" y="5534"/>
                </a:lnTo>
                <a:lnTo>
                  <a:pt x="5676" y="6674"/>
                </a:lnTo>
                <a:lnTo>
                  <a:pt x="5262" y="4260"/>
                </a:lnTo>
                <a:lnTo>
                  <a:pt x="7016" y="2551"/>
                </a:lnTo>
                <a:lnTo>
                  <a:pt x="4592" y="2198"/>
                </a:lnTo>
                <a:lnTo>
                  <a:pt x="35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_1_1_1_1">
    <p:spTree>
      <p:nvGrpSpPr>
        <p:cNvPr id="693" name="Shape 693"/>
        <p:cNvGrpSpPr/>
        <p:nvPr/>
      </p:nvGrpSpPr>
      <p:grpSpPr>
        <a:xfrm>
          <a:off x="0" y="0"/>
          <a:ext cx="0" cy="0"/>
          <a:chOff x="0" y="0"/>
          <a:chExt cx="0" cy="0"/>
        </a:xfrm>
      </p:grpSpPr>
      <p:sp>
        <p:nvSpPr>
          <p:cNvPr id="694" name="Google Shape;694;p16"/>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16"/>
          <p:cNvGrpSpPr/>
          <p:nvPr/>
        </p:nvGrpSpPr>
        <p:grpSpPr>
          <a:xfrm rot="-5400000">
            <a:off x="-1215991" y="5875555"/>
            <a:ext cx="3298305" cy="499587"/>
            <a:chOff x="-636050" y="8114450"/>
            <a:chExt cx="3979615" cy="792869"/>
          </a:xfrm>
        </p:grpSpPr>
        <p:sp>
          <p:nvSpPr>
            <p:cNvPr id="696" name="Google Shape;696;p16"/>
            <p:cNvSpPr/>
            <p:nvPr/>
          </p:nvSpPr>
          <p:spPr>
            <a:xfrm>
              <a:off x="-636050" y="8114450"/>
              <a:ext cx="3979615" cy="792864"/>
            </a:xfrm>
            <a:custGeom>
              <a:rect b="b" l="l" r="r" t="t"/>
              <a:pathLst>
                <a:path extrusionOk="0" h="6843" w="34347">
                  <a:moveTo>
                    <a:pt x="1037" y="0"/>
                  </a:moveTo>
                  <a:cubicBezTo>
                    <a:pt x="889" y="1471"/>
                    <a:pt x="381" y="2929"/>
                    <a:pt x="158" y="4404"/>
                  </a:cubicBezTo>
                  <a:cubicBezTo>
                    <a:pt x="35" y="5216"/>
                    <a:pt x="1" y="6030"/>
                    <a:pt x="21" y="6843"/>
                  </a:cubicBezTo>
                  <a:lnTo>
                    <a:pt x="33816" y="6843"/>
                  </a:lnTo>
                  <a:cubicBezTo>
                    <a:pt x="33963" y="6479"/>
                    <a:pt x="34088" y="6110"/>
                    <a:pt x="34153" y="5730"/>
                  </a:cubicBezTo>
                  <a:cubicBezTo>
                    <a:pt x="34346" y="4582"/>
                    <a:pt x="33988" y="3422"/>
                    <a:pt x="33784" y="2274"/>
                  </a:cubicBezTo>
                  <a:cubicBezTo>
                    <a:pt x="33651" y="1522"/>
                    <a:pt x="33584" y="763"/>
                    <a:pt x="33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6"/>
            <p:cNvSpPr/>
            <p:nvPr/>
          </p:nvSpPr>
          <p:spPr>
            <a:xfrm>
              <a:off x="642067" y="8764689"/>
              <a:ext cx="449672" cy="142630"/>
            </a:xfrm>
            <a:custGeom>
              <a:rect b="b" l="l" r="r" t="t"/>
              <a:pathLst>
                <a:path extrusionOk="0" h="1231" w="3881">
                  <a:moveTo>
                    <a:pt x="1941" y="1"/>
                  </a:moveTo>
                  <a:lnTo>
                    <a:pt x="1" y="1231"/>
                  </a:lnTo>
                  <a:lnTo>
                    <a:pt x="547" y="1231"/>
                  </a:lnTo>
                  <a:lnTo>
                    <a:pt x="1941" y="346"/>
                  </a:lnTo>
                  <a:lnTo>
                    <a:pt x="3334" y="1231"/>
                  </a:lnTo>
                  <a:lnTo>
                    <a:pt x="3880" y="1231"/>
                  </a:lnTo>
                  <a:lnTo>
                    <a:pt x="19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6"/>
            <p:cNvSpPr/>
            <p:nvPr/>
          </p:nvSpPr>
          <p:spPr>
            <a:xfrm>
              <a:off x="-632922" y="8610472"/>
              <a:ext cx="3960150" cy="243548"/>
            </a:xfrm>
            <a:custGeom>
              <a:rect b="b" l="l" r="r" t="t"/>
              <a:pathLst>
                <a:path extrusionOk="0" h="2102" w="34179">
                  <a:moveTo>
                    <a:pt x="1877" y="0"/>
                  </a:moveTo>
                  <a:lnTo>
                    <a:pt x="18" y="1179"/>
                  </a:lnTo>
                  <a:cubicBezTo>
                    <a:pt x="11" y="1299"/>
                    <a:pt x="4" y="1418"/>
                    <a:pt x="1" y="1537"/>
                  </a:cubicBezTo>
                  <a:lnTo>
                    <a:pt x="1877" y="346"/>
                  </a:lnTo>
                  <a:lnTo>
                    <a:pt x="4644" y="2102"/>
                  </a:lnTo>
                  <a:lnTo>
                    <a:pt x="7411" y="346"/>
                  </a:lnTo>
                  <a:lnTo>
                    <a:pt x="10178" y="2102"/>
                  </a:lnTo>
                  <a:lnTo>
                    <a:pt x="12943" y="346"/>
                  </a:lnTo>
                  <a:lnTo>
                    <a:pt x="15710" y="2102"/>
                  </a:lnTo>
                  <a:lnTo>
                    <a:pt x="18480" y="346"/>
                  </a:lnTo>
                  <a:lnTo>
                    <a:pt x="21246" y="2102"/>
                  </a:lnTo>
                  <a:lnTo>
                    <a:pt x="24013" y="346"/>
                  </a:lnTo>
                  <a:lnTo>
                    <a:pt x="26780" y="2102"/>
                  </a:lnTo>
                  <a:lnTo>
                    <a:pt x="29547" y="346"/>
                  </a:lnTo>
                  <a:lnTo>
                    <a:pt x="32314" y="2102"/>
                  </a:lnTo>
                  <a:lnTo>
                    <a:pt x="34174" y="920"/>
                  </a:lnTo>
                  <a:cubicBezTo>
                    <a:pt x="34179" y="806"/>
                    <a:pt x="34179" y="690"/>
                    <a:pt x="34174" y="575"/>
                  </a:cubicBezTo>
                  <a:lnTo>
                    <a:pt x="32314" y="1756"/>
                  </a:lnTo>
                  <a:lnTo>
                    <a:pt x="29547" y="0"/>
                  </a:lnTo>
                  <a:lnTo>
                    <a:pt x="26780" y="1756"/>
                  </a:lnTo>
                  <a:lnTo>
                    <a:pt x="24013" y="0"/>
                  </a:lnTo>
                  <a:lnTo>
                    <a:pt x="21246" y="1756"/>
                  </a:lnTo>
                  <a:lnTo>
                    <a:pt x="18480" y="0"/>
                  </a:lnTo>
                  <a:lnTo>
                    <a:pt x="15710" y="1756"/>
                  </a:lnTo>
                  <a:lnTo>
                    <a:pt x="12943" y="0"/>
                  </a:lnTo>
                  <a:lnTo>
                    <a:pt x="10178" y="1756"/>
                  </a:lnTo>
                  <a:lnTo>
                    <a:pt x="7411" y="0"/>
                  </a:lnTo>
                  <a:lnTo>
                    <a:pt x="4644" y="1756"/>
                  </a:lnTo>
                  <a:lnTo>
                    <a:pt x="18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6"/>
            <p:cNvSpPr/>
            <p:nvPr/>
          </p:nvSpPr>
          <p:spPr>
            <a:xfrm>
              <a:off x="-633733" y="8764689"/>
              <a:ext cx="443184" cy="142630"/>
            </a:xfrm>
            <a:custGeom>
              <a:rect b="b" l="l" r="r" t="t"/>
              <a:pathLst>
                <a:path extrusionOk="0" h="1231" w="3825">
                  <a:moveTo>
                    <a:pt x="1884" y="1"/>
                  </a:moveTo>
                  <a:lnTo>
                    <a:pt x="1" y="1195"/>
                  </a:lnTo>
                  <a:lnTo>
                    <a:pt x="1" y="1231"/>
                  </a:lnTo>
                  <a:lnTo>
                    <a:pt x="490" y="1231"/>
                  </a:lnTo>
                  <a:lnTo>
                    <a:pt x="1884" y="346"/>
                  </a:lnTo>
                  <a:lnTo>
                    <a:pt x="3278" y="1231"/>
                  </a:lnTo>
                  <a:lnTo>
                    <a:pt x="3824" y="1231"/>
                  </a:lnTo>
                  <a:lnTo>
                    <a:pt x="1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6"/>
            <p:cNvSpPr/>
            <p:nvPr/>
          </p:nvSpPr>
          <p:spPr>
            <a:xfrm>
              <a:off x="1283269" y="8764689"/>
              <a:ext cx="449904" cy="142630"/>
            </a:xfrm>
            <a:custGeom>
              <a:rect b="b" l="l" r="r" t="t"/>
              <a:pathLst>
                <a:path extrusionOk="0" h="1231" w="3883">
                  <a:moveTo>
                    <a:pt x="1942" y="1"/>
                  </a:moveTo>
                  <a:lnTo>
                    <a:pt x="1" y="1231"/>
                  </a:lnTo>
                  <a:lnTo>
                    <a:pt x="547" y="1231"/>
                  </a:lnTo>
                  <a:lnTo>
                    <a:pt x="1942" y="346"/>
                  </a:lnTo>
                  <a:lnTo>
                    <a:pt x="3335" y="1231"/>
                  </a:lnTo>
                  <a:lnTo>
                    <a:pt x="3883" y="1231"/>
                  </a:lnTo>
                  <a:lnTo>
                    <a:pt x="1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6"/>
            <p:cNvSpPr/>
            <p:nvPr/>
          </p:nvSpPr>
          <p:spPr>
            <a:xfrm>
              <a:off x="2566136" y="8764689"/>
              <a:ext cx="449556" cy="142630"/>
            </a:xfrm>
            <a:custGeom>
              <a:rect b="b" l="l" r="r" t="t"/>
              <a:pathLst>
                <a:path extrusionOk="0" h="1231" w="3880">
                  <a:moveTo>
                    <a:pt x="1938" y="1"/>
                  </a:moveTo>
                  <a:lnTo>
                    <a:pt x="0" y="1231"/>
                  </a:lnTo>
                  <a:lnTo>
                    <a:pt x="545" y="1231"/>
                  </a:lnTo>
                  <a:lnTo>
                    <a:pt x="1938" y="346"/>
                  </a:lnTo>
                  <a:lnTo>
                    <a:pt x="3333" y="1231"/>
                  </a:lnTo>
                  <a:lnTo>
                    <a:pt x="3879" y="1231"/>
                  </a:lnTo>
                  <a:lnTo>
                    <a:pt x="1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6"/>
            <p:cNvSpPr/>
            <p:nvPr/>
          </p:nvSpPr>
          <p:spPr>
            <a:xfrm>
              <a:off x="1924586" y="8764689"/>
              <a:ext cx="449788" cy="142630"/>
            </a:xfrm>
            <a:custGeom>
              <a:rect b="b" l="l" r="r" t="t"/>
              <a:pathLst>
                <a:path extrusionOk="0" h="1231" w="3882">
                  <a:moveTo>
                    <a:pt x="1942" y="1"/>
                  </a:moveTo>
                  <a:lnTo>
                    <a:pt x="1" y="1231"/>
                  </a:lnTo>
                  <a:lnTo>
                    <a:pt x="548" y="1231"/>
                  </a:lnTo>
                  <a:lnTo>
                    <a:pt x="1942" y="346"/>
                  </a:lnTo>
                  <a:lnTo>
                    <a:pt x="3337" y="1231"/>
                  </a:lnTo>
                  <a:lnTo>
                    <a:pt x="3881" y="1231"/>
                  </a:lnTo>
                  <a:lnTo>
                    <a:pt x="1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6"/>
            <p:cNvSpPr/>
            <p:nvPr/>
          </p:nvSpPr>
          <p:spPr>
            <a:xfrm>
              <a:off x="-617627" y="8455907"/>
              <a:ext cx="3933037" cy="243664"/>
            </a:xfrm>
            <a:custGeom>
              <a:rect b="b" l="l" r="r" t="t"/>
              <a:pathLst>
                <a:path extrusionOk="0" h="2103" w="33945">
                  <a:moveTo>
                    <a:pt x="1745" y="1"/>
                  </a:moveTo>
                  <a:lnTo>
                    <a:pt x="65" y="1067"/>
                  </a:lnTo>
                  <a:cubicBezTo>
                    <a:pt x="42" y="1197"/>
                    <a:pt x="21" y="1326"/>
                    <a:pt x="1" y="1455"/>
                  </a:cubicBezTo>
                  <a:lnTo>
                    <a:pt x="1747" y="346"/>
                  </a:lnTo>
                  <a:lnTo>
                    <a:pt x="4512" y="2103"/>
                  </a:lnTo>
                  <a:lnTo>
                    <a:pt x="7279" y="346"/>
                  </a:lnTo>
                  <a:lnTo>
                    <a:pt x="10046" y="2103"/>
                  </a:lnTo>
                  <a:lnTo>
                    <a:pt x="12811" y="346"/>
                  </a:lnTo>
                  <a:lnTo>
                    <a:pt x="15578" y="2103"/>
                  </a:lnTo>
                  <a:lnTo>
                    <a:pt x="18348" y="346"/>
                  </a:lnTo>
                  <a:lnTo>
                    <a:pt x="21114" y="2103"/>
                  </a:lnTo>
                  <a:lnTo>
                    <a:pt x="23881" y="346"/>
                  </a:lnTo>
                  <a:lnTo>
                    <a:pt x="26648" y="2103"/>
                  </a:lnTo>
                  <a:lnTo>
                    <a:pt x="29415" y="346"/>
                  </a:lnTo>
                  <a:lnTo>
                    <a:pt x="32182" y="2103"/>
                  </a:lnTo>
                  <a:lnTo>
                    <a:pt x="33945" y="984"/>
                  </a:lnTo>
                  <a:cubicBezTo>
                    <a:pt x="33928" y="881"/>
                    <a:pt x="33909" y="776"/>
                    <a:pt x="33889" y="673"/>
                  </a:cubicBezTo>
                  <a:lnTo>
                    <a:pt x="32182" y="1757"/>
                  </a:lnTo>
                  <a:lnTo>
                    <a:pt x="29415" y="1"/>
                  </a:lnTo>
                  <a:lnTo>
                    <a:pt x="26648" y="1757"/>
                  </a:lnTo>
                  <a:lnTo>
                    <a:pt x="23881" y="1"/>
                  </a:lnTo>
                  <a:lnTo>
                    <a:pt x="21114" y="1757"/>
                  </a:lnTo>
                  <a:lnTo>
                    <a:pt x="18348" y="1"/>
                  </a:lnTo>
                  <a:lnTo>
                    <a:pt x="15578" y="1757"/>
                  </a:lnTo>
                  <a:lnTo>
                    <a:pt x="12811" y="1"/>
                  </a:lnTo>
                  <a:lnTo>
                    <a:pt x="10044" y="1757"/>
                  </a:lnTo>
                  <a:lnTo>
                    <a:pt x="7278" y="1"/>
                  </a:lnTo>
                  <a:lnTo>
                    <a:pt x="4512" y="1757"/>
                  </a:lnTo>
                  <a:lnTo>
                    <a:pt x="17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6"/>
            <p:cNvSpPr/>
            <p:nvPr/>
          </p:nvSpPr>
          <p:spPr>
            <a:xfrm>
              <a:off x="981" y="8764689"/>
              <a:ext cx="449556" cy="142630"/>
            </a:xfrm>
            <a:custGeom>
              <a:rect b="b" l="l" r="r" t="t"/>
              <a:pathLst>
                <a:path extrusionOk="0" h="1231" w="3880">
                  <a:moveTo>
                    <a:pt x="1940" y="1"/>
                  </a:moveTo>
                  <a:lnTo>
                    <a:pt x="0" y="1231"/>
                  </a:lnTo>
                  <a:lnTo>
                    <a:pt x="545" y="1231"/>
                  </a:lnTo>
                  <a:lnTo>
                    <a:pt x="1940" y="346"/>
                  </a:lnTo>
                  <a:lnTo>
                    <a:pt x="3333" y="1231"/>
                  </a:lnTo>
                  <a:lnTo>
                    <a:pt x="3880" y="1231"/>
                  </a:lnTo>
                  <a:lnTo>
                    <a:pt x="19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6"/>
            <p:cNvSpPr/>
            <p:nvPr/>
          </p:nvSpPr>
          <p:spPr>
            <a:xfrm>
              <a:off x="1636891" y="8114450"/>
              <a:ext cx="383977" cy="121890"/>
            </a:xfrm>
            <a:custGeom>
              <a:rect b="b" l="l" r="r" t="t"/>
              <a:pathLst>
                <a:path extrusionOk="0" h="1052" w="3314">
                  <a:moveTo>
                    <a:pt x="1" y="0"/>
                  </a:moveTo>
                  <a:lnTo>
                    <a:pt x="1656" y="1051"/>
                  </a:lnTo>
                  <a:lnTo>
                    <a:pt x="3314" y="0"/>
                  </a:lnTo>
                  <a:lnTo>
                    <a:pt x="2767" y="0"/>
                  </a:lnTo>
                  <a:lnTo>
                    <a:pt x="1656" y="706"/>
                  </a:lnTo>
                  <a:lnTo>
                    <a:pt x="5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6"/>
            <p:cNvSpPr/>
            <p:nvPr/>
          </p:nvSpPr>
          <p:spPr>
            <a:xfrm>
              <a:off x="2278209" y="8114450"/>
              <a:ext cx="383861" cy="121890"/>
            </a:xfrm>
            <a:custGeom>
              <a:rect b="b" l="l" r="r" t="t"/>
              <a:pathLst>
                <a:path extrusionOk="0" h="1052" w="3313">
                  <a:moveTo>
                    <a:pt x="1" y="0"/>
                  </a:moveTo>
                  <a:lnTo>
                    <a:pt x="1656" y="1051"/>
                  </a:lnTo>
                  <a:lnTo>
                    <a:pt x="3312" y="0"/>
                  </a:lnTo>
                  <a:lnTo>
                    <a:pt x="2767" y="0"/>
                  </a:lnTo>
                  <a:lnTo>
                    <a:pt x="1656" y="706"/>
                  </a:lnTo>
                  <a:lnTo>
                    <a:pt x="5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2919179" y="8114450"/>
              <a:ext cx="334155" cy="121890"/>
            </a:xfrm>
            <a:custGeom>
              <a:rect b="b" l="l" r="r" t="t"/>
              <a:pathLst>
                <a:path extrusionOk="0" h="1052" w="2884">
                  <a:moveTo>
                    <a:pt x="1" y="0"/>
                  </a:moveTo>
                  <a:lnTo>
                    <a:pt x="1658" y="1051"/>
                  </a:lnTo>
                  <a:lnTo>
                    <a:pt x="2884" y="274"/>
                  </a:lnTo>
                  <a:cubicBezTo>
                    <a:pt x="2881" y="183"/>
                    <a:pt x="2875" y="91"/>
                    <a:pt x="2874" y="0"/>
                  </a:cubicBezTo>
                  <a:lnTo>
                    <a:pt x="2769" y="0"/>
                  </a:lnTo>
                  <a:lnTo>
                    <a:pt x="1658" y="704"/>
                  </a:lnTo>
                  <a:lnTo>
                    <a:pt x="5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995573" y="8114450"/>
              <a:ext cx="383977" cy="121890"/>
            </a:xfrm>
            <a:custGeom>
              <a:rect b="b" l="l" r="r" t="t"/>
              <a:pathLst>
                <a:path extrusionOk="0" h="1052" w="3314">
                  <a:moveTo>
                    <a:pt x="1" y="0"/>
                  </a:moveTo>
                  <a:lnTo>
                    <a:pt x="1658" y="1051"/>
                  </a:lnTo>
                  <a:lnTo>
                    <a:pt x="3314" y="0"/>
                  </a:lnTo>
                  <a:lnTo>
                    <a:pt x="2769" y="0"/>
                  </a:lnTo>
                  <a:lnTo>
                    <a:pt x="1658" y="706"/>
                  </a:lnTo>
                  <a:lnTo>
                    <a:pt x="5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539997" y="8147124"/>
              <a:ext cx="3805586" cy="243664"/>
            </a:xfrm>
            <a:custGeom>
              <a:rect b="b" l="l" r="r" t="t"/>
              <a:pathLst>
                <a:path extrusionOk="0" h="2103" w="32845">
                  <a:moveTo>
                    <a:pt x="1077" y="1"/>
                  </a:moveTo>
                  <a:lnTo>
                    <a:pt x="76" y="635"/>
                  </a:lnTo>
                  <a:cubicBezTo>
                    <a:pt x="52" y="768"/>
                    <a:pt x="26" y="898"/>
                    <a:pt x="0" y="1032"/>
                  </a:cubicBezTo>
                  <a:lnTo>
                    <a:pt x="1077" y="346"/>
                  </a:lnTo>
                  <a:lnTo>
                    <a:pt x="3842" y="2103"/>
                  </a:lnTo>
                  <a:lnTo>
                    <a:pt x="6609" y="346"/>
                  </a:lnTo>
                  <a:lnTo>
                    <a:pt x="9376" y="2103"/>
                  </a:lnTo>
                  <a:lnTo>
                    <a:pt x="12141" y="346"/>
                  </a:lnTo>
                  <a:lnTo>
                    <a:pt x="14908" y="2103"/>
                  </a:lnTo>
                  <a:lnTo>
                    <a:pt x="17678" y="346"/>
                  </a:lnTo>
                  <a:lnTo>
                    <a:pt x="20444" y="2103"/>
                  </a:lnTo>
                  <a:lnTo>
                    <a:pt x="23211" y="346"/>
                  </a:lnTo>
                  <a:lnTo>
                    <a:pt x="25978" y="2103"/>
                  </a:lnTo>
                  <a:lnTo>
                    <a:pt x="28745" y="346"/>
                  </a:lnTo>
                  <a:lnTo>
                    <a:pt x="31512" y="2103"/>
                  </a:lnTo>
                  <a:lnTo>
                    <a:pt x="32845" y="1257"/>
                  </a:lnTo>
                  <a:cubicBezTo>
                    <a:pt x="32832" y="1149"/>
                    <a:pt x="32819" y="1042"/>
                    <a:pt x="32809" y="934"/>
                  </a:cubicBezTo>
                  <a:lnTo>
                    <a:pt x="31513" y="1757"/>
                  </a:lnTo>
                  <a:lnTo>
                    <a:pt x="28746" y="1"/>
                  </a:lnTo>
                  <a:lnTo>
                    <a:pt x="25979" y="1757"/>
                  </a:lnTo>
                  <a:lnTo>
                    <a:pt x="23213" y="1"/>
                  </a:lnTo>
                  <a:lnTo>
                    <a:pt x="20446" y="1757"/>
                  </a:lnTo>
                  <a:lnTo>
                    <a:pt x="17679" y="1"/>
                  </a:lnTo>
                  <a:lnTo>
                    <a:pt x="14911" y="1757"/>
                  </a:lnTo>
                  <a:lnTo>
                    <a:pt x="12144" y="1"/>
                  </a:lnTo>
                  <a:lnTo>
                    <a:pt x="9377" y="1757"/>
                  </a:lnTo>
                  <a:lnTo>
                    <a:pt x="6610" y="1"/>
                  </a:lnTo>
                  <a:lnTo>
                    <a:pt x="3844" y="1757"/>
                  </a:lnTo>
                  <a:lnTo>
                    <a:pt x="10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6"/>
            <p:cNvSpPr/>
            <p:nvPr/>
          </p:nvSpPr>
          <p:spPr>
            <a:xfrm>
              <a:off x="-582172" y="8301342"/>
              <a:ext cx="3870702" cy="243780"/>
            </a:xfrm>
            <a:custGeom>
              <a:rect b="b" l="l" r="r" t="t"/>
              <a:pathLst>
                <a:path extrusionOk="0" h="2104" w="33407">
                  <a:moveTo>
                    <a:pt x="1437" y="0"/>
                  </a:moveTo>
                  <a:lnTo>
                    <a:pt x="96" y="850"/>
                  </a:lnTo>
                  <a:lnTo>
                    <a:pt x="0" y="1259"/>
                  </a:lnTo>
                  <a:lnTo>
                    <a:pt x="1437" y="347"/>
                  </a:lnTo>
                  <a:lnTo>
                    <a:pt x="4206" y="2103"/>
                  </a:lnTo>
                  <a:lnTo>
                    <a:pt x="6973" y="347"/>
                  </a:lnTo>
                  <a:lnTo>
                    <a:pt x="9740" y="2103"/>
                  </a:lnTo>
                  <a:lnTo>
                    <a:pt x="12505" y="347"/>
                  </a:lnTo>
                  <a:lnTo>
                    <a:pt x="15272" y="2103"/>
                  </a:lnTo>
                  <a:lnTo>
                    <a:pt x="18042" y="347"/>
                  </a:lnTo>
                  <a:lnTo>
                    <a:pt x="20808" y="2103"/>
                  </a:lnTo>
                  <a:lnTo>
                    <a:pt x="23575" y="347"/>
                  </a:lnTo>
                  <a:lnTo>
                    <a:pt x="26342" y="2103"/>
                  </a:lnTo>
                  <a:lnTo>
                    <a:pt x="29109" y="347"/>
                  </a:lnTo>
                  <a:lnTo>
                    <a:pt x="31876" y="2103"/>
                  </a:lnTo>
                  <a:lnTo>
                    <a:pt x="33407" y="1130"/>
                  </a:lnTo>
                  <a:cubicBezTo>
                    <a:pt x="33385" y="1028"/>
                    <a:pt x="33367" y="925"/>
                    <a:pt x="33346" y="822"/>
                  </a:cubicBezTo>
                  <a:lnTo>
                    <a:pt x="31873" y="1756"/>
                  </a:lnTo>
                  <a:lnTo>
                    <a:pt x="29106" y="0"/>
                  </a:lnTo>
                  <a:lnTo>
                    <a:pt x="26339" y="1756"/>
                  </a:lnTo>
                  <a:lnTo>
                    <a:pt x="23572" y="0"/>
                  </a:lnTo>
                  <a:lnTo>
                    <a:pt x="20806" y="1756"/>
                  </a:lnTo>
                  <a:lnTo>
                    <a:pt x="18040" y="0"/>
                  </a:lnTo>
                  <a:lnTo>
                    <a:pt x="15271" y="1756"/>
                  </a:lnTo>
                  <a:lnTo>
                    <a:pt x="12504" y="0"/>
                  </a:lnTo>
                  <a:lnTo>
                    <a:pt x="9737" y="1756"/>
                  </a:lnTo>
                  <a:lnTo>
                    <a:pt x="6970" y="0"/>
                  </a:lnTo>
                  <a:lnTo>
                    <a:pt x="4203" y="1756"/>
                  </a:lnTo>
                  <a:lnTo>
                    <a:pt x="14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6"/>
            <p:cNvSpPr/>
            <p:nvPr/>
          </p:nvSpPr>
          <p:spPr>
            <a:xfrm>
              <a:off x="354488" y="8114450"/>
              <a:ext cx="383861" cy="121890"/>
            </a:xfrm>
            <a:custGeom>
              <a:rect b="b" l="l" r="r" t="t"/>
              <a:pathLst>
                <a:path extrusionOk="0" h="1052" w="3313">
                  <a:moveTo>
                    <a:pt x="0" y="0"/>
                  </a:moveTo>
                  <a:lnTo>
                    <a:pt x="1656" y="1051"/>
                  </a:lnTo>
                  <a:lnTo>
                    <a:pt x="3313" y="0"/>
                  </a:lnTo>
                  <a:lnTo>
                    <a:pt x="2767" y="0"/>
                  </a:lnTo>
                  <a:lnTo>
                    <a:pt x="1656" y="706"/>
                  </a:lnTo>
                  <a:lnTo>
                    <a:pt x="5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6"/>
            <p:cNvSpPr/>
            <p:nvPr/>
          </p:nvSpPr>
          <p:spPr>
            <a:xfrm>
              <a:off x="-286714" y="8114450"/>
              <a:ext cx="383745" cy="121890"/>
            </a:xfrm>
            <a:custGeom>
              <a:rect b="b" l="l" r="r" t="t"/>
              <a:pathLst>
                <a:path extrusionOk="0" h="1052" w="3312">
                  <a:moveTo>
                    <a:pt x="0" y="0"/>
                  </a:moveTo>
                  <a:lnTo>
                    <a:pt x="1656" y="1051"/>
                  </a:lnTo>
                  <a:lnTo>
                    <a:pt x="3312" y="0"/>
                  </a:lnTo>
                  <a:lnTo>
                    <a:pt x="2767" y="0"/>
                  </a:lnTo>
                  <a:lnTo>
                    <a:pt x="1656" y="706"/>
                  </a:lnTo>
                  <a:lnTo>
                    <a:pt x="5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16"/>
          <p:cNvSpPr/>
          <p:nvPr/>
        </p:nvSpPr>
        <p:spPr>
          <a:xfrm rot="-900023">
            <a:off x="6828881" y="366622"/>
            <a:ext cx="1346683" cy="1179301"/>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6"/>
          <p:cNvSpPr/>
          <p:nvPr/>
        </p:nvSpPr>
        <p:spPr>
          <a:xfrm rot="449096">
            <a:off x="6421611" y="9649182"/>
            <a:ext cx="838360" cy="838421"/>
          </a:xfrm>
          <a:custGeom>
            <a:rect b="b" l="l" r="r" t="t"/>
            <a:pathLst>
              <a:path extrusionOk="0" h="13764" w="13763">
                <a:moveTo>
                  <a:pt x="6882" y="1"/>
                </a:moveTo>
                <a:cubicBezTo>
                  <a:pt x="3083" y="1"/>
                  <a:pt x="1" y="3081"/>
                  <a:pt x="1" y="6882"/>
                </a:cubicBezTo>
                <a:cubicBezTo>
                  <a:pt x="1" y="8707"/>
                  <a:pt x="726" y="10457"/>
                  <a:pt x="2016" y="11747"/>
                </a:cubicBezTo>
                <a:cubicBezTo>
                  <a:pt x="3308" y="13038"/>
                  <a:pt x="5057" y="13763"/>
                  <a:pt x="6882" y="13763"/>
                </a:cubicBezTo>
                <a:cubicBezTo>
                  <a:pt x="8708" y="13763"/>
                  <a:pt x="10457" y="13038"/>
                  <a:pt x="11749" y="11747"/>
                </a:cubicBezTo>
                <a:cubicBezTo>
                  <a:pt x="13039" y="10457"/>
                  <a:pt x="13763" y="8707"/>
                  <a:pt x="13763" y="6882"/>
                </a:cubicBezTo>
                <a:cubicBezTo>
                  <a:pt x="13763" y="5057"/>
                  <a:pt x="13039" y="3307"/>
                  <a:pt x="11749" y="2016"/>
                </a:cubicBezTo>
                <a:cubicBezTo>
                  <a:pt x="10457" y="725"/>
                  <a:pt x="8708" y="1"/>
                  <a:pt x="6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5" name="Google Shape;715;p16"/>
          <p:cNvGrpSpPr/>
          <p:nvPr/>
        </p:nvGrpSpPr>
        <p:grpSpPr>
          <a:xfrm rot="449992">
            <a:off x="6431123" y="9649847"/>
            <a:ext cx="818634" cy="836722"/>
            <a:chOff x="6039144" y="3610556"/>
            <a:chExt cx="3659292" cy="3740144"/>
          </a:xfrm>
        </p:grpSpPr>
        <p:sp>
          <p:nvSpPr>
            <p:cNvPr id="716" name="Google Shape;716;p16"/>
            <p:cNvSpPr/>
            <p:nvPr/>
          </p:nvSpPr>
          <p:spPr>
            <a:xfrm>
              <a:off x="8296189"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8296189"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8296189"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8296189"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6"/>
            <p:cNvSpPr/>
            <p:nvPr/>
          </p:nvSpPr>
          <p:spPr>
            <a:xfrm>
              <a:off x="8296189"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8296189"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a:off x="8296189"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a:off x="8296189"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8296189"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8296189"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8296189"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8296189"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8296189"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8559706" y="4917796"/>
              <a:ext cx="119780" cy="119236"/>
            </a:xfrm>
            <a:custGeom>
              <a:rect b="b" l="l" r="r" t="t"/>
              <a:pathLst>
                <a:path extrusionOk="0" h="438" w="440">
                  <a:moveTo>
                    <a:pt x="220" y="1"/>
                  </a:moveTo>
                  <a:cubicBezTo>
                    <a:pt x="98" y="1"/>
                    <a:pt x="1" y="99"/>
                    <a:pt x="1" y="220"/>
                  </a:cubicBezTo>
                  <a:cubicBezTo>
                    <a:pt x="1" y="342"/>
                    <a:pt x="99" y="438"/>
                    <a:pt x="220" y="438"/>
                  </a:cubicBezTo>
                  <a:cubicBezTo>
                    <a:pt x="340" y="438"/>
                    <a:pt x="439" y="339"/>
                    <a:pt x="439" y="220"/>
                  </a:cubicBezTo>
                  <a:cubicBezTo>
                    <a:pt x="439" y="99"/>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8559706" y="4480597"/>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559706" y="5137212"/>
              <a:ext cx="119780" cy="119236"/>
            </a:xfrm>
            <a:custGeom>
              <a:rect b="b" l="l" r="r" t="t"/>
              <a:pathLst>
                <a:path extrusionOk="0" h="438" w="440">
                  <a:moveTo>
                    <a:pt x="220" y="0"/>
                  </a:moveTo>
                  <a:cubicBezTo>
                    <a:pt x="98" y="0"/>
                    <a:pt x="1" y="98"/>
                    <a:pt x="1" y="218"/>
                  </a:cubicBezTo>
                  <a:cubicBezTo>
                    <a:pt x="1" y="340"/>
                    <a:pt x="99" y="437"/>
                    <a:pt x="220" y="437"/>
                  </a:cubicBezTo>
                  <a:cubicBezTo>
                    <a:pt x="340" y="437"/>
                    <a:pt x="439" y="339"/>
                    <a:pt x="439" y="218"/>
                  </a:cubicBezTo>
                  <a:cubicBezTo>
                    <a:pt x="439"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559706" y="4699197"/>
              <a:ext cx="119780" cy="119508"/>
            </a:xfrm>
            <a:custGeom>
              <a:rect b="b" l="l" r="r" t="t"/>
              <a:pathLst>
                <a:path extrusionOk="0" h="439" w="440">
                  <a:moveTo>
                    <a:pt x="220" y="1"/>
                  </a:moveTo>
                  <a:cubicBezTo>
                    <a:pt x="98" y="1"/>
                    <a:pt x="1" y="100"/>
                    <a:pt x="1" y="220"/>
                  </a:cubicBezTo>
                  <a:cubicBezTo>
                    <a:pt x="1" y="341"/>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559706" y="5569510"/>
              <a:ext cx="119780" cy="119236"/>
            </a:xfrm>
            <a:custGeom>
              <a:rect b="b" l="l" r="r" t="t"/>
              <a:pathLst>
                <a:path extrusionOk="0" h="438" w="440">
                  <a:moveTo>
                    <a:pt x="220" y="1"/>
                  </a:moveTo>
                  <a:cubicBezTo>
                    <a:pt x="98" y="1"/>
                    <a:pt x="1" y="100"/>
                    <a:pt x="1" y="220"/>
                  </a:cubicBezTo>
                  <a:cubicBezTo>
                    <a:pt x="1" y="342"/>
                    <a:pt x="99" y="438"/>
                    <a:pt x="220" y="438"/>
                  </a:cubicBezTo>
                  <a:cubicBezTo>
                    <a:pt x="340" y="438"/>
                    <a:pt x="439" y="340"/>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559706" y="5350911"/>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559706" y="3828883"/>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8296189"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8559706" y="5788926"/>
              <a:ext cx="119780" cy="118963"/>
            </a:xfrm>
            <a:custGeom>
              <a:rect b="b" l="l" r="r" t="t"/>
              <a:pathLst>
                <a:path extrusionOk="0" h="437" w="440">
                  <a:moveTo>
                    <a:pt x="220" y="0"/>
                  </a:moveTo>
                  <a:cubicBezTo>
                    <a:pt x="98" y="0"/>
                    <a:pt x="1" y="98"/>
                    <a:pt x="1" y="218"/>
                  </a:cubicBezTo>
                  <a:cubicBezTo>
                    <a:pt x="1" y="340"/>
                    <a:pt x="99" y="436"/>
                    <a:pt x="220" y="436"/>
                  </a:cubicBezTo>
                  <a:cubicBezTo>
                    <a:pt x="340" y="436"/>
                    <a:pt x="439" y="339"/>
                    <a:pt x="439" y="218"/>
                  </a:cubicBezTo>
                  <a:cubicBezTo>
                    <a:pt x="439"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8296189"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8559706" y="4043126"/>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39"/>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8559706" y="4262270"/>
              <a:ext cx="119780" cy="119236"/>
            </a:xfrm>
            <a:custGeom>
              <a:rect b="b" l="l" r="r" t="t"/>
              <a:pathLst>
                <a:path extrusionOk="0" h="438" w="440">
                  <a:moveTo>
                    <a:pt x="220" y="0"/>
                  </a:moveTo>
                  <a:cubicBezTo>
                    <a:pt x="98" y="0"/>
                    <a:pt x="1" y="99"/>
                    <a:pt x="1" y="220"/>
                  </a:cubicBezTo>
                  <a:cubicBezTo>
                    <a:pt x="1" y="340"/>
                    <a:pt x="99" y="437"/>
                    <a:pt x="220" y="437"/>
                  </a:cubicBezTo>
                  <a:cubicBezTo>
                    <a:pt x="340" y="437"/>
                    <a:pt x="439" y="340"/>
                    <a:pt x="439" y="220"/>
                  </a:cubicBezTo>
                  <a:cubicBezTo>
                    <a:pt x="439"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8559706" y="6007526"/>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8032944" y="3828883"/>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296189"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032944" y="4699197"/>
              <a:ext cx="119508" cy="119508"/>
            </a:xfrm>
            <a:custGeom>
              <a:rect b="b" l="l" r="r" t="t"/>
              <a:pathLst>
                <a:path extrusionOk="0" h="439" w="439">
                  <a:moveTo>
                    <a:pt x="220" y="1"/>
                  </a:moveTo>
                  <a:cubicBezTo>
                    <a:pt x="98" y="1"/>
                    <a:pt x="0" y="100"/>
                    <a:pt x="0" y="220"/>
                  </a:cubicBezTo>
                  <a:cubicBezTo>
                    <a:pt x="0" y="341"/>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032944" y="7096711"/>
              <a:ext cx="119508" cy="119236"/>
            </a:xfrm>
            <a:custGeom>
              <a:rect b="b" l="l" r="r" t="t"/>
              <a:pathLst>
                <a:path extrusionOk="0" h="438" w="439">
                  <a:moveTo>
                    <a:pt x="220" y="0"/>
                  </a:moveTo>
                  <a:cubicBezTo>
                    <a:pt x="98" y="0"/>
                    <a:pt x="0" y="99"/>
                    <a:pt x="0" y="218"/>
                  </a:cubicBezTo>
                  <a:cubicBezTo>
                    <a:pt x="0" y="339"/>
                    <a:pt x="99" y="437"/>
                    <a:pt x="220" y="437"/>
                  </a:cubicBezTo>
                  <a:cubicBezTo>
                    <a:pt x="341" y="437"/>
                    <a:pt x="439" y="339"/>
                    <a:pt x="439" y="218"/>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8032944" y="4262270"/>
              <a:ext cx="119508" cy="119236"/>
            </a:xfrm>
            <a:custGeom>
              <a:rect b="b" l="l" r="r" t="t"/>
              <a:pathLst>
                <a:path extrusionOk="0" h="438" w="439">
                  <a:moveTo>
                    <a:pt x="220" y="0"/>
                  </a:moveTo>
                  <a:cubicBezTo>
                    <a:pt x="98" y="0"/>
                    <a:pt x="0" y="99"/>
                    <a:pt x="0" y="220"/>
                  </a:cubicBezTo>
                  <a:cubicBezTo>
                    <a:pt x="0" y="340"/>
                    <a:pt x="99" y="437"/>
                    <a:pt x="220" y="437"/>
                  </a:cubicBezTo>
                  <a:cubicBezTo>
                    <a:pt x="341" y="437"/>
                    <a:pt x="439" y="340"/>
                    <a:pt x="439" y="220"/>
                  </a:cubicBezTo>
                  <a:cubicBezTo>
                    <a:pt x="439" y="99"/>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8032944" y="4480597"/>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8032944" y="4043126"/>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39"/>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7505910"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7505910"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8559706" y="7096167"/>
              <a:ext cx="119780" cy="118691"/>
            </a:xfrm>
            <a:custGeom>
              <a:rect b="b" l="l" r="r" t="t"/>
              <a:pathLst>
                <a:path extrusionOk="0" h="436" w="440">
                  <a:moveTo>
                    <a:pt x="220" y="1"/>
                  </a:moveTo>
                  <a:cubicBezTo>
                    <a:pt x="98" y="1"/>
                    <a:pt x="1" y="98"/>
                    <a:pt x="1" y="219"/>
                  </a:cubicBezTo>
                  <a:cubicBezTo>
                    <a:pt x="1" y="332"/>
                    <a:pt x="85" y="425"/>
                    <a:pt x="194" y="435"/>
                  </a:cubicBezTo>
                  <a:cubicBezTo>
                    <a:pt x="261" y="409"/>
                    <a:pt x="327" y="382"/>
                    <a:pt x="392" y="353"/>
                  </a:cubicBezTo>
                  <a:cubicBezTo>
                    <a:pt x="421" y="315"/>
                    <a:pt x="438" y="269"/>
                    <a:pt x="438"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7505910"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9051895" y="6877567"/>
              <a:ext cx="93102" cy="83029"/>
            </a:xfrm>
            <a:custGeom>
              <a:rect b="b" l="l" r="r" t="t"/>
              <a:pathLst>
                <a:path extrusionOk="0" h="305" w="342">
                  <a:moveTo>
                    <a:pt x="218" y="1"/>
                  </a:moveTo>
                  <a:cubicBezTo>
                    <a:pt x="98" y="1"/>
                    <a:pt x="0" y="98"/>
                    <a:pt x="0" y="219"/>
                  </a:cubicBezTo>
                  <a:cubicBezTo>
                    <a:pt x="0" y="249"/>
                    <a:pt x="5" y="278"/>
                    <a:pt x="17" y="305"/>
                  </a:cubicBezTo>
                  <a:cubicBezTo>
                    <a:pt x="129" y="219"/>
                    <a:pt x="237" y="130"/>
                    <a:pt x="341" y="38"/>
                  </a:cubicBezTo>
                  <a:cubicBezTo>
                    <a:pt x="306" y="15"/>
                    <a:pt x="265"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8794367" y="7096167"/>
              <a:ext cx="60707" cy="34301"/>
            </a:xfrm>
            <a:custGeom>
              <a:rect b="b" l="l" r="r" t="t"/>
              <a:pathLst>
                <a:path extrusionOk="0" h="126" w="223">
                  <a:moveTo>
                    <a:pt x="198" y="1"/>
                  </a:moveTo>
                  <a:cubicBezTo>
                    <a:pt x="111" y="1"/>
                    <a:pt x="36" y="52"/>
                    <a:pt x="0" y="125"/>
                  </a:cubicBezTo>
                  <a:cubicBezTo>
                    <a:pt x="75" y="87"/>
                    <a:pt x="148" y="45"/>
                    <a:pt x="222" y="2"/>
                  </a:cubicBezTo>
                  <a:cubicBezTo>
                    <a:pt x="215" y="2"/>
                    <a:pt x="205" y="1"/>
                    <a:pt x="1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8040022" y="7315310"/>
              <a:ext cx="98819" cy="31306"/>
            </a:xfrm>
            <a:custGeom>
              <a:rect b="b" l="l" r="r" t="t"/>
              <a:pathLst>
                <a:path extrusionOk="0" h="115" w="363">
                  <a:moveTo>
                    <a:pt x="194" y="0"/>
                  </a:moveTo>
                  <a:cubicBezTo>
                    <a:pt x="112" y="0"/>
                    <a:pt x="37" y="46"/>
                    <a:pt x="0" y="115"/>
                  </a:cubicBezTo>
                  <a:cubicBezTo>
                    <a:pt x="122" y="106"/>
                    <a:pt x="242" y="95"/>
                    <a:pt x="363" y="80"/>
                  </a:cubicBezTo>
                  <a:cubicBezTo>
                    <a:pt x="323" y="30"/>
                    <a:pt x="262" y="0"/>
                    <a:pt x="1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8032944" y="6877567"/>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8032944" y="6659240"/>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8032944" y="6225853"/>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8032944" y="6444452"/>
              <a:ext cx="119508" cy="119236"/>
            </a:xfrm>
            <a:custGeom>
              <a:rect b="b" l="l" r="r" t="t"/>
              <a:pathLst>
                <a:path extrusionOk="0" h="438" w="439">
                  <a:moveTo>
                    <a:pt x="220" y="1"/>
                  </a:moveTo>
                  <a:cubicBezTo>
                    <a:pt x="98" y="1"/>
                    <a:pt x="0" y="98"/>
                    <a:pt x="0" y="219"/>
                  </a:cubicBezTo>
                  <a:cubicBezTo>
                    <a:pt x="0" y="339"/>
                    <a:pt x="99" y="438"/>
                    <a:pt x="220" y="438"/>
                  </a:cubicBezTo>
                  <a:cubicBezTo>
                    <a:pt x="341"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8033217" y="3611645"/>
              <a:ext cx="119236" cy="118147"/>
            </a:xfrm>
            <a:custGeom>
              <a:rect b="b" l="l" r="r" t="t"/>
              <a:pathLst>
                <a:path extrusionOk="0" h="434" w="438">
                  <a:moveTo>
                    <a:pt x="183" y="0"/>
                  </a:moveTo>
                  <a:cubicBezTo>
                    <a:pt x="79" y="16"/>
                    <a:pt x="1" y="107"/>
                    <a:pt x="1" y="215"/>
                  </a:cubicBezTo>
                  <a:cubicBezTo>
                    <a:pt x="1" y="337"/>
                    <a:pt x="98" y="433"/>
                    <a:pt x="219" y="433"/>
                  </a:cubicBezTo>
                  <a:cubicBezTo>
                    <a:pt x="340" y="433"/>
                    <a:pt x="438" y="336"/>
                    <a:pt x="438" y="215"/>
                  </a:cubicBezTo>
                  <a:cubicBezTo>
                    <a:pt x="438" y="122"/>
                    <a:pt x="378" y="42"/>
                    <a:pt x="296" y="10"/>
                  </a:cubicBezTo>
                  <a:lnTo>
                    <a:pt x="1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8296189" y="3644312"/>
              <a:ext cx="119780" cy="85479"/>
            </a:xfrm>
            <a:custGeom>
              <a:rect b="b" l="l" r="r" t="t"/>
              <a:pathLst>
                <a:path extrusionOk="0" h="314" w="440">
                  <a:moveTo>
                    <a:pt x="24" y="1"/>
                  </a:moveTo>
                  <a:cubicBezTo>
                    <a:pt x="9" y="30"/>
                    <a:pt x="1" y="61"/>
                    <a:pt x="1" y="95"/>
                  </a:cubicBezTo>
                  <a:cubicBezTo>
                    <a:pt x="2" y="216"/>
                    <a:pt x="100" y="313"/>
                    <a:pt x="220" y="313"/>
                  </a:cubicBezTo>
                  <a:cubicBezTo>
                    <a:pt x="339" y="313"/>
                    <a:pt x="435" y="219"/>
                    <a:pt x="440" y="103"/>
                  </a:cubicBezTo>
                  <a:cubicBezTo>
                    <a:pt x="303" y="65"/>
                    <a:pt x="163" y="3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8032944" y="4917796"/>
              <a:ext cx="119508" cy="119236"/>
            </a:xfrm>
            <a:custGeom>
              <a:rect b="b" l="l" r="r" t="t"/>
              <a:pathLst>
                <a:path extrusionOk="0" h="438" w="439">
                  <a:moveTo>
                    <a:pt x="220" y="1"/>
                  </a:moveTo>
                  <a:cubicBezTo>
                    <a:pt x="98" y="1"/>
                    <a:pt x="0" y="99"/>
                    <a:pt x="0" y="220"/>
                  </a:cubicBezTo>
                  <a:cubicBezTo>
                    <a:pt x="0" y="342"/>
                    <a:pt x="99" y="438"/>
                    <a:pt x="220" y="438"/>
                  </a:cubicBezTo>
                  <a:cubicBezTo>
                    <a:pt x="341" y="438"/>
                    <a:pt x="439" y="339"/>
                    <a:pt x="439" y="220"/>
                  </a:cubicBezTo>
                  <a:cubicBezTo>
                    <a:pt x="439" y="99"/>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8032944" y="6007526"/>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8032944" y="5350911"/>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8032944" y="5137212"/>
              <a:ext cx="119508" cy="119236"/>
            </a:xfrm>
            <a:custGeom>
              <a:rect b="b" l="l" r="r" t="t"/>
              <a:pathLst>
                <a:path extrusionOk="0" h="438" w="439">
                  <a:moveTo>
                    <a:pt x="220" y="0"/>
                  </a:moveTo>
                  <a:cubicBezTo>
                    <a:pt x="98" y="0"/>
                    <a:pt x="0" y="98"/>
                    <a:pt x="0" y="218"/>
                  </a:cubicBezTo>
                  <a:cubicBezTo>
                    <a:pt x="0" y="340"/>
                    <a:pt x="99" y="437"/>
                    <a:pt x="220" y="437"/>
                  </a:cubicBezTo>
                  <a:cubicBezTo>
                    <a:pt x="341" y="437"/>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8032944" y="5569510"/>
              <a:ext cx="119508" cy="119236"/>
            </a:xfrm>
            <a:custGeom>
              <a:rect b="b" l="l" r="r" t="t"/>
              <a:pathLst>
                <a:path extrusionOk="0" h="438" w="439">
                  <a:moveTo>
                    <a:pt x="220" y="1"/>
                  </a:moveTo>
                  <a:cubicBezTo>
                    <a:pt x="98" y="1"/>
                    <a:pt x="0" y="100"/>
                    <a:pt x="0" y="220"/>
                  </a:cubicBezTo>
                  <a:cubicBezTo>
                    <a:pt x="0" y="342"/>
                    <a:pt x="99" y="438"/>
                    <a:pt x="220" y="438"/>
                  </a:cubicBezTo>
                  <a:cubicBezTo>
                    <a:pt x="341" y="438"/>
                    <a:pt x="439" y="340"/>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8032944" y="5788926"/>
              <a:ext cx="119508" cy="118963"/>
            </a:xfrm>
            <a:custGeom>
              <a:rect b="b" l="l" r="r" t="t"/>
              <a:pathLst>
                <a:path extrusionOk="0" h="437" w="439">
                  <a:moveTo>
                    <a:pt x="220" y="0"/>
                  </a:moveTo>
                  <a:cubicBezTo>
                    <a:pt x="98" y="0"/>
                    <a:pt x="0" y="98"/>
                    <a:pt x="0" y="218"/>
                  </a:cubicBezTo>
                  <a:cubicBezTo>
                    <a:pt x="0" y="340"/>
                    <a:pt x="99" y="436"/>
                    <a:pt x="220" y="436"/>
                  </a:cubicBezTo>
                  <a:cubicBezTo>
                    <a:pt x="341" y="436"/>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9051895" y="4480597"/>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9578657" y="6226397"/>
              <a:ext cx="51451" cy="90380"/>
            </a:xfrm>
            <a:custGeom>
              <a:rect b="b" l="l" r="r" t="t"/>
              <a:pathLst>
                <a:path extrusionOk="0" h="332" w="189">
                  <a:moveTo>
                    <a:pt x="188" y="0"/>
                  </a:moveTo>
                  <a:lnTo>
                    <a:pt x="188" y="0"/>
                  </a:lnTo>
                  <a:cubicBezTo>
                    <a:pt x="82" y="16"/>
                    <a:pt x="1" y="108"/>
                    <a:pt x="1" y="217"/>
                  </a:cubicBezTo>
                  <a:cubicBezTo>
                    <a:pt x="1" y="258"/>
                    <a:pt x="12" y="297"/>
                    <a:pt x="32" y="332"/>
                  </a:cubicBezTo>
                  <a:cubicBezTo>
                    <a:pt x="87" y="223"/>
                    <a:pt x="138" y="114"/>
                    <a:pt x="1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9578657"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9315140" y="4269620"/>
              <a:ext cx="102902" cy="111886"/>
            </a:xfrm>
            <a:custGeom>
              <a:rect b="b" l="l" r="r" t="t"/>
              <a:pathLst>
                <a:path extrusionOk="0" h="411" w="378">
                  <a:moveTo>
                    <a:pt x="110" y="0"/>
                  </a:moveTo>
                  <a:cubicBezTo>
                    <a:pt x="45" y="41"/>
                    <a:pt x="1" y="112"/>
                    <a:pt x="1" y="193"/>
                  </a:cubicBezTo>
                  <a:cubicBezTo>
                    <a:pt x="1" y="314"/>
                    <a:pt x="98" y="410"/>
                    <a:pt x="219" y="410"/>
                  </a:cubicBezTo>
                  <a:cubicBezTo>
                    <a:pt x="282" y="410"/>
                    <a:pt x="339" y="385"/>
                    <a:pt x="378" y="342"/>
                  </a:cubicBezTo>
                  <a:cubicBezTo>
                    <a:pt x="292" y="224"/>
                    <a:pt x="203" y="112"/>
                    <a:pt x="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8559706" y="6225853"/>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9315140"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9315140" y="4699197"/>
              <a:ext cx="119508" cy="119508"/>
            </a:xfrm>
            <a:custGeom>
              <a:rect b="b" l="l" r="r" t="t"/>
              <a:pathLst>
                <a:path extrusionOk="0" h="439" w="439">
                  <a:moveTo>
                    <a:pt x="219" y="1"/>
                  </a:moveTo>
                  <a:cubicBezTo>
                    <a:pt x="97" y="1"/>
                    <a:pt x="1" y="100"/>
                    <a:pt x="1" y="220"/>
                  </a:cubicBezTo>
                  <a:cubicBezTo>
                    <a:pt x="1" y="341"/>
                    <a:pt x="98" y="438"/>
                    <a:pt x="219" y="438"/>
                  </a:cubicBezTo>
                  <a:cubicBezTo>
                    <a:pt x="339" y="438"/>
                    <a:pt x="438" y="341"/>
                    <a:pt x="438" y="220"/>
                  </a:cubicBezTo>
                  <a:cubicBezTo>
                    <a:pt x="438"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9051895" y="6225853"/>
              <a:ext cx="119508" cy="119508"/>
            </a:xfrm>
            <a:custGeom>
              <a:rect b="b" l="l" r="r" t="t"/>
              <a:pathLst>
                <a:path extrusionOk="0" h="439" w="439">
                  <a:moveTo>
                    <a:pt x="218" y="1"/>
                  </a:moveTo>
                  <a:cubicBezTo>
                    <a:pt x="96" y="1"/>
                    <a:pt x="0" y="98"/>
                    <a:pt x="0" y="219"/>
                  </a:cubicBezTo>
                  <a:cubicBezTo>
                    <a:pt x="0" y="341"/>
                    <a:pt x="98" y="438"/>
                    <a:pt x="218" y="438"/>
                  </a:cubicBezTo>
                  <a:cubicBezTo>
                    <a:pt x="339" y="438"/>
                    <a:pt x="438" y="339"/>
                    <a:pt x="438" y="219"/>
                  </a:cubicBezTo>
                  <a:cubicBezTo>
                    <a:pt x="439" y="98"/>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9315140"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40" y="99"/>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9051895" y="6007526"/>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9051895" y="6659240"/>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9051895" y="4043126"/>
              <a:ext cx="119236" cy="119508"/>
            </a:xfrm>
            <a:custGeom>
              <a:rect b="b" l="l" r="r" t="t"/>
              <a:pathLst>
                <a:path extrusionOk="0" h="439" w="438">
                  <a:moveTo>
                    <a:pt x="218" y="1"/>
                  </a:moveTo>
                  <a:cubicBezTo>
                    <a:pt x="96" y="1"/>
                    <a:pt x="0" y="100"/>
                    <a:pt x="0" y="220"/>
                  </a:cubicBezTo>
                  <a:cubicBezTo>
                    <a:pt x="0" y="342"/>
                    <a:pt x="98" y="438"/>
                    <a:pt x="218" y="438"/>
                  </a:cubicBezTo>
                  <a:cubicBezTo>
                    <a:pt x="339" y="438"/>
                    <a:pt x="438" y="339"/>
                    <a:pt x="438" y="220"/>
                  </a:cubicBezTo>
                  <a:cubicBezTo>
                    <a:pt x="438" y="200"/>
                    <a:pt x="433" y="182"/>
                    <a:pt x="430" y="163"/>
                  </a:cubicBezTo>
                  <a:cubicBezTo>
                    <a:pt x="369" y="108"/>
                    <a:pt x="308" y="55"/>
                    <a:pt x="245" y="1"/>
                  </a:cubicBezTo>
                  <a:cubicBezTo>
                    <a:pt x="243" y="1"/>
                    <a:pt x="240" y="2"/>
                    <a:pt x="238" y="2"/>
                  </a:cubicBezTo>
                  <a:cubicBezTo>
                    <a:pt x="232" y="2"/>
                    <a:pt x="226"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9578657" y="4702463"/>
              <a:ext cx="86024" cy="116241"/>
            </a:xfrm>
            <a:custGeom>
              <a:rect b="b" l="l" r="r" t="t"/>
              <a:pathLst>
                <a:path extrusionOk="0" h="427" w="316">
                  <a:moveTo>
                    <a:pt x="147" y="0"/>
                  </a:moveTo>
                  <a:cubicBezTo>
                    <a:pt x="61" y="32"/>
                    <a:pt x="1" y="114"/>
                    <a:pt x="1" y="208"/>
                  </a:cubicBezTo>
                  <a:cubicBezTo>
                    <a:pt x="1" y="330"/>
                    <a:pt x="98" y="426"/>
                    <a:pt x="219" y="426"/>
                  </a:cubicBezTo>
                  <a:cubicBezTo>
                    <a:pt x="253" y="426"/>
                    <a:pt x="284" y="417"/>
                    <a:pt x="316" y="403"/>
                  </a:cubicBezTo>
                  <a:cubicBezTo>
                    <a:pt x="263" y="267"/>
                    <a:pt x="208" y="132"/>
                    <a:pt x="1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9051895" y="6444452"/>
              <a:ext cx="119236" cy="119236"/>
            </a:xfrm>
            <a:custGeom>
              <a:rect b="b" l="l" r="r" t="t"/>
              <a:pathLst>
                <a:path extrusionOk="0" h="438" w="438">
                  <a:moveTo>
                    <a:pt x="218" y="1"/>
                  </a:moveTo>
                  <a:cubicBezTo>
                    <a:pt x="96" y="1"/>
                    <a:pt x="0" y="98"/>
                    <a:pt x="0" y="219"/>
                  </a:cubicBezTo>
                  <a:cubicBezTo>
                    <a:pt x="0" y="339"/>
                    <a:pt x="98" y="438"/>
                    <a:pt x="218" y="438"/>
                  </a:cubicBezTo>
                  <a:cubicBezTo>
                    <a:pt x="339" y="438"/>
                    <a:pt x="438" y="339"/>
                    <a:pt x="438" y="219"/>
                  </a:cubicBezTo>
                  <a:cubicBezTo>
                    <a:pt x="438" y="98"/>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9578657"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9315140"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40" y="98"/>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9578657"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9051895" y="5788926"/>
              <a:ext cx="119508" cy="118963"/>
            </a:xfrm>
            <a:custGeom>
              <a:rect b="b" l="l" r="r" t="t"/>
              <a:pathLst>
                <a:path extrusionOk="0" h="437" w="439">
                  <a:moveTo>
                    <a:pt x="218" y="0"/>
                  </a:moveTo>
                  <a:cubicBezTo>
                    <a:pt x="96" y="0"/>
                    <a:pt x="0" y="98"/>
                    <a:pt x="0" y="218"/>
                  </a:cubicBezTo>
                  <a:cubicBezTo>
                    <a:pt x="0" y="340"/>
                    <a:pt x="98" y="436"/>
                    <a:pt x="218" y="436"/>
                  </a:cubicBezTo>
                  <a:cubicBezTo>
                    <a:pt x="339" y="436"/>
                    <a:pt x="438" y="339"/>
                    <a:pt x="438" y="218"/>
                  </a:cubicBezTo>
                  <a:cubicBezTo>
                    <a:pt x="439" y="96"/>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9578657"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9578657"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9315140" y="6659512"/>
              <a:ext cx="50362" cy="59346"/>
            </a:xfrm>
            <a:custGeom>
              <a:rect b="b" l="l" r="r" t="t"/>
              <a:pathLst>
                <a:path extrusionOk="0" h="218" w="185">
                  <a:moveTo>
                    <a:pt x="184" y="1"/>
                  </a:moveTo>
                  <a:lnTo>
                    <a:pt x="184" y="1"/>
                  </a:lnTo>
                  <a:cubicBezTo>
                    <a:pt x="81" y="18"/>
                    <a:pt x="1" y="108"/>
                    <a:pt x="1" y="217"/>
                  </a:cubicBezTo>
                  <a:cubicBezTo>
                    <a:pt x="63" y="147"/>
                    <a:pt x="124" y="74"/>
                    <a:pt x="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9315140" y="6444452"/>
              <a:ext cx="119508" cy="119236"/>
            </a:xfrm>
            <a:custGeom>
              <a:rect b="b" l="l" r="r" t="t"/>
              <a:pathLst>
                <a:path extrusionOk="0" h="438" w="439">
                  <a:moveTo>
                    <a:pt x="219" y="1"/>
                  </a:moveTo>
                  <a:cubicBezTo>
                    <a:pt x="97" y="1"/>
                    <a:pt x="1" y="98"/>
                    <a:pt x="1" y="219"/>
                  </a:cubicBezTo>
                  <a:cubicBezTo>
                    <a:pt x="1" y="339"/>
                    <a:pt x="98" y="438"/>
                    <a:pt x="219" y="438"/>
                  </a:cubicBezTo>
                  <a:cubicBezTo>
                    <a:pt x="339" y="438"/>
                    <a:pt x="438" y="339"/>
                    <a:pt x="438" y="219"/>
                  </a:cubicBezTo>
                  <a:cubicBezTo>
                    <a:pt x="438" y="98"/>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9315140"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9315140"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40"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9315140"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40" y="96"/>
                    <a:pt x="34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9315140"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40" y="96"/>
                    <a:pt x="34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9315140" y="6007526"/>
              <a:ext cx="119508" cy="119236"/>
            </a:xfrm>
            <a:custGeom>
              <a:rect b="b" l="l" r="r" t="t"/>
              <a:pathLst>
                <a:path extrusionOk="0" h="438" w="439">
                  <a:moveTo>
                    <a:pt x="219" y="0"/>
                  </a:moveTo>
                  <a:cubicBezTo>
                    <a:pt x="97" y="0"/>
                    <a:pt x="1" y="98"/>
                    <a:pt x="1" y="218"/>
                  </a:cubicBezTo>
                  <a:cubicBezTo>
                    <a:pt x="1" y="338"/>
                    <a:pt x="98" y="437"/>
                    <a:pt x="219" y="437"/>
                  </a:cubicBezTo>
                  <a:cubicBezTo>
                    <a:pt x="339" y="437"/>
                    <a:pt x="438" y="338"/>
                    <a:pt x="438" y="218"/>
                  </a:cubicBezTo>
                  <a:cubicBezTo>
                    <a:pt x="438" y="98"/>
                    <a:pt x="34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9578657" y="6007526"/>
              <a:ext cx="117330" cy="119236"/>
            </a:xfrm>
            <a:custGeom>
              <a:rect b="b" l="l" r="r" t="t"/>
              <a:pathLst>
                <a:path extrusionOk="0" h="438" w="431">
                  <a:moveTo>
                    <a:pt x="219" y="0"/>
                  </a:moveTo>
                  <a:cubicBezTo>
                    <a:pt x="97" y="0"/>
                    <a:pt x="1" y="98"/>
                    <a:pt x="1" y="218"/>
                  </a:cubicBezTo>
                  <a:cubicBezTo>
                    <a:pt x="1" y="338"/>
                    <a:pt x="98" y="437"/>
                    <a:pt x="219" y="437"/>
                  </a:cubicBezTo>
                  <a:cubicBezTo>
                    <a:pt x="269" y="437"/>
                    <a:pt x="316" y="419"/>
                    <a:pt x="352" y="391"/>
                  </a:cubicBezTo>
                  <a:cubicBezTo>
                    <a:pt x="378" y="317"/>
                    <a:pt x="405" y="240"/>
                    <a:pt x="431" y="162"/>
                  </a:cubicBezTo>
                  <a:cubicBezTo>
                    <a:pt x="406" y="69"/>
                    <a:pt x="32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8788378"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8788378"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8788378"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8788378"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8788378"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8788378"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8788378"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6"/>
            <p:cNvSpPr/>
            <p:nvPr/>
          </p:nvSpPr>
          <p:spPr>
            <a:xfrm>
              <a:off x="8559706" y="6877567"/>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6"/>
            <p:cNvSpPr/>
            <p:nvPr/>
          </p:nvSpPr>
          <p:spPr>
            <a:xfrm>
              <a:off x="8559706" y="6444452"/>
              <a:ext cx="119780" cy="119236"/>
            </a:xfrm>
            <a:custGeom>
              <a:rect b="b" l="l" r="r" t="t"/>
              <a:pathLst>
                <a:path extrusionOk="0" h="438" w="440">
                  <a:moveTo>
                    <a:pt x="220" y="1"/>
                  </a:moveTo>
                  <a:cubicBezTo>
                    <a:pt x="98" y="1"/>
                    <a:pt x="1" y="98"/>
                    <a:pt x="1" y="219"/>
                  </a:cubicBezTo>
                  <a:cubicBezTo>
                    <a:pt x="1" y="339"/>
                    <a:pt x="99" y="438"/>
                    <a:pt x="220" y="438"/>
                  </a:cubicBezTo>
                  <a:cubicBezTo>
                    <a:pt x="340" y="438"/>
                    <a:pt x="439" y="339"/>
                    <a:pt x="439"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6"/>
            <p:cNvSpPr/>
            <p:nvPr/>
          </p:nvSpPr>
          <p:spPr>
            <a:xfrm>
              <a:off x="8788378" y="4043126"/>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39"/>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6"/>
            <p:cNvSpPr/>
            <p:nvPr/>
          </p:nvSpPr>
          <p:spPr>
            <a:xfrm>
              <a:off x="8788378" y="3836777"/>
              <a:ext cx="119236" cy="111613"/>
            </a:xfrm>
            <a:custGeom>
              <a:rect b="b" l="l" r="r" t="t"/>
              <a:pathLst>
                <a:path extrusionOk="0" h="410" w="438">
                  <a:moveTo>
                    <a:pt x="110" y="1"/>
                  </a:moveTo>
                  <a:cubicBezTo>
                    <a:pt x="45" y="39"/>
                    <a:pt x="1" y="111"/>
                    <a:pt x="1" y="191"/>
                  </a:cubicBezTo>
                  <a:cubicBezTo>
                    <a:pt x="1" y="313"/>
                    <a:pt x="98" y="409"/>
                    <a:pt x="219" y="409"/>
                  </a:cubicBezTo>
                  <a:cubicBezTo>
                    <a:pt x="339" y="409"/>
                    <a:pt x="435" y="313"/>
                    <a:pt x="438" y="194"/>
                  </a:cubicBezTo>
                  <a:cubicBezTo>
                    <a:pt x="330" y="127"/>
                    <a:pt x="220" y="62"/>
                    <a:pt x="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6"/>
            <p:cNvSpPr/>
            <p:nvPr/>
          </p:nvSpPr>
          <p:spPr>
            <a:xfrm>
              <a:off x="8559706" y="6659240"/>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6"/>
            <p:cNvSpPr/>
            <p:nvPr/>
          </p:nvSpPr>
          <p:spPr>
            <a:xfrm>
              <a:off x="9051895" y="4699197"/>
              <a:ext cx="119236" cy="119508"/>
            </a:xfrm>
            <a:custGeom>
              <a:rect b="b" l="l" r="r" t="t"/>
              <a:pathLst>
                <a:path extrusionOk="0" h="439" w="438">
                  <a:moveTo>
                    <a:pt x="218" y="1"/>
                  </a:moveTo>
                  <a:cubicBezTo>
                    <a:pt x="96" y="1"/>
                    <a:pt x="0" y="100"/>
                    <a:pt x="0" y="220"/>
                  </a:cubicBezTo>
                  <a:cubicBezTo>
                    <a:pt x="0" y="341"/>
                    <a:pt x="98" y="438"/>
                    <a:pt x="218" y="438"/>
                  </a:cubicBezTo>
                  <a:cubicBezTo>
                    <a:pt x="339" y="438"/>
                    <a:pt x="438" y="341"/>
                    <a:pt x="438" y="220"/>
                  </a:cubicBezTo>
                  <a:cubicBezTo>
                    <a:pt x="438"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8788378"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9051895" y="4917796"/>
              <a:ext cx="119508" cy="119236"/>
            </a:xfrm>
            <a:custGeom>
              <a:rect b="b" l="l" r="r" t="t"/>
              <a:pathLst>
                <a:path extrusionOk="0" h="438" w="439">
                  <a:moveTo>
                    <a:pt x="218" y="1"/>
                  </a:moveTo>
                  <a:cubicBezTo>
                    <a:pt x="96" y="1"/>
                    <a:pt x="0" y="99"/>
                    <a:pt x="0" y="220"/>
                  </a:cubicBezTo>
                  <a:cubicBezTo>
                    <a:pt x="0" y="342"/>
                    <a:pt x="98" y="438"/>
                    <a:pt x="218" y="438"/>
                  </a:cubicBezTo>
                  <a:cubicBezTo>
                    <a:pt x="339" y="438"/>
                    <a:pt x="438" y="339"/>
                    <a:pt x="438" y="220"/>
                  </a:cubicBezTo>
                  <a:cubicBezTo>
                    <a:pt x="439" y="99"/>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7505910"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9051895" y="4262270"/>
              <a:ext cx="119236" cy="119236"/>
            </a:xfrm>
            <a:custGeom>
              <a:rect b="b" l="l" r="r" t="t"/>
              <a:pathLst>
                <a:path extrusionOk="0" h="438" w="438">
                  <a:moveTo>
                    <a:pt x="218" y="0"/>
                  </a:moveTo>
                  <a:cubicBezTo>
                    <a:pt x="96" y="0"/>
                    <a:pt x="0" y="99"/>
                    <a:pt x="0" y="220"/>
                  </a:cubicBezTo>
                  <a:cubicBezTo>
                    <a:pt x="0" y="340"/>
                    <a:pt x="98" y="437"/>
                    <a:pt x="218" y="437"/>
                  </a:cubicBezTo>
                  <a:cubicBezTo>
                    <a:pt x="339" y="437"/>
                    <a:pt x="438" y="340"/>
                    <a:pt x="438" y="220"/>
                  </a:cubicBezTo>
                  <a:cubicBezTo>
                    <a:pt x="438" y="99"/>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9051895" y="5350911"/>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6"/>
            <p:cNvSpPr/>
            <p:nvPr/>
          </p:nvSpPr>
          <p:spPr>
            <a:xfrm>
              <a:off x="9051895" y="5137212"/>
              <a:ext cx="119508" cy="119236"/>
            </a:xfrm>
            <a:custGeom>
              <a:rect b="b" l="l" r="r" t="t"/>
              <a:pathLst>
                <a:path extrusionOk="0" h="438" w="439">
                  <a:moveTo>
                    <a:pt x="218" y="0"/>
                  </a:moveTo>
                  <a:cubicBezTo>
                    <a:pt x="96" y="0"/>
                    <a:pt x="0" y="98"/>
                    <a:pt x="0" y="218"/>
                  </a:cubicBezTo>
                  <a:cubicBezTo>
                    <a:pt x="0" y="340"/>
                    <a:pt x="98" y="437"/>
                    <a:pt x="218" y="437"/>
                  </a:cubicBezTo>
                  <a:cubicBezTo>
                    <a:pt x="339" y="437"/>
                    <a:pt x="438" y="339"/>
                    <a:pt x="438" y="218"/>
                  </a:cubicBezTo>
                  <a:cubicBezTo>
                    <a:pt x="439" y="96"/>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a:off x="9051895" y="5569510"/>
              <a:ext cx="119508" cy="119236"/>
            </a:xfrm>
            <a:custGeom>
              <a:rect b="b" l="l" r="r" t="t"/>
              <a:pathLst>
                <a:path extrusionOk="0" h="438" w="439">
                  <a:moveTo>
                    <a:pt x="218" y="1"/>
                  </a:moveTo>
                  <a:cubicBezTo>
                    <a:pt x="96" y="1"/>
                    <a:pt x="0" y="100"/>
                    <a:pt x="0" y="220"/>
                  </a:cubicBezTo>
                  <a:cubicBezTo>
                    <a:pt x="0" y="342"/>
                    <a:pt x="98" y="438"/>
                    <a:pt x="218" y="438"/>
                  </a:cubicBezTo>
                  <a:cubicBezTo>
                    <a:pt x="339" y="438"/>
                    <a:pt x="438" y="340"/>
                    <a:pt x="438" y="220"/>
                  </a:cubicBezTo>
                  <a:cubicBezTo>
                    <a:pt x="439"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6"/>
            <p:cNvSpPr/>
            <p:nvPr/>
          </p:nvSpPr>
          <p:spPr>
            <a:xfrm>
              <a:off x="8788378"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6"/>
            <p:cNvSpPr/>
            <p:nvPr/>
          </p:nvSpPr>
          <p:spPr>
            <a:xfrm>
              <a:off x="8788378"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6"/>
            <p:cNvSpPr/>
            <p:nvPr/>
          </p:nvSpPr>
          <p:spPr>
            <a:xfrm>
              <a:off x="8788378" y="6877567"/>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6"/>
            <p:cNvSpPr/>
            <p:nvPr/>
          </p:nvSpPr>
          <p:spPr>
            <a:xfrm>
              <a:off x="8788378" y="6659240"/>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6"/>
            <p:cNvSpPr/>
            <p:nvPr/>
          </p:nvSpPr>
          <p:spPr>
            <a:xfrm>
              <a:off x="8788378"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6"/>
            <p:cNvSpPr/>
            <p:nvPr/>
          </p:nvSpPr>
          <p:spPr>
            <a:xfrm>
              <a:off x="6224532" y="5137212"/>
              <a:ext cx="119236" cy="119236"/>
            </a:xfrm>
            <a:custGeom>
              <a:rect b="b" l="l" r="r" t="t"/>
              <a:pathLst>
                <a:path extrusionOk="0" h="438" w="438">
                  <a:moveTo>
                    <a:pt x="218" y="0"/>
                  </a:moveTo>
                  <a:cubicBezTo>
                    <a:pt x="96" y="0"/>
                    <a:pt x="0" y="98"/>
                    <a:pt x="0" y="218"/>
                  </a:cubicBezTo>
                  <a:cubicBezTo>
                    <a:pt x="0" y="340"/>
                    <a:pt x="98" y="437"/>
                    <a:pt x="218" y="437"/>
                  </a:cubicBezTo>
                  <a:cubicBezTo>
                    <a:pt x="338" y="437"/>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a:off x="6224532" y="5788926"/>
              <a:ext cx="119236" cy="118963"/>
            </a:xfrm>
            <a:custGeom>
              <a:rect b="b" l="l" r="r" t="t"/>
              <a:pathLst>
                <a:path extrusionOk="0" h="437" w="438">
                  <a:moveTo>
                    <a:pt x="218" y="0"/>
                  </a:moveTo>
                  <a:cubicBezTo>
                    <a:pt x="96" y="0"/>
                    <a:pt x="0" y="98"/>
                    <a:pt x="0" y="218"/>
                  </a:cubicBezTo>
                  <a:cubicBezTo>
                    <a:pt x="0" y="340"/>
                    <a:pt x="98" y="436"/>
                    <a:pt x="218" y="436"/>
                  </a:cubicBezTo>
                  <a:cubicBezTo>
                    <a:pt x="338" y="436"/>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6"/>
            <p:cNvSpPr/>
            <p:nvPr/>
          </p:nvSpPr>
          <p:spPr>
            <a:xfrm>
              <a:off x="6224532" y="6007526"/>
              <a:ext cx="119236" cy="119236"/>
            </a:xfrm>
            <a:custGeom>
              <a:rect b="b" l="l" r="r" t="t"/>
              <a:pathLst>
                <a:path extrusionOk="0" h="438" w="438">
                  <a:moveTo>
                    <a:pt x="218" y="0"/>
                  </a:moveTo>
                  <a:cubicBezTo>
                    <a:pt x="96" y="0"/>
                    <a:pt x="0" y="98"/>
                    <a:pt x="0" y="218"/>
                  </a:cubicBezTo>
                  <a:cubicBezTo>
                    <a:pt x="0" y="338"/>
                    <a:pt x="98" y="437"/>
                    <a:pt x="218" y="437"/>
                  </a:cubicBezTo>
                  <a:cubicBezTo>
                    <a:pt x="338" y="437"/>
                    <a:pt x="437" y="338"/>
                    <a:pt x="437" y="218"/>
                  </a:cubicBezTo>
                  <a:cubicBezTo>
                    <a:pt x="437" y="98"/>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6"/>
            <p:cNvSpPr/>
            <p:nvPr/>
          </p:nvSpPr>
          <p:spPr>
            <a:xfrm>
              <a:off x="6259649" y="4492031"/>
              <a:ext cx="84118" cy="108891"/>
            </a:xfrm>
            <a:custGeom>
              <a:rect b="b" l="l" r="r" t="t"/>
              <a:pathLst>
                <a:path extrusionOk="0" h="400" w="309">
                  <a:moveTo>
                    <a:pt x="217" y="1"/>
                  </a:moveTo>
                  <a:cubicBezTo>
                    <a:pt x="139" y="124"/>
                    <a:pt x="67" y="250"/>
                    <a:pt x="0" y="379"/>
                  </a:cubicBezTo>
                  <a:cubicBezTo>
                    <a:pt x="26" y="392"/>
                    <a:pt x="57" y="399"/>
                    <a:pt x="89" y="399"/>
                  </a:cubicBezTo>
                  <a:cubicBezTo>
                    <a:pt x="209" y="396"/>
                    <a:pt x="308" y="300"/>
                    <a:pt x="308" y="178"/>
                  </a:cubicBezTo>
                  <a:cubicBezTo>
                    <a:pt x="308" y="105"/>
                    <a:pt x="272" y="41"/>
                    <a:pt x="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6"/>
            <p:cNvSpPr/>
            <p:nvPr/>
          </p:nvSpPr>
          <p:spPr>
            <a:xfrm>
              <a:off x="6487777"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a:off x="6487777"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6"/>
            <p:cNvSpPr/>
            <p:nvPr/>
          </p:nvSpPr>
          <p:spPr>
            <a:xfrm>
              <a:off x="6224532" y="5569510"/>
              <a:ext cx="119236" cy="119236"/>
            </a:xfrm>
            <a:custGeom>
              <a:rect b="b" l="l" r="r" t="t"/>
              <a:pathLst>
                <a:path extrusionOk="0" h="438" w="438">
                  <a:moveTo>
                    <a:pt x="218" y="1"/>
                  </a:moveTo>
                  <a:cubicBezTo>
                    <a:pt x="96" y="1"/>
                    <a:pt x="0" y="100"/>
                    <a:pt x="0" y="220"/>
                  </a:cubicBezTo>
                  <a:cubicBezTo>
                    <a:pt x="0" y="342"/>
                    <a:pt x="98" y="438"/>
                    <a:pt x="218" y="438"/>
                  </a:cubicBezTo>
                  <a:cubicBezTo>
                    <a:pt x="338" y="438"/>
                    <a:pt x="437" y="340"/>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6"/>
            <p:cNvSpPr/>
            <p:nvPr/>
          </p:nvSpPr>
          <p:spPr>
            <a:xfrm>
              <a:off x="6487777" y="4480597"/>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6"/>
            <p:cNvSpPr/>
            <p:nvPr/>
          </p:nvSpPr>
          <p:spPr>
            <a:xfrm>
              <a:off x="6041322" y="5573322"/>
              <a:ext cx="39473" cy="108619"/>
            </a:xfrm>
            <a:custGeom>
              <a:rect b="b" l="l" r="r" t="t"/>
              <a:pathLst>
                <a:path extrusionOk="0" h="399" w="145">
                  <a:moveTo>
                    <a:pt x="1" y="1"/>
                  </a:moveTo>
                  <a:cubicBezTo>
                    <a:pt x="8" y="134"/>
                    <a:pt x="18" y="266"/>
                    <a:pt x="32" y="398"/>
                  </a:cubicBezTo>
                  <a:cubicBezTo>
                    <a:pt x="100" y="359"/>
                    <a:pt x="144" y="288"/>
                    <a:pt x="144" y="207"/>
                  </a:cubicBezTo>
                  <a:cubicBezTo>
                    <a:pt x="143" y="113"/>
                    <a:pt x="82" y="34"/>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p:nvPr/>
          </p:nvSpPr>
          <p:spPr>
            <a:xfrm>
              <a:off x="6224532" y="5350911"/>
              <a:ext cx="119236" cy="119508"/>
            </a:xfrm>
            <a:custGeom>
              <a:rect b="b" l="l" r="r" t="t"/>
              <a:pathLst>
                <a:path extrusionOk="0" h="439" w="438">
                  <a:moveTo>
                    <a:pt x="218" y="1"/>
                  </a:moveTo>
                  <a:cubicBezTo>
                    <a:pt x="96" y="1"/>
                    <a:pt x="0" y="100"/>
                    <a:pt x="0" y="220"/>
                  </a:cubicBezTo>
                  <a:cubicBezTo>
                    <a:pt x="0" y="342"/>
                    <a:pt x="98" y="438"/>
                    <a:pt x="218" y="438"/>
                  </a:cubicBezTo>
                  <a:cubicBezTo>
                    <a:pt x="338"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6"/>
            <p:cNvSpPr/>
            <p:nvPr/>
          </p:nvSpPr>
          <p:spPr>
            <a:xfrm>
              <a:off x="6039144" y="5355811"/>
              <a:ext cx="41106" cy="111886"/>
            </a:xfrm>
            <a:custGeom>
              <a:rect b="b" l="l" r="r" t="t"/>
              <a:pathLst>
                <a:path extrusionOk="0" h="411" w="151">
                  <a:moveTo>
                    <a:pt x="14" y="0"/>
                  </a:moveTo>
                  <a:cubicBezTo>
                    <a:pt x="4" y="136"/>
                    <a:pt x="2" y="272"/>
                    <a:pt x="0" y="410"/>
                  </a:cubicBezTo>
                  <a:cubicBezTo>
                    <a:pt x="88" y="381"/>
                    <a:pt x="151" y="298"/>
                    <a:pt x="151" y="202"/>
                  </a:cubicBezTo>
                  <a:cubicBezTo>
                    <a:pt x="151" y="110"/>
                    <a:pt x="93" y="32"/>
                    <a:pt x="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a:off x="6052756" y="5157901"/>
              <a:ext cx="27495" cy="88746"/>
            </a:xfrm>
            <a:custGeom>
              <a:rect b="b" l="l" r="r" t="t"/>
              <a:pathLst>
                <a:path extrusionOk="0" h="326" w="101">
                  <a:moveTo>
                    <a:pt x="48" y="0"/>
                  </a:moveTo>
                  <a:cubicBezTo>
                    <a:pt x="30" y="108"/>
                    <a:pt x="15" y="215"/>
                    <a:pt x="0" y="326"/>
                  </a:cubicBezTo>
                  <a:cubicBezTo>
                    <a:pt x="60" y="286"/>
                    <a:pt x="101" y="220"/>
                    <a:pt x="101" y="142"/>
                  </a:cubicBezTo>
                  <a:cubicBezTo>
                    <a:pt x="101" y="89"/>
                    <a:pt x="81" y="39"/>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6"/>
            <p:cNvSpPr/>
            <p:nvPr/>
          </p:nvSpPr>
          <p:spPr>
            <a:xfrm>
              <a:off x="6224532" y="4699197"/>
              <a:ext cx="119236" cy="119508"/>
            </a:xfrm>
            <a:custGeom>
              <a:rect b="b" l="l" r="r" t="t"/>
              <a:pathLst>
                <a:path extrusionOk="0" h="439" w="438">
                  <a:moveTo>
                    <a:pt x="218" y="1"/>
                  </a:moveTo>
                  <a:cubicBezTo>
                    <a:pt x="96" y="1"/>
                    <a:pt x="0" y="100"/>
                    <a:pt x="0" y="220"/>
                  </a:cubicBezTo>
                  <a:cubicBezTo>
                    <a:pt x="0" y="341"/>
                    <a:pt x="98" y="438"/>
                    <a:pt x="218" y="438"/>
                  </a:cubicBezTo>
                  <a:cubicBezTo>
                    <a:pt x="338"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6"/>
            <p:cNvSpPr/>
            <p:nvPr/>
          </p:nvSpPr>
          <p:spPr>
            <a:xfrm>
              <a:off x="6224532" y="4917796"/>
              <a:ext cx="119236" cy="119236"/>
            </a:xfrm>
            <a:custGeom>
              <a:rect b="b" l="l" r="r" t="t"/>
              <a:pathLst>
                <a:path extrusionOk="0" h="438" w="438">
                  <a:moveTo>
                    <a:pt x="218" y="1"/>
                  </a:moveTo>
                  <a:cubicBezTo>
                    <a:pt x="96" y="1"/>
                    <a:pt x="0" y="99"/>
                    <a:pt x="0" y="220"/>
                  </a:cubicBezTo>
                  <a:cubicBezTo>
                    <a:pt x="0" y="342"/>
                    <a:pt x="98" y="438"/>
                    <a:pt x="218" y="438"/>
                  </a:cubicBezTo>
                  <a:cubicBezTo>
                    <a:pt x="338" y="438"/>
                    <a:pt x="437" y="339"/>
                    <a:pt x="437" y="220"/>
                  </a:cubicBezTo>
                  <a:cubicBezTo>
                    <a:pt x="437" y="99"/>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6487777" y="6225853"/>
              <a:ext cx="119236" cy="119508"/>
            </a:xfrm>
            <a:custGeom>
              <a:rect b="b" l="l" r="r" t="t"/>
              <a:pathLst>
                <a:path extrusionOk="0" h="439" w="438">
                  <a:moveTo>
                    <a:pt x="219" y="1"/>
                  </a:moveTo>
                  <a:cubicBezTo>
                    <a:pt x="97" y="1"/>
                    <a:pt x="1" y="98"/>
                    <a:pt x="1" y="219"/>
                  </a:cubicBezTo>
                  <a:cubicBezTo>
                    <a:pt x="1" y="341"/>
                    <a:pt x="98" y="438"/>
                    <a:pt x="219" y="438"/>
                  </a:cubicBezTo>
                  <a:cubicBezTo>
                    <a:pt x="339" y="438"/>
                    <a:pt x="438" y="339"/>
                    <a:pt x="438" y="219"/>
                  </a:cubicBezTo>
                  <a:cubicBezTo>
                    <a:pt x="438" y="98"/>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6487777"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a:off x="6840312" y="3934235"/>
              <a:ext cx="8711" cy="6261"/>
            </a:xfrm>
            <a:custGeom>
              <a:rect b="b" l="l" r="r" t="t"/>
              <a:pathLst>
                <a:path extrusionOk="0" h="23" w="32">
                  <a:moveTo>
                    <a:pt x="32" y="1"/>
                  </a:moveTo>
                  <a:lnTo>
                    <a:pt x="32" y="1"/>
                  </a:lnTo>
                  <a:cubicBezTo>
                    <a:pt x="20" y="8"/>
                    <a:pt x="12" y="15"/>
                    <a:pt x="0" y="22"/>
                  </a:cubicBezTo>
                  <a:cubicBezTo>
                    <a:pt x="12" y="15"/>
                    <a:pt x="22" y="8"/>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6"/>
            <p:cNvSpPr/>
            <p:nvPr/>
          </p:nvSpPr>
          <p:spPr>
            <a:xfrm>
              <a:off x="6069090" y="5813427"/>
              <a:ext cx="11161" cy="48184"/>
            </a:xfrm>
            <a:custGeom>
              <a:rect b="b" l="l" r="r" t="t"/>
              <a:pathLst>
                <a:path extrusionOk="0" h="177" w="41">
                  <a:moveTo>
                    <a:pt x="0" y="1"/>
                  </a:moveTo>
                  <a:lnTo>
                    <a:pt x="0" y="1"/>
                  </a:lnTo>
                  <a:cubicBezTo>
                    <a:pt x="12" y="61"/>
                    <a:pt x="22" y="120"/>
                    <a:pt x="35" y="177"/>
                  </a:cubicBezTo>
                  <a:cubicBezTo>
                    <a:pt x="38" y="161"/>
                    <a:pt x="41" y="144"/>
                    <a:pt x="41" y="127"/>
                  </a:cubicBezTo>
                  <a:cubicBezTo>
                    <a:pt x="41" y="82"/>
                    <a:pt x="26" y="3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6751294"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39"/>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6751294"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6"/>
            <p:cNvSpPr/>
            <p:nvPr/>
          </p:nvSpPr>
          <p:spPr>
            <a:xfrm>
              <a:off x="6751294"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8" y="341"/>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6751294"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8" y="340"/>
                    <a:pt x="438" y="220"/>
                  </a:cubicBezTo>
                  <a:cubicBezTo>
                    <a:pt x="438" y="99"/>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6487777" y="5137212"/>
              <a:ext cx="119236" cy="119236"/>
            </a:xfrm>
            <a:custGeom>
              <a:rect b="b" l="l" r="r" t="t"/>
              <a:pathLst>
                <a:path extrusionOk="0" h="438" w="438">
                  <a:moveTo>
                    <a:pt x="219" y="0"/>
                  </a:moveTo>
                  <a:cubicBezTo>
                    <a:pt x="97" y="0"/>
                    <a:pt x="1" y="98"/>
                    <a:pt x="1" y="218"/>
                  </a:cubicBezTo>
                  <a:cubicBezTo>
                    <a:pt x="1" y="340"/>
                    <a:pt x="98" y="437"/>
                    <a:pt x="219" y="437"/>
                  </a:cubicBezTo>
                  <a:cubicBezTo>
                    <a:pt x="339" y="437"/>
                    <a:pt x="438" y="339"/>
                    <a:pt x="438" y="218"/>
                  </a:cubicBezTo>
                  <a:cubicBezTo>
                    <a:pt x="438" y="96"/>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7505910"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6487777"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6487777" y="5788926"/>
              <a:ext cx="119236" cy="118963"/>
            </a:xfrm>
            <a:custGeom>
              <a:rect b="b" l="l" r="r" t="t"/>
              <a:pathLst>
                <a:path extrusionOk="0" h="437" w="438">
                  <a:moveTo>
                    <a:pt x="219" y="0"/>
                  </a:moveTo>
                  <a:cubicBezTo>
                    <a:pt x="97" y="0"/>
                    <a:pt x="1" y="98"/>
                    <a:pt x="1" y="218"/>
                  </a:cubicBezTo>
                  <a:cubicBezTo>
                    <a:pt x="1" y="340"/>
                    <a:pt x="98" y="436"/>
                    <a:pt x="219" y="436"/>
                  </a:cubicBezTo>
                  <a:cubicBezTo>
                    <a:pt x="339" y="436"/>
                    <a:pt x="438" y="339"/>
                    <a:pt x="438" y="218"/>
                  </a:cubicBezTo>
                  <a:cubicBezTo>
                    <a:pt x="438" y="96"/>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6487777" y="5569510"/>
              <a:ext cx="119236" cy="119236"/>
            </a:xfrm>
            <a:custGeom>
              <a:rect b="b" l="l" r="r" t="t"/>
              <a:pathLst>
                <a:path extrusionOk="0" h="438" w="438">
                  <a:moveTo>
                    <a:pt x="219" y="1"/>
                  </a:moveTo>
                  <a:cubicBezTo>
                    <a:pt x="97" y="1"/>
                    <a:pt x="1" y="100"/>
                    <a:pt x="1" y="220"/>
                  </a:cubicBezTo>
                  <a:cubicBezTo>
                    <a:pt x="1" y="342"/>
                    <a:pt x="98" y="438"/>
                    <a:pt x="219" y="438"/>
                  </a:cubicBezTo>
                  <a:cubicBezTo>
                    <a:pt x="339" y="438"/>
                    <a:pt x="438" y="340"/>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6487777" y="4917796"/>
              <a:ext cx="119236" cy="119236"/>
            </a:xfrm>
            <a:custGeom>
              <a:rect b="b" l="l" r="r" t="t"/>
              <a:pathLst>
                <a:path extrusionOk="0" h="438" w="438">
                  <a:moveTo>
                    <a:pt x="219" y="1"/>
                  </a:moveTo>
                  <a:cubicBezTo>
                    <a:pt x="97" y="1"/>
                    <a:pt x="1" y="99"/>
                    <a:pt x="1" y="220"/>
                  </a:cubicBezTo>
                  <a:cubicBezTo>
                    <a:pt x="1" y="342"/>
                    <a:pt x="98" y="438"/>
                    <a:pt x="219" y="438"/>
                  </a:cubicBezTo>
                  <a:cubicBezTo>
                    <a:pt x="339" y="438"/>
                    <a:pt x="438" y="339"/>
                    <a:pt x="438" y="220"/>
                  </a:cubicBezTo>
                  <a:cubicBezTo>
                    <a:pt x="438" y="99"/>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7769427" y="6226397"/>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7769427" y="6007526"/>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7769427" y="6444997"/>
              <a:ext cx="119780" cy="119236"/>
            </a:xfrm>
            <a:custGeom>
              <a:rect b="b" l="l" r="r" t="t"/>
              <a:pathLst>
                <a:path extrusionOk="0" h="438" w="440">
                  <a:moveTo>
                    <a:pt x="220" y="0"/>
                  </a:moveTo>
                  <a:cubicBezTo>
                    <a:pt x="98" y="0"/>
                    <a:pt x="1" y="99"/>
                    <a:pt x="1" y="218"/>
                  </a:cubicBezTo>
                  <a:cubicBezTo>
                    <a:pt x="1" y="338"/>
                    <a:pt x="99" y="437"/>
                    <a:pt x="220" y="437"/>
                  </a:cubicBezTo>
                  <a:cubicBezTo>
                    <a:pt x="342" y="437"/>
                    <a:pt x="439" y="338"/>
                    <a:pt x="439" y="218"/>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7769427" y="5570327"/>
              <a:ext cx="119780" cy="119236"/>
            </a:xfrm>
            <a:custGeom>
              <a:rect b="b" l="l" r="r" t="t"/>
              <a:pathLst>
                <a:path extrusionOk="0" h="438" w="440">
                  <a:moveTo>
                    <a:pt x="220" y="1"/>
                  </a:moveTo>
                  <a:cubicBezTo>
                    <a:pt x="98" y="1"/>
                    <a:pt x="1" y="98"/>
                    <a:pt x="1" y="218"/>
                  </a:cubicBezTo>
                  <a:cubicBezTo>
                    <a:pt x="2" y="339"/>
                    <a:pt x="99" y="438"/>
                    <a:pt x="220" y="438"/>
                  </a:cubicBezTo>
                  <a:cubicBezTo>
                    <a:pt x="342" y="438"/>
                    <a:pt x="439" y="339"/>
                    <a:pt x="439" y="218"/>
                  </a:cubicBezTo>
                  <a:cubicBezTo>
                    <a:pt x="439" y="97"/>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7769427" y="5788926"/>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7769427" y="6659240"/>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7769427" y="7096711"/>
              <a:ext cx="119780" cy="119236"/>
            </a:xfrm>
            <a:custGeom>
              <a:rect b="b" l="l" r="r" t="t"/>
              <a:pathLst>
                <a:path extrusionOk="0" h="438" w="440">
                  <a:moveTo>
                    <a:pt x="220" y="0"/>
                  </a:moveTo>
                  <a:cubicBezTo>
                    <a:pt x="98" y="0"/>
                    <a:pt x="1" y="99"/>
                    <a:pt x="1" y="218"/>
                  </a:cubicBezTo>
                  <a:cubicBezTo>
                    <a:pt x="1" y="339"/>
                    <a:pt x="99" y="437"/>
                    <a:pt x="220" y="437"/>
                  </a:cubicBezTo>
                  <a:cubicBezTo>
                    <a:pt x="342" y="437"/>
                    <a:pt x="439" y="339"/>
                    <a:pt x="439" y="218"/>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7769427" y="3610556"/>
              <a:ext cx="119780" cy="119236"/>
            </a:xfrm>
            <a:custGeom>
              <a:rect b="b" l="l" r="r" t="t"/>
              <a:pathLst>
                <a:path extrusionOk="0" h="438" w="440">
                  <a:moveTo>
                    <a:pt x="220" y="0"/>
                  </a:moveTo>
                  <a:cubicBezTo>
                    <a:pt x="98" y="0"/>
                    <a:pt x="1" y="99"/>
                    <a:pt x="1" y="219"/>
                  </a:cubicBezTo>
                  <a:cubicBezTo>
                    <a:pt x="1" y="338"/>
                    <a:pt x="99" y="437"/>
                    <a:pt x="220" y="437"/>
                  </a:cubicBezTo>
                  <a:cubicBezTo>
                    <a:pt x="342" y="437"/>
                    <a:pt x="439" y="338"/>
                    <a:pt x="439" y="219"/>
                  </a:cubicBezTo>
                  <a:cubicBezTo>
                    <a:pt x="439"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7769427" y="6878112"/>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7506455" y="3627978"/>
              <a:ext cx="119236" cy="101813"/>
            </a:xfrm>
            <a:custGeom>
              <a:rect b="b" l="l" r="r" t="t"/>
              <a:pathLst>
                <a:path extrusionOk="0" h="374" w="438">
                  <a:moveTo>
                    <a:pt x="374" y="1"/>
                  </a:moveTo>
                  <a:cubicBezTo>
                    <a:pt x="254" y="21"/>
                    <a:pt x="134" y="44"/>
                    <a:pt x="18" y="69"/>
                  </a:cubicBezTo>
                  <a:cubicBezTo>
                    <a:pt x="5" y="97"/>
                    <a:pt x="0" y="125"/>
                    <a:pt x="0" y="155"/>
                  </a:cubicBezTo>
                  <a:cubicBezTo>
                    <a:pt x="0" y="277"/>
                    <a:pt x="98" y="373"/>
                    <a:pt x="218" y="373"/>
                  </a:cubicBezTo>
                  <a:cubicBezTo>
                    <a:pt x="340" y="373"/>
                    <a:pt x="438" y="276"/>
                    <a:pt x="438" y="155"/>
                  </a:cubicBezTo>
                  <a:cubicBezTo>
                    <a:pt x="438" y="94"/>
                    <a:pt x="412" y="41"/>
                    <a:pt x="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7769427" y="5351728"/>
              <a:ext cx="119780" cy="119236"/>
            </a:xfrm>
            <a:custGeom>
              <a:rect b="b" l="l" r="r" t="t"/>
              <a:pathLst>
                <a:path extrusionOk="0" h="438" w="440">
                  <a:moveTo>
                    <a:pt x="220" y="1"/>
                  </a:moveTo>
                  <a:cubicBezTo>
                    <a:pt x="98" y="1"/>
                    <a:pt x="1" y="98"/>
                    <a:pt x="1" y="219"/>
                  </a:cubicBezTo>
                  <a:cubicBezTo>
                    <a:pt x="2" y="339"/>
                    <a:pt x="99" y="438"/>
                    <a:pt x="220" y="438"/>
                  </a:cubicBezTo>
                  <a:cubicBezTo>
                    <a:pt x="342" y="438"/>
                    <a:pt x="439" y="339"/>
                    <a:pt x="439" y="219"/>
                  </a:cubicBezTo>
                  <a:cubicBezTo>
                    <a:pt x="439" y="97"/>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7776778" y="7315310"/>
              <a:ext cx="107258" cy="35390"/>
            </a:xfrm>
            <a:custGeom>
              <a:rect b="b" l="l" r="r" t="t"/>
              <a:pathLst>
                <a:path extrusionOk="0" h="130" w="394">
                  <a:moveTo>
                    <a:pt x="193" y="0"/>
                  </a:moveTo>
                  <a:cubicBezTo>
                    <a:pt x="111" y="0"/>
                    <a:pt x="40" y="44"/>
                    <a:pt x="1" y="113"/>
                  </a:cubicBezTo>
                  <a:cubicBezTo>
                    <a:pt x="130" y="122"/>
                    <a:pt x="260" y="128"/>
                    <a:pt x="394" y="129"/>
                  </a:cubicBezTo>
                  <a:cubicBezTo>
                    <a:pt x="359" y="52"/>
                    <a:pt x="283" y="0"/>
                    <a:pt x="1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7022433" y="7096167"/>
              <a:ext cx="111613" cy="83029"/>
            </a:xfrm>
            <a:custGeom>
              <a:rect b="b" l="l" r="r" t="t"/>
              <a:pathLst>
                <a:path extrusionOk="0" h="305" w="410">
                  <a:moveTo>
                    <a:pt x="190" y="1"/>
                  </a:moveTo>
                  <a:cubicBezTo>
                    <a:pt x="110" y="1"/>
                    <a:pt x="38" y="45"/>
                    <a:pt x="1" y="110"/>
                  </a:cubicBezTo>
                  <a:cubicBezTo>
                    <a:pt x="127" y="180"/>
                    <a:pt x="259" y="244"/>
                    <a:pt x="391" y="305"/>
                  </a:cubicBezTo>
                  <a:cubicBezTo>
                    <a:pt x="402" y="277"/>
                    <a:pt x="409" y="249"/>
                    <a:pt x="409" y="219"/>
                  </a:cubicBezTo>
                  <a:cubicBezTo>
                    <a:pt x="409" y="98"/>
                    <a:pt x="310" y="1"/>
                    <a:pt x="1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7769427" y="4043671"/>
              <a:ext cx="119780" cy="119236"/>
            </a:xfrm>
            <a:custGeom>
              <a:rect b="b" l="l" r="r" t="t"/>
              <a:pathLst>
                <a:path extrusionOk="0" h="438" w="440">
                  <a:moveTo>
                    <a:pt x="220" y="0"/>
                  </a:moveTo>
                  <a:cubicBezTo>
                    <a:pt x="98" y="0"/>
                    <a:pt x="1" y="99"/>
                    <a:pt x="1" y="220"/>
                  </a:cubicBezTo>
                  <a:cubicBezTo>
                    <a:pt x="2" y="340"/>
                    <a:pt x="99" y="438"/>
                    <a:pt x="220" y="438"/>
                  </a:cubicBezTo>
                  <a:cubicBezTo>
                    <a:pt x="342" y="438"/>
                    <a:pt x="439" y="340"/>
                    <a:pt x="439" y="220"/>
                  </a:cubicBezTo>
                  <a:cubicBezTo>
                    <a:pt x="439" y="98"/>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6224532" y="6226397"/>
              <a:ext cx="119236" cy="119236"/>
            </a:xfrm>
            <a:custGeom>
              <a:rect b="b" l="l" r="r" t="t"/>
              <a:pathLst>
                <a:path extrusionOk="0" h="438" w="438">
                  <a:moveTo>
                    <a:pt x="218" y="0"/>
                  </a:moveTo>
                  <a:cubicBezTo>
                    <a:pt x="98" y="0"/>
                    <a:pt x="0" y="99"/>
                    <a:pt x="0" y="218"/>
                  </a:cubicBezTo>
                  <a:cubicBezTo>
                    <a:pt x="0" y="225"/>
                    <a:pt x="0" y="231"/>
                    <a:pt x="1" y="238"/>
                  </a:cubicBezTo>
                  <a:cubicBezTo>
                    <a:pt x="24" y="286"/>
                    <a:pt x="47" y="333"/>
                    <a:pt x="72" y="380"/>
                  </a:cubicBezTo>
                  <a:cubicBezTo>
                    <a:pt x="109" y="415"/>
                    <a:pt x="161" y="438"/>
                    <a:pt x="218" y="438"/>
                  </a:cubicBezTo>
                  <a:cubicBezTo>
                    <a:pt x="340" y="438"/>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7769427" y="5137212"/>
              <a:ext cx="119780" cy="119236"/>
            </a:xfrm>
            <a:custGeom>
              <a:rect b="b" l="l" r="r" t="t"/>
              <a:pathLst>
                <a:path extrusionOk="0" h="438" w="440">
                  <a:moveTo>
                    <a:pt x="220" y="0"/>
                  </a:moveTo>
                  <a:cubicBezTo>
                    <a:pt x="98" y="0"/>
                    <a:pt x="1" y="98"/>
                    <a:pt x="1" y="218"/>
                  </a:cubicBezTo>
                  <a:cubicBezTo>
                    <a:pt x="2" y="339"/>
                    <a:pt x="99" y="437"/>
                    <a:pt x="220" y="437"/>
                  </a:cubicBezTo>
                  <a:cubicBezTo>
                    <a:pt x="342" y="437"/>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6751294" y="6877567"/>
              <a:ext cx="119236" cy="119508"/>
            </a:xfrm>
            <a:custGeom>
              <a:rect b="b" l="l" r="r" t="t"/>
              <a:pathLst>
                <a:path extrusionOk="0" h="439" w="438">
                  <a:moveTo>
                    <a:pt x="218" y="1"/>
                  </a:moveTo>
                  <a:cubicBezTo>
                    <a:pt x="96" y="1"/>
                    <a:pt x="0" y="98"/>
                    <a:pt x="0" y="219"/>
                  </a:cubicBezTo>
                  <a:cubicBezTo>
                    <a:pt x="0" y="233"/>
                    <a:pt x="2" y="246"/>
                    <a:pt x="3" y="259"/>
                  </a:cubicBezTo>
                  <a:cubicBezTo>
                    <a:pt x="81" y="319"/>
                    <a:pt x="159" y="378"/>
                    <a:pt x="240" y="438"/>
                  </a:cubicBezTo>
                  <a:cubicBezTo>
                    <a:pt x="349" y="427"/>
                    <a:pt x="438" y="334"/>
                    <a:pt x="438" y="219"/>
                  </a:cubicBezTo>
                  <a:cubicBezTo>
                    <a:pt x="438" y="97"/>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6"/>
            <p:cNvSpPr/>
            <p:nvPr/>
          </p:nvSpPr>
          <p:spPr>
            <a:xfrm>
              <a:off x="6312189" y="6451530"/>
              <a:ext cx="31578" cy="49818"/>
            </a:xfrm>
            <a:custGeom>
              <a:rect b="b" l="l" r="r" t="t"/>
              <a:pathLst>
                <a:path extrusionOk="0" h="183" w="116">
                  <a:moveTo>
                    <a:pt x="1" y="1"/>
                  </a:moveTo>
                  <a:lnTo>
                    <a:pt x="1" y="1"/>
                  </a:lnTo>
                  <a:cubicBezTo>
                    <a:pt x="38" y="62"/>
                    <a:pt x="75" y="122"/>
                    <a:pt x="115" y="183"/>
                  </a:cubicBezTo>
                  <a:cubicBezTo>
                    <a:pt x="110" y="104"/>
                    <a:pt x="65" y="36"/>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6"/>
            <p:cNvSpPr/>
            <p:nvPr/>
          </p:nvSpPr>
          <p:spPr>
            <a:xfrm>
              <a:off x="6491043" y="6659240"/>
              <a:ext cx="115969" cy="117330"/>
            </a:xfrm>
            <a:custGeom>
              <a:rect b="b" l="l" r="r" t="t"/>
              <a:pathLst>
                <a:path extrusionOk="0" h="431" w="426">
                  <a:moveTo>
                    <a:pt x="207" y="0"/>
                  </a:moveTo>
                  <a:cubicBezTo>
                    <a:pt x="112" y="0"/>
                    <a:pt x="33" y="59"/>
                    <a:pt x="0" y="144"/>
                  </a:cubicBezTo>
                  <a:cubicBezTo>
                    <a:pt x="85" y="241"/>
                    <a:pt x="172" y="337"/>
                    <a:pt x="263" y="430"/>
                  </a:cubicBezTo>
                  <a:cubicBezTo>
                    <a:pt x="356" y="404"/>
                    <a:pt x="426" y="320"/>
                    <a:pt x="426" y="218"/>
                  </a:cubicBezTo>
                  <a:cubicBezTo>
                    <a:pt x="426" y="96"/>
                    <a:pt x="327" y="0"/>
                    <a:pt x="2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7553550" y="7314766"/>
              <a:ext cx="44918" cy="9256"/>
            </a:xfrm>
            <a:custGeom>
              <a:rect b="b" l="l" r="r" t="t"/>
              <a:pathLst>
                <a:path extrusionOk="0" h="34" w="165">
                  <a:moveTo>
                    <a:pt x="47" y="1"/>
                  </a:moveTo>
                  <a:cubicBezTo>
                    <a:pt x="29" y="2"/>
                    <a:pt x="15" y="2"/>
                    <a:pt x="1" y="5"/>
                  </a:cubicBezTo>
                  <a:cubicBezTo>
                    <a:pt x="54" y="16"/>
                    <a:pt x="108" y="25"/>
                    <a:pt x="164" y="34"/>
                  </a:cubicBezTo>
                  <a:cubicBezTo>
                    <a:pt x="130" y="12"/>
                    <a:pt x="90"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7769427" y="4918613"/>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a:off x="7769427" y="4700013"/>
              <a:ext cx="119780" cy="119236"/>
            </a:xfrm>
            <a:custGeom>
              <a:rect b="b" l="l" r="r" t="t"/>
              <a:pathLst>
                <a:path extrusionOk="0" h="438" w="440">
                  <a:moveTo>
                    <a:pt x="220" y="1"/>
                  </a:moveTo>
                  <a:cubicBezTo>
                    <a:pt x="98" y="1"/>
                    <a:pt x="1" y="98"/>
                    <a:pt x="1" y="219"/>
                  </a:cubicBezTo>
                  <a:cubicBezTo>
                    <a:pt x="1" y="339"/>
                    <a:pt x="99" y="438"/>
                    <a:pt x="220" y="438"/>
                  </a:cubicBezTo>
                  <a:cubicBezTo>
                    <a:pt x="342" y="438"/>
                    <a:pt x="439" y="339"/>
                    <a:pt x="439" y="219"/>
                  </a:cubicBezTo>
                  <a:cubicBezTo>
                    <a:pt x="439" y="98"/>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7769427" y="4480597"/>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7769427" y="4262270"/>
              <a:ext cx="119780" cy="119236"/>
            </a:xfrm>
            <a:custGeom>
              <a:rect b="b" l="l" r="r" t="t"/>
              <a:pathLst>
                <a:path extrusionOk="0" h="438" w="440">
                  <a:moveTo>
                    <a:pt x="220" y="0"/>
                  </a:moveTo>
                  <a:cubicBezTo>
                    <a:pt x="98" y="0"/>
                    <a:pt x="1" y="99"/>
                    <a:pt x="1" y="220"/>
                  </a:cubicBezTo>
                  <a:cubicBezTo>
                    <a:pt x="1" y="340"/>
                    <a:pt x="99" y="437"/>
                    <a:pt x="220" y="437"/>
                  </a:cubicBezTo>
                  <a:cubicBezTo>
                    <a:pt x="342" y="437"/>
                    <a:pt x="439" y="340"/>
                    <a:pt x="439" y="220"/>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7769427" y="3828883"/>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6487777" y="5350911"/>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7242666" y="6225853"/>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7242666" y="6007526"/>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7242666" y="5788926"/>
              <a:ext cx="119508" cy="118963"/>
            </a:xfrm>
            <a:custGeom>
              <a:rect b="b" l="l" r="r" t="t"/>
              <a:pathLst>
                <a:path extrusionOk="0" h="437" w="439">
                  <a:moveTo>
                    <a:pt x="220" y="0"/>
                  </a:moveTo>
                  <a:cubicBezTo>
                    <a:pt x="98" y="0"/>
                    <a:pt x="0" y="98"/>
                    <a:pt x="0" y="218"/>
                  </a:cubicBezTo>
                  <a:cubicBezTo>
                    <a:pt x="0" y="340"/>
                    <a:pt x="99" y="436"/>
                    <a:pt x="220" y="436"/>
                  </a:cubicBezTo>
                  <a:cubicBezTo>
                    <a:pt x="340" y="436"/>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7242666" y="6659240"/>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7242666" y="4043126"/>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39"/>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7242666" y="6444452"/>
              <a:ext cx="119508" cy="119236"/>
            </a:xfrm>
            <a:custGeom>
              <a:rect b="b" l="l" r="r" t="t"/>
              <a:pathLst>
                <a:path extrusionOk="0" h="438" w="439">
                  <a:moveTo>
                    <a:pt x="220" y="1"/>
                  </a:moveTo>
                  <a:cubicBezTo>
                    <a:pt x="98" y="1"/>
                    <a:pt x="0" y="98"/>
                    <a:pt x="0" y="219"/>
                  </a:cubicBezTo>
                  <a:cubicBezTo>
                    <a:pt x="0" y="339"/>
                    <a:pt x="99" y="438"/>
                    <a:pt x="220" y="438"/>
                  </a:cubicBezTo>
                  <a:cubicBezTo>
                    <a:pt x="340"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7242666" y="5137212"/>
              <a:ext cx="119508" cy="119236"/>
            </a:xfrm>
            <a:custGeom>
              <a:rect b="b" l="l" r="r" t="t"/>
              <a:pathLst>
                <a:path extrusionOk="0" h="438" w="439">
                  <a:moveTo>
                    <a:pt x="220" y="0"/>
                  </a:moveTo>
                  <a:cubicBezTo>
                    <a:pt x="98" y="0"/>
                    <a:pt x="0" y="98"/>
                    <a:pt x="0" y="218"/>
                  </a:cubicBezTo>
                  <a:cubicBezTo>
                    <a:pt x="0" y="340"/>
                    <a:pt x="99" y="437"/>
                    <a:pt x="220" y="437"/>
                  </a:cubicBezTo>
                  <a:cubicBezTo>
                    <a:pt x="340" y="437"/>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7242666" y="4480597"/>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a:off x="7242666" y="5350911"/>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a:off x="7242666" y="4699197"/>
              <a:ext cx="119508" cy="119508"/>
            </a:xfrm>
            <a:custGeom>
              <a:rect b="b" l="l" r="r" t="t"/>
              <a:pathLst>
                <a:path extrusionOk="0" h="439" w="439">
                  <a:moveTo>
                    <a:pt x="220" y="1"/>
                  </a:moveTo>
                  <a:cubicBezTo>
                    <a:pt x="98" y="1"/>
                    <a:pt x="0" y="100"/>
                    <a:pt x="0" y="220"/>
                  </a:cubicBezTo>
                  <a:cubicBezTo>
                    <a:pt x="0" y="341"/>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a:off x="7242666" y="4262270"/>
              <a:ext cx="119508" cy="119236"/>
            </a:xfrm>
            <a:custGeom>
              <a:rect b="b" l="l" r="r" t="t"/>
              <a:pathLst>
                <a:path extrusionOk="0" h="438" w="439">
                  <a:moveTo>
                    <a:pt x="220" y="0"/>
                  </a:moveTo>
                  <a:cubicBezTo>
                    <a:pt x="98" y="0"/>
                    <a:pt x="0" y="99"/>
                    <a:pt x="0" y="220"/>
                  </a:cubicBezTo>
                  <a:cubicBezTo>
                    <a:pt x="0" y="340"/>
                    <a:pt x="99" y="437"/>
                    <a:pt x="220" y="437"/>
                  </a:cubicBezTo>
                  <a:cubicBezTo>
                    <a:pt x="340" y="437"/>
                    <a:pt x="439" y="340"/>
                    <a:pt x="439" y="220"/>
                  </a:cubicBezTo>
                  <a:cubicBezTo>
                    <a:pt x="439" y="99"/>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a:off x="7242666" y="7096167"/>
              <a:ext cx="119508" cy="118963"/>
            </a:xfrm>
            <a:custGeom>
              <a:rect b="b" l="l" r="r" t="t"/>
              <a:pathLst>
                <a:path extrusionOk="0" h="437" w="439">
                  <a:moveTo>
                    <a:pt x="220" y="1"/>
                  </a:moveTo>
                  <a:cubicBezTo>
                    <a:pt x="98" y="1"/>
                    <a:pt x="0" y="98"/>
                    <a:pt x="0" y="219"/>
                  </a:cubicBezTo>
                  <a:cubicBezTo>
                    <a:pt x="0" y="339"/>
                    <a:pt x="99" y="437"/>
                    <a:pt x="220" y="437"/>
                  </a:cubicBezTo>
                  <a:cubicBezTo>
                    <a:pt x="340" y="437"/>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a:off x="7242666" y="4917796"/>
              <a:ext cx="119508" cy="119236"/>
            </a:xfrm>
            <a:custGeom>
              <a:rect b="b" l="l" r="r" t="t"/>
              <a:pathLst>
                <a:path extrusionOk="0" h="438" w="439">
                  <a:moveTo>
                    <a:pt x="220" y="1"/>
                  </a:moveTo>
                  <a:cubicBezTo>
                    <a:pt x="98" y="1"/>
                    <a:pt x="0" y="99"/>
                    <a:pt x="0" y="220"/>
                  </a:cubicBezTo>
                  <a:cubicBezTo>
                    <a:pt x="0" y="342"/>
                    <a:pt x="99" y="438"/>
                    <a:pt x="220" y="438"/>
                  </a:cubicBezTo>
                  <a:cubicBezTo>
                    <a:pt x="340" y="438"/>
                    <a:pt x="439" y="339"/>
                    <a:pt x="439" y="220"/>
                  </a:cubicBezTo>
                  <a:cubicBezTo>
                    <a:pt x="439" y="99"/>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7242666" y="5569510"/>
              <a:ext cx="119508" cy="119236"/>
            </a:xfrm>
            <a:custGeom>
              <a:rect b="b" l="l" r="r" t="t"/>
              <a:pathLst>
                <a:path extrusionOk="0" h="438" w="439">
                  <a:moveTo>
                    <a:pt x="220" y="1"/>
                  </a:moveTo>
                  <a:cubicBezTo>
                    <a:pt x="98" y="1"/>
                    <a:pt x="0" y="100"/>
                    <a:pt x="0" y="220"/>
                  </a:cubicBezTo>
                  <a:cubicBezTo>
                    <a:pt x="0" y="342"/>
                    <a:pt x="99" y="438"/>
                    <a:pt x="220" y="438"/>
                  </a:cubicBezTo>
                  <a:cubicBezTo>
                    <a:pt x="340" y="438"/>
                    <a:pt x="439" y="340"/>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7505910"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7505910"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7505910"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a:off x="7505910"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a:off x="7505910"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7505910"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7505910"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a:off x="7505910"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6"/>
            <p:cNvSpPr/>
            <p:nvPr/>
          </p:nvSpPr>
          <p:spPr>
            <a:xfrm>
              <a:off x="7505910"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6"/>
            <p:cNvSpPr/>
            <p:nvPr/>
          </p:nvSpPr>
          <p:spPr>
            <a:xfrm>
              <a:off x="7242666" y="6877567"/>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6"/>
            <p:cNvSpPr/>
            <p:nvPr/>
          </p:nvSpPr>
          <p:spPr>
            <a:xfrm>
              <a:off x="7505910"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7505910"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6"/>
            <p:cNvSpPr/>
            <p:nvPr/>
          </p:nvSpPr>
          <p:spPr>
            <a:xfrm>
              <a:off x="7014811"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6"/>
            <p:cNvSpPr/>
            <p:nvPr/>
          </p:nvSpPr>
          <p:spPr>
            <a:xfrm>
              <a:off x="6751294"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8" y="339"/>
                    <a:pt x="438" y="219"/>
                  </a:cubicBezTo>
                  <a:cubicBezTo>
                    <a:pt x="438" y="98"/>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7014811" y="3828883"/>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6751294"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6751294"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8" y="339"/>
                    <a:pt x="438" y="219"/>
                  </a:cubicBezTo>
                  <a:cubicBezTo>
                    <a:pt x="438" y="98"/>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6"/>
            <p:cNvSpPr/>
            <p:nvPr/>
          </p:nvSpPr>
          <p:spPr>
            <a:xfrm>
              <a:off x="7014811"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7" y="340"/>
                    <a:pt x="437" y="220"/>
                  </a:cubicBezTo>
                  <a:cubicBezTo>
                    <a:pt x="437" y="99"/>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7014811"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39"/>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6"/>
            <p:cNvSpPr/>
            <p:nvPr/>
          </p:nvSpPr>
          <p:spPr>
            <a:xfrm>
              <a:off x="6751294"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8" y="340"/>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6"/>
            <p:cNvSpPr/>
            <p:nvPr/>
          </p:nvSpPr>
          <p:spPr>
            <a:xfrm>
              <a:off x="7242666" y="3828883"/>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6"/>
            <p:cNvSpPr/>
            <p:nvPr/>
          </p:nvSpPr>
          <p:spPr>
            <a:xfrm>
              <a:off x="6751294"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8" y="339"/>
                    <a:pt x="438" y="218"/>
                  </a:cubicBezTo>
                  <a:cubicBezTo>
                    <a:pt x="438" y="96"/>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6751294"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6"/>
            <p:cNvSpPr/>
            <p:nvPr/>
          </p:nvSpPr>
          <p:spPr>
            <a:xfrm>
              <a:off x="7014811"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6"/>
            <p:cNvSpPr/>
            <p:nvPr/>
          </p:nvSpPr>
          <p:spPr>
            <a:xfrm>
              <a:off x="6751294"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8" y="339"/>
                    <a:pt x="438" y="218"/>
                  </a:cubicBezTo>
                  <a:cubicBezTo>
                    <a:pt x="438" y="96"/>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6751294"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7014811"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7" y="339"/>
                    <a:pt x="437" y="219"/>
                  </a:cubicBezTo>
                  <a:cubicBezTo>
                    <a:pt x="437" y="98"/>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7014811"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7014811" y="6877567"/>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7014811"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7014811"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7014811"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6"/>
            <p:cNvSpPr/>
            <p:nvPr/>
          </p:nvSpPr>
          <p:spPr>
            <a:xfrm>
              <a:off x="7266894" y="3686235"/>
              <a:ext cx="93374" cy="43556"/>
            </a:xfrm>
            <a:custGeom>
              <a:rect b="b" l="l" r="r" t="t"/>
              <a:pathLst>
                <a:path extrusionOk="0" h="160" w="343">
                  <a:moveTo>
                    <a:pt x="343" y="0"/>
                  </a:moveTo>
                  <a:lnTo>
                    <a:pt x="343" y="0"/>
                  </a:lnTo>
                  <a:cubicBezTo>
                    <a:pt x="228" y="36"/>
                    <a:pt x="113" y="73"/>
                    <a:pt x="0" y="115"/>
                  </a:cubicBezTo>
                  <a:cubicBezTo>
                    <a:pt x="36" y="142"/>
                    <a:pt x="82" y="159"/>
                    <a:pt x="131" y="159"/>
                  </a:cubicBezTo>
                  <a:cubicBezTo>
                    <a:pt x="231" y="159"/>
                    <a:pt x="315" y="93"/>
                    <a:pt x="3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6"/>
            <p:cNvSpPr/>
            <p:nvPr/>
          </p:nvSpPr>
          <p:spPr>
            <a:xfrm>
              <a:off x="7014811"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7" y="339"/>
                    <a:pt x="437" y="220"/>
                  </a:cubicBezTo>
                  <a:cubicBezTo>
                    <a:pt x="437" y="99"/>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6"/>
            <p:cNvSpPr/>
            <p:nvPr/>
          </p:nvSpPr>
          <p:spPr>
            <a:xfrm>
              <a:off x="7014811"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6"/>
            <p:cNvSpPr/>
            <p:nvPr/>
          </p:nvSpPr>
          <p:spPr>
            <a:xfrm>
              <a:off x="6751294"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8" y="339"/>
                    <a:pt x="438" y="220"/>
                  </a:cubicBezTo>
                  <a:cubicBezTo>
                    <a:pt x="438" y="99"/>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6"/>
            <p:cNvSpPr/>
            <p:nvPr/>
          </p:nvSpPr>
          <p:spPr>
            <a:xfrm>
              <a:off x="7014811"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7" y="340"/>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6"/>
            <p:cNvSpPr/>
            <p:nvPr/>
          </p:nvSpPr>
          <p:spPr>
            <a:xfrm>
              <a:off x="7014811"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16"/>
          <p:cNvSpPr txBox="1"/>
          <p:nvPr>
            <p:ph type="title"/>
          </p:nvPr>
        </p:nvSpPr>
        <p:spPr>
          <a:xfrm>
            <a:off x="511050" y="448815"/>
            <a:ext cx="6537900" cy="1014900"/>
          </a:xfrm>
          <a:prstGeom prst="rect">
            <a:avLst/>
          </a:prstGeom>
        </p:spPr>
        <p:txBody>
          <a:bodyPr anchorCtr="0" anchor="t" bIns="114375" lIns="114375" spcFirstLastPara="1" rIns="114375" wrap="square" tIns="114375">
            <a:noAutofit/>
          </a:bodyPr>
          <a:lstStyle>
            <a:lvl1pPr lvl="0" rtl="0" algn="ctr">
              <a:spcBef>
                <a:spcPts val="0"/>
              </a:spcBef>
              <a:spcAft>
                <a:spcPts val="0"/>
              </a:spcAft>
              <a:buSzPts val="6500"/>
              <a:buNone/>
              <a:defRPr sz="5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4_1_1_1_1_1">
    <p:spTree>
      <p:nvGrpSpPr>
        <p:cNvPr id="928" name="Shape 928"/>
        <p:cNvGrpSpPr/>
        <p:nvPr/>
      </p:nvGrpSpPr>
      <p:grpSpPr>
        <a:xfrm>
          <a:off x="0" y="0"/>
          <a:ext cx="0" cy="0"/>
          <a:chOff x="0" y="0"/>
          <a:chExt cx="0" cy="0"/>
        </a:xfrm>
      </p:grpSpPr>
      <p:sp>
        <p:nvSpPr>
          <p:cNvPr id="929" name="Google Shape;929;p17"/>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17"/>
          <p:cNvGrpSpPr/>
          <p:nvPr/>
        </p:nvGrpSpPr>
        <p:grpSpPr>
          <a:xfrm rot="-2700000">
            <a:off x="4931428" y="9468806"/>
            <a:ext cx="3298586" cy="499533"/>
            <a:chOff x="-636050" y="8114450"/>
            <a:chExt cx="3979615" cy="792869"/>
          </a:xfrm>
        </p:grpSpPr>
        <p:sp>
          <p:nvSpPr>
            <p:cNvPr id="931" name="Google Shape;931;p17"/>
            <p:cNvSpPr/>
            <p:nvPr/>
          </p:nvSpPr>
          <p:spPr>
            <a:xfrm>
              <a:off x="-636050" y="8114450"/>
              <a:ext cx="3979615" cy="792864"/>
            </a:xfrm>
            <a:custGeom>
              <a:rect b="b" l="l" r="r" t="t"/>
              <a:pathLst>
                <a:path extrusionOk="0" h="6843" w="34347">
                  <a:moveTo>
                    <a:pt x="1037" y="0"/>
                  </a:moveTo>
                  <a:cubicBezTo>
                    <a:pt x="889" y="1471"/>
                    <a:pt x="381" y="2929"/>
                    <a:pt x="158" y="4404"/>
                  </a:cubicBezTo>
                  <a:cubicBezTo>
                    <a:pt x="35" y="5216"/>
                    <a:pt x="1" y="6030"/>
                    <a:pt x="21" y="6843"/>
                  </a:cubicBezTo>
                  <a:lnTo>
                    <a:pt x="33816" y="6843"/>
                  </a:lnTo>
                  <a:cubicBezTo>
                    <a:pt x="33963" y="6479"/>
                    <a:pt x="34088" y="6110"/>
                    <a:pt x="34153" y="5730"/>
                  </a:cubicBezTo>
                  <a:cubicBezTo>
                    <a:pt x="34346" y="4582"/>
                    <a:pt x="33988" y="3422"/>
                    <a:pt x="33784" y="2274"/>
                  </a:cubicBezTo>
                  <a:cubicBezTo>
                    <a:pt x="33651" y="1522"/>
                    <a:pt x="33584" y="763"/>
                    <a:pt x="33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642067" y="8764689"/>
              <a:ext cx="449672" cy="142630"/>
            </a:xfrm>
            <a:custGeom>
              <a:rect b="b" l="l" r="r" t="t"/>
              <a:pathLst>
                <a:path extrusionOk="0" h="1231" w="3881">
                  <a:moveTo>
                    <a:pt x="1941" y="1"/>
                  </a:moveTo>
                  <a:lnTo>
                    <a:pt x="1" y="1231"/>
                  </a:lnTo>
                  <a:lnTo>
                    <a:pt x="547" y="1231"/>
                  </a:lnTo>
                  <a:lnTo>
                    <a:pt x="1941" y="346"/>
                  </a:lnTo>
                  <a:lnTo>
                    <a:pt x="3334" y="1231"/>
                  </a:lnTo>
                  <a:lnTo>
                    <a:pt x="3880" y="1231"/>
                  </a:lnTo>
                  <a:lnTo>
                    <a:pt x="19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632922" y="8610472"/>
              <a:ext cx="3960150" cy="243548"/>
            </a:xfrm>
            <a:custGeom>
              <a:rect b="b" l="l" r="r" t="t"/>
              <a:pathLst>
                <a:path extrusionOk="0" h="2102" w="34179">
                  <a:moveTo>
                    <a:pt x="1877" y="0"/>
                  </a:moveTo>
                  <a:lnTo>
                    <a:pt x="18" y="1179"/>
                  </a:lnTo>
                  <a:cubicBezTo>
                    <a:pt x="11" y="1299"/>
                    <a:pt x="4" y="1418"/>
                    <a:pt x="1" y="1537"/>
                  </a:cubicBezTo>
                  <a:lnTo>
                    <a:pt x="1877" y="346"/>
                  </a:lnTo>
                  <a:lnTo>
                    <a:pt x="4644" y="2102"/>
                  </a:lnTo>
                  <a:lnTo>
                    <a:pt x="7411" y="346"/>
                  </a:lnTo>
                  <a:lnTo>
                    <a:pt x="10178" y="2102"/>
                  </a:lnTo>
                  <a:lnTo>
                    <a:pt x="12943" y="346"/>
                  </a:lnTo>
                  <a:lnTo>
                    <a:pt x="15710" y="2102"/>
                  </a:lnTo>
                  <a:lnTo>
                    <a:pt x="18480" y="346"/>
                  </a:lnTo>
                  <a:lnTo>
                    <a:pt x="21246" y="2102"/>
                  </a:lnTo>
                  <a:lnTo>
                    <a:pt x="24013" y="346"/>
                  </a:lnTo>
                  <a:lnTo>
                    <a:pt x="26780" y="2102"/>
                  </a:lnTo>
                  <a:lnTo>
                    <a:pt x="29547" y="346"/>
                  </a:lnTo>
                  <a:lnTo>
                    <a:pt x="32314" y="2102"/>
                  </a:lnTo>
                  <a:lnTo>
                    <a:pt x="34174" y="920"/>
                  </a:lnTo>
                  <a:cubicBezTo>
                    <a:pt x="34179" y="806"/>
                    <a:pt x="34179" y="690"/>
                    <a:pt x="34174" y="575"/>
                  </a:cubicBezTo>
                  <a:lnTo>
                    <a:pt x="32314" y="1756"/>
                  </a:lnTo>
                  <a:lnTo>
                    <a:pt x="29547" y="0"/>
                  </a:lnTo>
                  <a:lnTo>
                    <a:pt x="26780" y="1756"/>
                  </a:lnTo>
                  <a:lnTo>
                    <a:pt x="24013" y="0"/>
                  </a:lnTo>
                  <a:lnTo>
                    <a:pt x="21246" y="1756"/>
                  </a:lnTo>
                  <a:lnTo>
                    <a:pt x="18480" y="0"/>
                  </a:lnTo>
                  <a:lnTo>
                    <a:pt x="15710" y="1756"/>
                  </a:lnTo>
                  <a:lnTo>
                    <a:pt x="12943" y="0"/>
                  </a:lnTo>
                  <a:lnTo>
                    <a:pt x="10178" y="1756"/>
                  </a:lnTo>
                  <a:lnTo>
                    <a:pt x="7411" y="0"/>
                  </a:lnTo>
                  <a:lnTo>
                    <a:pt x="4644" y="1756"/>
                  </a:lnTo>
                  <a:lnTo>
                    <a:pt x="18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633733" y="8764689"/>
              <a:ext cx="443184" cy="142630"/>
            </a:xfrm>
            <a:custGeom>
              <a:rect b="b" l="l" r="r" t="t"/>
              <a:pathLst>
                <a:path extrusionOk="0" h="1231" w="3825">
                  <a:moveTo>
                    <a:pt x="1884" y="1"/>
                  </a:moveTo>
                  <a:lnTo>
                    <a:pt x="1" y="1195"/>
                  </a:lnTo>
                  <a:lnTo>
                    <a:pt x="1" y="1231"/>
                  </a:lnTo>
                  <a:lnTo>
                    <a:pt x="490" y="1231"/>
                  </a:lnTo>
                  <a:lnTo>
                    <a:pt x="1884" y="346"/>
                  </a:lnTo>
                  <a:lnTo>
                    <a:pt x="3278" y="1231"/>
                  </a:lnTo>
                  <a:lnTo>
                    <a:pt x="3824" y="1231"/>
                  </a:lnTo>
                  <a:lnTo>
                    <a:pt x="1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7"/>
            <p:cNvSpPr/>
            <p:nvPr/>
          </p:nvSpPr>
          <p:spPr>
            <a:xfrm>
              <a:off x="1283269" y="8764689"/>
              <a:ext cx="449904" cy="142630"/>
            </a:xfrm>
            <a:custGeom>
              <a:rect b="b" l="l" r="r" t="t"/>
              <a:pathLst>
                <a:path extrusionOk="0" h="1231" w="3883">
                  <a:moveTo>
                    <a:pt x="1942" y="1"/>
                  </a:moveTo>
                  <a:lnTo>
                    <a:pt x="1" y="1231"/>
                  </a:lnTo>
                  <a:lnTo>
                    <a:pt x="547" y="1231"/>
                  </a:lnTo>
                  <a:lnTo>
                    <a:pt x="1942" y="346"/>
                  </a:lnTo>
                  <a:lnTo>
                    <a:pt x="3335" y="1231"/>
                  </a:lnTo>
                  <a:lnTo>
                    <a:pt x="3883" y="1231"/>
                  </a:lnTo>
                  <a:lnTo>
                    <a:pt x="1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2566136" y="8764689"/>
              <a:ext cx="449556" cy="142630"/>
            </a:xfrm>
            <a:custGeom>
              <a:rect b="b" l="l" r="r" t="t"/>
              <a:pathLst>
                <a:path extrusionOk="0" h="1231" w="3880">
                  <a:moveTo>
                    <a:pt x="1938" y="1"/>
                  </a:moveTo>
                  <a:lnTo>
                    <a:pt x="0" y="1231"/>
                  </a:lnTo>
                  <a:lnTo>
                    <a:pt x="545" y="1231"/>
                  </a:lnTo>
                  <a:lnTo>
                    <a:pt x="1938" y="346"/>
                  </a:lnTo>
                  <a:lnTo>
                    <a:pt x="3333" y="1231"/>
                  </a:lnTo>
                  <a:lnTo>
                    <a:pt x="3879" y="1231"/>
                  </a:lnTo>
                  <a:lnTo>
                    <a:pt x="1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1924586" y="8764689"/>
              <a:ext cx="449788" cy="142630"/>
            </a:xfrm>
            <a:custGeom>
              <a:rect b="b" l="l" r="r" t="t"/>
              <a:pathLst>
                <a:path extrusionOk="0" h="1231" w="3882">
                  <a:moveTo>
                    <a:pt x="1942" y="1"/>
                  </a:moveTo>
                  <a:lnTo>
                    <a:pt x="1" y="1231"/>
                  </a:lnTo>
                  <a:lnTo>
                    <a:pt x="548" y="1231"/>
                  </a:lnTo>
                  <a:lnTo>
                    <a:pt x="1942" y="346"/>
                  </a:lnTo>
                  <a:lnTo>
                    <a:pt x="3337" y="1231"/>
                  </a:lnTo>
                  <a:lnTo>
                    <a:pt x="3881" y="1231"/>
                  </a:lnTo>
                  <a:lnTo>
                    <a:pt x="1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617627" y="8455907"/>
              <a:ext cx="3933037" cy="243664"/>
            </a:xfrm>
            <a:custGeom>
              <a:rect b="b" l="l" r="r" t="t"/>
              <a:pathLst>
                <a:path extrusionOk="0" h="2103" w="33945">
                  <a:moveTo>
                    <a:pt x="1745" y="1"/>
                  </a:moveTo>
                  <a:lnTo>
                    <a:pt x="65" y="1067"/>
                  </a:lnTo>
                  <a:cubicBezTo>
                    <a:pt x="42" y="1197"/>
                    <a:pt x="21" y="1326"/>
                    <a:pt x="1" y="1455"/>
                  </a:cubicBezTo>
                  <a:lnTo>
                    <a:pt x="1747" y="346"/>
                  </a:lnTo>
                  <a:lnTo>
                    <a:pt x="4512" y="2103"/>
                  </a:lnTo>
                  <a:lnTo>
                    <a:pt x="7279" y="346"/>
                  </a:lnTo>
                  <a:lnTo>
                    <a:pt x="10046" y="2103"/>
                  </a:lnTo>
                  <a:lnTo>
                    <a:pt x="12811" y="346"/>
                  </a:lnTo>
                  <a:lnTo>
                    <a:pt x="15578" y="2103"/>
                  </a:lnTo>
                  <a:lnTo>
                    <a:pt x="18348" y="346"/>
                  </a:lnTo>
                  <a:lnTo>
                    <a:pt x="21114" y="2103"/>
                  </a:lnTo>
                  <a:lnTo>
                    <a:pt x="23881" y="346"/>
                  </a:lnTo>
                  <a:lnTo>
                    <a:pt x="26648" y="2103"/>
                  </a:lnTo>
                  <a:lnTo>
                    <a:pt x="29415" y="346"/>
                  </a:lnTo>
                  <a:lnTo>
                    <a:pt x="32182" y="2103"/>
                  </a:lnTo>
                  <a:lnTo>
                    <a:pt x="33945" y="984"/>
                  </a:lnTo>
                  <a:cubicBezTo>
                    <a:pt x="33928" y="881"/>
                    <a:pt x="33909" y="776"/>
                    <a:pt x="33889" y="673"/>
                  </a:cubicBezTo>
                  <a:lnTo>
                    <a:pt x="32182" y="1757"/>
                  </a:lnTo>
                  <a:lnTo>
                    <a:pt x="29415" y="1"/>
                  </a:lnTo>
                  <a:lnTo>
                    <a:pt x="26648" y="1757"/>
                  </a:lnTo>
                  <a:lnTo>
                    <a:pt x="23881" y="1"/>
                  </a:lnTo>
                  <a:lnTo>
                    <a:pt x="21114" y="1757"/>
                  </a:lnTo>
                  <a:lnTo>
                    <a:pt x="18348" y="1"/>
                  </a:lnTo>
                  <a:lnTo>
                    <a:pt x="15578" y="1757"/>
                  </a:lnTo>
                  <a:lnTo>
                    <a:pt x="12811" y="1"/>
                  </a:lnTo>
                  <a:lnTo>
                    <a:pt x="10044" y="1757"/>
                  </a:lnTo>
                  <a:lnTo>
                    <a:pt x="7278" y="1"/>
                  </a:lnTo>
                  <a:lnTo>
                    <a:pt x="4512" y="1757"/>
                  </a:lnTo>
                  <a:lnTo>
                    <a:pt x="17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981" y="8764689"/>
              <a:ext cx="449556" cy="142630"/>
            </a:xfrm>
            <a:custGeom>
              <a:rect b="b" l="l" r="r" t="t"/>
              <a:pathLst>
                <a:path extrusionOk="0" h="1231" w="3880">
                  <a:moveTo>
                    <a:pt x="1940" y="1"/>
                  </a:moveTo>
                  <a:lnTo>
                    <a:pt x="0" y="1231"/>
                  </a:lnTo>
                  <a:lnTo>
                    <a:pt x="545" y="1231"/>
                  </a:lnTo>
                  <a:lnTo>
                    <a:pt x="1940" y="346"/>
                  </a:lnTo>
                  <a:lnTo>
                    <a:pt x="3333" y="1231"/>
                  </a:lnTo>
                  <a:lnTo>
                    <a:pt x="3880" y="1231"/>
                  </a:lnTo>
                  <a:lnTo>
                    <a:pt x="19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7"/>
            <p:cNvSpPr/>
            <p:nvPr/>
          </p:nvSpPr>
          <p:spPr>
            <a:xfrm>
              <a:off x="1636891" y="8114450"/>
              <a:ext cx="383977" cy="121890"/>
            </a:xfrm>
            <a:custGeom>
              <a:rect b="b" l="l" r="r" t="t"/>
              <a:pathLst>
                <a:path extrusionOk="0" h="1052" w="3314">
                  <a:moveTo>
                    <a:pt x="1" y="0"/>
                  </a:moveTo>
                  <a:lnTo>
                    <a:pt x="1656" y="1051"/>
                  </a:lnTo>
                  <a:lnTo>
                    <a:pt x="3314" y="0"/>
                  </a:lnTo>
                  <a:lnTo>
                    <a:pt x="2767" y="0"/>
                  </a:lnTo>
                  <a:lnTo>
                    <a:pt x="1656" y="706"/>
                  </a:lnTo>
                  <a:lnTo>
                    <a:pt x="5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a:off x="2278209" y="8114450"/>
              <a:ext cx="383861" cy="121890"/>
            </a:xfrm>
            <a:custGeom>
              <a:rect b="b" l="l" r="r" t="t"/>
              <a:pathLst>
                <a:path extrusionOk="0" h="1052" w="3313">
                  <a:moveTo>
                    <a:pt x="1" y="0"/>
                  </a:moveTo>
                  <a:lnTo>
                    <a:pt x="1656" y="1051"/>
                  </a:lnTo>
                  <a:lnTo>
                    <a:pt x="3312" y="0"/>
                  </a:lnTo>
                  <a:lnTo>
                    <a:pt x="2767" y="0"/>
                  </a:lnTo>
                  <a:lnTo>
                    <a:pt x="1656" y="706"/>
                  </a:lnTo>
                  <a:lnTo>
                    <a:pt x="5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a:off x="2919179" y="8114450"/>
              <a:ext cx="334155" cy="121890"/>
            </a:xfrm>
            <a:custGeom>
              <a:rect b="b" l="l" r="r" t="t"/>
              <a:pathLst>
                <a:path extrusionOk="0" h="1052" w="2884">
                  <a:moveTo>
                    <a:pt x="1" y="0"/>
                  </a:moveTo>
                  <a:lnTo>
                    <a:pt x="1658" y="1051"/>
                  </a:lnTo>
                  <a:lnTo>
                    <a:pt x="2884" y="274"/>
                  </a:lnTo>
                  <a:cubicBezTo>
                    <a:pt x="2881" y="183"/>
                    <a:pt x="2875" y="91"/>
                    <a:pt x="2874" y="0"/>
                  </a:cubicBezTo>
                  <a:lnTo>
                    <a:pt x="2769" y="0"/>
                  </a:lnTo>
                  <a:lnTo>
                    <a:pt x="1658" y="704"/>
                  </a:lnTo>
                  <a:lnTo>
                    <a:pt x="5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7"/>
            <p:cNvSpPr/>
            <p:nvPr/>
          </p:nvSpPr>
          <p:spPr>
            <a:xfrm>
              <a:off x="995573" y="8114450"/>
              <a:ext cx="383977" cy="121890"/>
            </a:xfrm>
            <a:custGeom>
              <a:rect b="b" l="l" r="r" t="t"/>
              <a:pathLst>
                <a:path extrusionOk="0" h="1052" w="3314">
                  <a:moveTo>
                    <a:pt x="1" y="0"/>
                  </a:moveTo>
                  <a:lnTo>
                    <a:pt x="1658" y="1051"/>
                  </a:lnTo>
                  <a:lnTo>
                    <a:pt x="3314" y="0"/>
                  </a:lnTo>
                  <a:lnTo>
                    <a:pt x="2769" y="0"/>
                  </a:lnTo>
                  <a:lnTo>
                    <a:pt x="1658" y="706"/>
                  </a:lnTo>
                  <a:lnTo>
                    <a:pt x="5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7"/>
            <p:cNvSpPr/>
            <p:nvPr/>
          </p:nvSpPr>
          <p:spPr>
            <a:xfrm>
              <a:off x="-539997" y="8147124"/>
              <a:ext cx="3805586" cy="243664"/>
            </a:xfrm>
            <a:custGeom>
              <a:rect b="b" l="l" r="r" t="t"/>
              <a:pathLst>
                <a:path extrusionOk="0" h="2103" w="32845">
                  <a:moveTo>
                    <a:pt x="1077" y="1"/>
                  </a:moveTo>
                  <a:lnTo>
                    <a:pt x="76" y="635"/>
                  </a:lnTo>
                  <a:cubicBezTo>
                    <a:pt x="52" y="768"/>
                    <a:pt x="26" y="898"/>
                    <a:pt x="0" y="1032"/>
                  </a:cubicBezTo>
                  <a:lnTo>
                    <a:pt x="1077" y="346"/>
                  </a:lnTo>
                  <a:lnTo>
                    <a:pt x="3842" y="2103"/>
                  </a:lnTo>
                  <a:lnTo>
                    <a:pt x="6609" y="346"/>
                  </a:lnTo>
                  <a:lnTo>
                    <a:pt x="9376" y="2103"/>
                  </a:lnTo>
                  <a:lnTo>
                    <a:pt x="12141" y="346"/>
                  </a:lnTo>
                  <a:lnTo>
                    <a:pt x="14908" y="2103"/>
                  </a:lnTo>
                  <a:lnTo>
                    <a:pt x="17678" y="346"/>
                  </a:lnTo>
                  <a:lnTo>
                    <a:pt x="20444" y="2103"/>
                  </a:lnTo>
                  <a:lnTo>
                    <a:pt x="23211" y="346"/>
                  </a:lnTo>
                  <a:lnTo>
                    <a:pt x="25978" y="2103"/>
                  </a:lnTo>
                  <a:lnTo>
                    <a:pt x="28745" y="346"/>
                  </a:lnTo>
                  <a:lnTo>
                    <a:pt x="31512" y="2103"/>
                  </a:lnTo>
                  <a:lnTo>
                    <a:pt x="32845" y="1257"/>
                  </a:lnTo>
                  <a:cubicBezTo>
                    <a:pt x="32832" y="1149"/>
                    <a:pt x="32819" y="1042"/>
                    <a:pt x="32809" y="934"/>
                  </a:cubicBezTo>
                  <a:lnTo>
                    <a:pt x="31513" y="1757"/>
                  </a:lnTo>
                  <a:lnTo>
                    <a:pt x="28746" y="1"/>
                  </a:lnTo>
                  <a:lnTo>
                    <a:pt x="25979" y="1757"/>
                  </a:lnTo>
                  <a:lnTo>
                    <a:pt x="23213" y="1"/>
                  </a:lnTo>
                  <a:lnTo>
                    <a:pt x="20446" y="1757"/>
                  </a:lnTo>
                  <a:lnTo>
                    <a:pt x="17679" y="1"/>
                  </a:lnTo>
                  <a:lnTo>
                    <a:pt x="14911" y="1757"/>
                  </a:lnTo>
                  <a:lnTo>
                    <a:pt x="12144" y="1"/>
                  </a:lnTo>
                  <a:lnTo>
                    <a:pt x="9377" y="1757"/>
                  </a:lnTo>
                  <a:lnTo>
                    <a:pt x="6610" y="1"/>
                  </a:lnTo>
                  <a:lnTo>
                    <a:pt x="3844" y="1757"/>
                  </a:lnTo>
                  <a:lnTo>
                    <a:pt x="10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582172" y="8301342"/>
              <a:ext cx="3870702" cy="243780"/>
            </a:xfrm>
            <a:custGeom>
              <a:rect b="b" l="l" r="r" t="t"/>
              <a:pathLst>
                <a:path extrusionOk="0" h="2104" w="33407">
                  <a:moveTo>
                    <a:pt x="1437" y="0"/>
                  </a:moveTo>
                  <a:lnTo>
                    <a:pt x="96" y="850"/>
                  </a:lnTo>
                  <a:lnTo>
                    <a:pt x="0" y="1259"/>
                  </a:lnTo>
                  <a:lnTo>
                    <a:pt x="1437" y="347"/>
                  </a:lnTo>
                  <a:lnTo>
                    <a:pt x="4206" y="2103"/>
                  </a:lnTo>
                  <a:lnTo>
                    <a:pt x="6973" y="347"/>
                  </a:lnTo>
                  <a:lnTo>
                    <a:pt x="9740" y="2103"/>
                  </a:lnTo>
                  <a:lnTo>
                    <a:pt x="12505" y="347"/>
                  </a:lnTo>
                  <a:lnTo>
                    <a:pt x="15272" y="2103"/>
                  </a:lnTo>
                  <a:lnTo>
                    <a:pt x="18042" y="347"/>
                  </a:lnTo>
                  <a:lnTo>
                    <a:pt x="20808" y="2103"/>
                  </a:lnTo>
                  <a:lnTo>
                    <a:pt x="23575" y="347"/>
                  </a:lnTo>
                  <a:lnTo>
                    <a:pt x="26342" y="2103"/>
                  </a:lnTo>
                  <a:lnTo>
                    <a:pt x="29109" y="347"/>
                  </a:lnTo>
                  <a:lnTo>
                    <a:pt x="31876" y="2103"/>
                  </a:lnTo>
                  <a:lnTo>
                    <a:pt x="33407" y="1130"/>
                  </a:lnTo>
                  <a:cubicBezTo>
                    <a:pt x="33385" y="1028"/>
                    <a:pt x="33367" y="925"/>
                    <a:pt x="33346" y="822"/>
                  </a:cubicBezTo>
                  <a:lnTo>
                    <a:pt x="31873" y="1756"/>
                  </a:lnTo>
                  <a:lnTo>
                    <a:pt x="29106" y="0"/>
                  </a:lnTo>
                  <a:lnTo>
                    <a:pt x="26339" y="1756"/>
                  </a:lnTo>
                  <a:lnTo>
                    <a:pt x="23572" y="0"/>
                  </a:lnTo>
                  <a:lnTo>
                    <a:pt x="20806" y="1756"/>
                  </a:lnTo>
                  <a:lnTo>
                    <a:pt x="18040" y="0"/>
                  </a:lnTo>
                  <a:lnTo>
                    <a:pt x="15271" y="1756"/>
                  </a:lnTo>
                  <a:lnTo>
                    <a:pt x="12504" y="0"/>
                  </a:lnTo>
                  <a:lnTo>
                    <a:pt x="9737" y="1756"/>
                  </a:lnTo>
                  <a:lnTo>
                    <a:pt x="6970" y="0"/>
                  </a:lnTo>
                  <a:lnTo>
                    <a:pt x="4203" y="1756"/>
                  </a:lnTo>
                  <a:lnTo>
                    <a:pt x="14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354488" y="8114450"/>
              <a:ext cx="383861" cy="121890"/>
            </a:xfrm>
            <a:custGeom>
              <a:rect b="b" l="l" r="r" t="t"/>
              <a:pathLst>
                <a:path extrusionOk="0" h="1052" w="3313">
                  <a:moveTo>
                    <a:pt x="0" y="0"/>
                  </a:moveTo>
                  <a:lnTo>
                    <a:pt x="1656" y="1051"/>
                  </a:lnTo>
                  <a:lnTo>
                    <a:pt x="3313" y="0"/>
                  </a:lnTo>
                  <a:lnTo>
                    <a:pt x="2767" y="0"/>
                  </a:lnTo>
                  <a:lnTo>
                    <a:pt x="1656" y="706"/>
                  </a:lnTo>
                  <a:lnTo>
                    <a:pt x="5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7"/>
            <p:cNvSpPr/>
            <p:nvPr/>
          </p:nvSpPr>
          <p:spPr>
            <a:xfrm>
              <a:off x="-286714" y="8114450"/>
              <a:ext cx="383745" cy="121890"/>
            </a:xfrm>
            <a:custGeom>
              <a:rect b="b" l="l" r="r" t="t"/>
              <a:pathLst>
                <a:path extrusionOk="0" h="1052" w="3312">
                  <a:moveTo>
                    <a:pt x="0" y="0"/>
                  </a:moveTo>
                  <a:lnTo>
                    <a:pt x="1656" y="1051"/>
                  </a:lnTo>
                  <a:lnTo>
                    <a:pt x="3312" y="0"/>
                  </a:lnTo>
                  <a:lnTo>
                    <a:pt x="2767" y="0"/>
                  </a:lnTo>
                  <a:lnTo>
                    <a:pt x="1656" y="706"/>
                  </a:lnTo>
                  <a:lnTo>
                    <a:pt x="5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17"/>
          <p:cNvSpPr/>
          <p:nvPr/>
        </p:nvSpPr>
        <p:spPr>
          <a:xfrm rot="4499977">
            <a:off x="-309752" y="9123345"/>
            <a:ext cx="1491737" cy="1306326"/>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7"/>
          <p:cNvSpPr/>
          <p:nvPr/>
        </p:nvSpPr>
        <p:spPr>
          <a:xfrm rot="449096">
            <a:off x="6421611" y="9649182"/>
            <a:ext cx="838360" cy="838421"/>
          </a:xfrm>
          <a:custGeom>
            <a:rect b="b" l="l" r="r" t="t"/>
            <a:pathLst>
              <a:path extrusionOk="0" h="13764" w="13763">
                <a:moveTo>
                  <a:pt x="6882" y="1"/>
                </a:moveTo>
                <a:cubicBezTo>
                  <a:pt x="3083" y="1"/>
                  <a:pt x="1" y="3081"/>
                  <a:pt x="1" y="6882"/>
                </a:cubicBezTo>
                <a:cubicBezTo>
                  <a:pt x="1" y="8707"/>
                  <a:pt x="726" y="10457"/>
                  <a:pt x="2016" y="11747"/>
                </a:cubicBezTo>
                <a:cubicBezTo>
                  <a:pt x="3308" y="13038"/>
                  <a:pt x="5057" y="13763"/>
                  <a:pt x="6882" y="13763"/>
                </a:cubicBezTo>
                <a:cubicBezTo>
                  <a:pt x="8708" y="13763"/>
                  <a:pt x="10457" y="13038"/>
                  <a:pt x="11749" y="11747"/>
                </a:cubicBezTo>
                <a:cubicBezTo>
                  <a:pt x="13039" y="10457"/>
                  <a:pt x="13763" y="8707"/>
                  <a:pt x="13763" y="6882"/>
                </a:cubicBezTo>
                <a:cubicBezTo>
                  <a:pt x="13763" y="5057"/>
                  <a:pt x="13039" y="3307"/>
                  <a:pt x="11749" y="2016"/>
                </a:cubicBezTo>
                <a:cubicBezTo>
                  <a:pt x="10457" y="725"/>
                  <a:pt x="8708" y="1"/>
                  <a:pt x="68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17"/>
          <p:cNvGrpSpPr/>
          <p:nvPr/>
        </p:nvGrpSpPr>
        <p:grpSpPr>
          <a:xfrm rot="449992">
            <a:off x="6431123" y="9649847"/>
            <a:ext cx="818634" cy="836722"/>
            <a:chOff x="6039144" y="3610556"/>
            <a:chExt cx="3659292" cy="3740144"/>
          </a:xfrm>
        </p:grpSpPr>
        <p:sp>
          <p:nvSpPr>
            <p:cNvPr id="951" name="Google Shape;951;p17"/>
            <p:cNvSpPr/>
            <p:nvPr/>
          </p:nvSpPr>
          <p:spPr>
            <a:xfrm>
              <a:off x="8296189"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7"/>
            <p:cNvSpPr/>
            <p:nvPr/>
          </p:nvSpPr>
          <p:spPr>
            <a:xfrm>
              <a:off x="8296189"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7"/>
            <p:cNvSpPr/>
            <p:nvPr/>
          </p:nvSpPr>
          <p:spPr>
            <a:xfrm>
              <a:off x="8296189"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7"/>
            <p:cNvSpPr/>
            <p:nvPr/>
          </p:nvSpPr>
          <p:spPr>
            <a:xfrm>
              <a:off x="8296189"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7"/>
            <p:cNvSpPr/>
            <p:nvPr/>
          </p:nvSpPr>
          <p:spPr>
            <a:xfrm>
              <a:off x="8296189"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7"/>
            <p:cNvSpPr/>
            <p:nvPr/>
          </p:nvSpPr>
          <p:spPr>
            <a:xfrm>
              <a:off x="8296189"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8296189"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8296189"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8296189"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8296189"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8296189"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a:off x="8296189"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a:off x="8296189"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a:off x="8559706" y="4917796"/>
              <a:ext cx="119780" cy="119236"/>
            </a:xfrm>
            <a:custGeom>
              <a:rect b="b" l="l" r="r" t="t"/>
              <a:pathLst>
                <a:path extrusionOk="0" h="438" w="440">
                  <a:moveTo>
                    <a:pt x="220" y="1"/>
                  </a:moveTo>
                  <a:cubicBezTo>
                    <a:pt x="98" y="1"/>
                    <a:pt x="1" y="99"/>
                    <a:pt x="1" y="220"/>
                  </a:cubicBezTo>
                  <a:cubicBezTo>
                    <a:pt x="1" y="342"/>
                    <a:pt x="99" y="438"/>
                    <a:pt x="220" y="438"/>
                  </a:cubicBezTo>
                  <a:cubicBezTo>
                    <a:pt x="340" y="438"/>
                    <a:pt x="439" y="339"/>
                    <a:pt x="439" y="220"/>
                  </a:cubicBezTo>
                  <a:cubicBezTo>
                    <a:pt x="439" y="99"/>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8559706" y="4480597"/>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8559706" y="5137212"/>
              <a:ext cx="119780" cy="119236"/>
            </a:xfrm>
            <a:custGeom>
              <a:rect b="b" l="l" r="r" t="t"/>
              <a:pathLst>
                <a:path extrusionOk="0" h="438" w="440">
                  <a:moveTo>
                    <a:pt x="220" y="0"/>
                  </a:moveTo>
                  <a:cubicBezTo>
                    <a:pt x="98" y="0"/>
                    <a:pt x="1" y="98"/>
                    <a:pt x="1" y="218"/>
                  </a:cubicBezTo>
                  <a:cubicBezTo>
                    <a:pt x="1" y="340"/>
                    <a:pt x="99" y="437"/>
                    <a:pt x="220" y="437"/>
                  </a:cubicBezTo>
                  <a:cubicBezTo>
                    <a:pt x="340" y="437"/>
                    <a:pt x="439" y="339"/>
                    <a:pt x="439" y="218"/>
                  </a:cubicBezTo>
                  <a:cubicBezTo>
                    <a:pt x="439"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a:off x="8559706" y="4699197"/>
              <a:ext cx="119780" cy="119508"/>
            </a:xfrm>
            <a:custGeom>
              <a:rect b="b" l="l" r="r" t="t"/>
              <a:pathLst>
                <a:path extrusionOk="0" h="439" w="440">
                  <a:moveTo>
                    <a:pt x="220" y="1"/>
                  </a:moveTo>
                  <a:cubicBezTo>
                    <a:pt x="98" y="1"/>
                    <a:pt x="1" y="100"/>
                    <a:pt x="1" y="220"/>
                  </a:cubicBezTo>
                  <a:cubicBezTo>
                    <a:pt x="1" y="341"/>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a:off x="8559706" y="5569510"/>
              <a:ext cx="119780" cy="119236"/>
            </a:xfrm>
            <a:custGeom>
              <a:rect b="b" l="l" r="r" t="t"/>
              <a:pathLst>
                <a:path extrusionOk="0" h="438" w="440">
                  <a:moveTo>
                    <a:pt x="220" y="1"/>
                  </a:moveTo>
                  <a:cubicBezTo>
                    <a:pt x="98" y="1"/>
                    <a:pt x="1" y="100"/>
                    <a:pt x="1" y="220"/>
                  </a:cubicBezTo>
                  <a:cubicBezTo>
                    <a:pt x="1" y="342"/>
                    <a:pt x="99" y="438"/>
                    <a:pt x="220" y="438"/>
                  </a:cubicBezTo>
                  <a:cubicBezTo>
                    <a:pt x="340" y="438"/>
                    <a:pt x="439" y="340"/>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a:off x="8559706" y="5350911"/>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a:off x="8559706" y="3828883"/>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a:off x="8296189"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a:off x="8559706" y="5788926"/>
              <a:ext cx="119780" cy="118963"/>
            </a:xfrm>
            <a:custGeom>
              <a:rect b="b" l="l" r="r" t="t"/>
              <a:pathLst>
                <a:path extrusionOk="0" h="437" w="440">
                  <a:moveTo>
                    <a:pt x="220" y="0"/>
                  </a:moveTo>
                  <a:cubicBezTo>
                    <a:pt x="98" y="0"/>
                    <a:pt x="1" y="98"/>
                    <a:pt x="1" y="218"/>
                  </a:cubicBezTo>
                  <a:cubicBezTo>
                    <a:pt x="1" y="340"/>
                    <a:pt x="99" y="436"/>
                    <a:pt x="220" y="436"/>
                  </a:cubicBezTo>
                  <a:cubicBezTo>
                    <a:pt x="340" y="436"/>
                    <a:pt x="439" y="339"/>
                    <a:pt x="439" y="218"/>
                  </a:cubicBezTo>
                  <a:cubicBezTo>
                    <a:pt x="439"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a:off x="8296189"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a:off x="8559706" y="4043126"/>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39"/>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a:off x="8559706" y="4262270"/>
              <a:ext cx="119780" cy="119236"/>
            </a:xfrm>
            <a:custGeom>
              <a:rect b="b" l="l" r="r" t="t"/>
              <a:pathLst>
                <a:path extrusionOk="0" h="438" w="440">
                  <a:moveTo>
                    <a:pt x="220" y="0"/>
                  </a:moveTo>
                  <a:cubicBezTo>
                    <a:pt x="98" y="0"/>
                    <a:pt x="1" y="99"/>
                    <a:pt x="1" y="220"/>
                  </a:cubicBezTo>
                  <a:cubicBezTo>
                    <a:pt x="1" y="340"/>
                    <a:pt x="99" y="437"/>
                    <a:pt x="220" y="437"/>
                  </a:cubicBezTo>
                  <a:cubicBezTo>
                    <a:pt x="340" y="437"/>
                    <a:pt x="439" y="340"/>
                    <a:pt x="439" y="220"/>
                  </a:cubicBezTo>
                  <a:cubicBezTo>
                    <a:pt x="439"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a:off x="8559706" y="6007526"/>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a:off x="8032944" y="3828883"/>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a:off x="8296189"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a:off x="8032944" y="4699197"/>
              <a:ext cx="119508" cy="119508"/>
            </a:xfrm>
            <a:custGeom>
              <a:rect b="b" l="l" r="r" t="t"/>
              <a:pathLst>
                <a:path extrusionOk="0" h="439" w="439">
                  <a:moveTo>
                    <a:pt x="220" y="1"/>
                  </a:moveTo>
                  <a:cubicBezTo>
                    <a:pt x="98" y="1"/>
                    <a:pt x="0" y="100"/>
                    <a:pt x="0" y="220"/>
                  </a:cubicBezTo>
                  <a:cubicBezTo>
                    <a:pt x="0" y="341"/>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7"/>
            <p:cNvSpPr/>
            <p:nvPr/>
          </p:nvSpPr>
          <p:spPr>
            <a:xfrm>
              <a:off x="8032944" y="7096711"/>
              <a:ext cx="119508" cy="119236"/>
            </a:xfrm>
            <a:custGeom>
              <a:rect b="b" l="l" r="r" t="t"/>
              <a:pathLst>
                <a:path extrusionOk="0" h="438" w="439">
                  <a:moveTo>
                    <a:pt x="220" y="0"/>
                  </a:moveTo>
                  <a:cubicBezTo>
                    <a:pt x="98" y="0"/>
                    <a:pt x="0" y="99"/>
                    <a:pt x="0" y="218"/>
                  </a:cubicBezTo>
                  <a:cubicBezTo>
                    <a:pt x="0" y="339"/>
                    <a:pt x="99" y="437"/>
                    <a:pt x="220" y="437"/>
                  </a:cubicBezTo>
                  <a:cubicBezTo>
                    <a:pt x="341" y="437"/>
                    <a:pt x="439" y="339"/>
                    <a:pt x="439" y="218"/>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a:off x="8032944" y="4262270"/>
              <a:ext cx="119508" cy="119236"/>
            </a:xfrm>
            <a:custGeom>
              <a:rect b="b" l="l" r="r" t="t"/>
              <a:pathLst>
                <a:path extrusionOk="0" h="438" w="439">
                  <a:moveTo>
                    <a:pt x="220" y="0"/>
                  </a:moveTo>
                  <a:cubicBezTo>
                    <a:pt x="98" y="0"/>
                    <a:pt x="0" y="99"/>
                    <a:pt x="0" y="220"/>
                  </a:cubicBezTo>
                  <a:cubicBezTo>
                    <a:pt x="0" y="340"/>
                    <a:pt x="99" y="437"/>
                    <a:pt x="220" y="437"/>
                  </a:cubicBezTo>
                  <a:cubicBezTo>
                    <a:pt x="341" y="437"/>
                    <a:pt x="439" y="340"/>
                    <a:pt x="439" y="220"/>
                  </a:cubicBezTo>
                  <a:cubicBezTo>
                    <a:pt x="439" y="99"/>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7"/>
            <p:cNvSpPr/>
            <p:nvPr/>
          </p:nvSpPr>
          <p:spPr>
            <a:xfrm>
              <a:off x="8032944" y="4480597"/>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8032944" y="4043126"/>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39"/>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7505910"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7505910"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8559706" y="7096167"/>
              <a:ext cx="119780" cy="118691"/>
            </a:xfrm>
            <a:custGeom>
              <a:rect b="b" l="l" r="r" t="t"/>
              <a:pathLst>
                <a:path extrusionOk="0" h="436" w="440">
                  <a:moveTo>
                    <a:pt x="220" y="1"/>
                  </a:moveTo>
                  <a:cubicBezTo>
                    <a:pt x="98" y="1"/>
                    <a:pt x="1" y="98"/>
                    <a:pt x="1" y="219"/>
                  </a:cubicBezTo>
                  <a:cubicBezTo>
                    <a:pt x="1" y="332"/>
                    <a:pt x="85" y="425"/>
                    <a:pt x="194" y="435"/>
                  </a:cubicBezTo>
                  <a:cubicBezTo>
                    <a:pt x="261" y="409"/>
                    <a:pt x="327" y="382"/>
                    <a:pt x="392" y="353"/>
                  </a:cubicBezTo>
                  <a:cubicBezTo>
                    <a:pt x="421" y="315"/>
                    <a:pt x="438" y="269"/>
                    <a:pt x="438"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7505910"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9051895" y="6877567"/>
              <a:ext cx="93102" cy="83029"/>
            </a:xfrm>
            <a:custGeom>
              <a:rect b="b" l="l" r="r" t="t"/>
              <a:pathLst>
                <a:path extrusionOk="0" h="305" w="342">
                  <a:moveTo>
                    <a:pt x="218" y="1"/>
                  </a:moveTo>
                  <a:cubicBezTo>
                    <a:pt x="98" y="1"/>
                    <a:pt x="0" y="98"/>
                    <a:pt x="0" y="219"/>
                  </a:cubicBezTo>
                  <a:cubicBezTo>
                    <a:pt x="0" y="249"/>
                    <a:pt x="5" y="278"/>
                    <a:pt x="17" y="305"/>
                  </a:cubicBezTo>
                  <a:cubicBezTo>
                    <a:pt x="129" y="219"/>
                    <a:pt x="237" y="130"/>
                    <a:pt x="341" y="38"/>
                  </a:cubicBezTo>
                  <a:cubicBezTo>
                    <a:pt x="306" y="15"/>
                    <a:pt x="265"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8794367" y="7096167"/>
              <a:ext cx="60707" cy="34301"/>
            </a:xfrm>
            <a:custGeom>
              <a:rect b="b" l="l" r="r" t="t"/>
              <a:pathLst>
                <a:path extrusionOk="0" h="126" w="223">
                  <a:moveTo>
                    <a:pt x="198" y="1"/>
                  </a:moveTo>
                  <a:cubicBezTo>
                    <a:pt x="111" y="1"/>
                    <a:pt x="36" y="52"/>
                    <a:pt x="0" y="125"/>
                  </a:cubicBezTo>
                  <a:cubicBezTo>
                    <a:pt x="75" y="87"/>
                    <a:pt x="148" y="45"/>
                    <a:pt x="222" y="2"/>
                  </a:cubicBezTo>
                  <a:cubicBezTo>
                    <a:pt x="215" y="2"/>
                    <a:pt x="205" y="1"/>
                    <a:pt x="1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8040022" y="7315310"/>
              <a:ext cx="98819" cy="31306"/>
            </a:xfrm>
            <a:custGeom>
              <a:rect b="b" l="l" r="r" t="t"/>
              <a:pathLst>
                <a:path extrusionOk="0" h="115" w="363">
                  <a:moveTo>
                    <a:pt x="194" y="0"/>
                  </a:moveTo>
                  <a:cubicBezTo>
                    <a:pt x="112" y="0"/>
                    <a:pt x="37" y="46"/>
                    <a:pt x="0" y="115"/>
                  </a:cubicBezTo>
                  <a:cubicBezTo>
                    <a:pt x="122" y="106"/>
                    <a:pt x="242" y="95"/>
                    <a:pt x="363" y="80"/>
                  </a:cubicBezTo>
                  <a:cubicBezTo>
                    <a:pt x="323" y="30"/>
                    <a:pt x="262" y="0"/>
                    <a:pt x="1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8032944" y="6877567"/>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8032944" y="6659240"/>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8032944" y="6225853"/>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7"/>
            <p:cNvSpPr/>
            <p:nvPr/>
          </p:nvSpPr>
          <p:spPr>
            <a:xfrm>
              <a:off x="8032944" y="6444452"/>
              <a:ext cx="119508" cy="119236"/>
            </a:xfrm>
            <a:custGeom>
              <a:rect b="b" l="l" r="r" t="t"/>
              <a:pathLst>
                <a:path extrusionOk="0" h="438" w="439">
                  <a:moveTo>
                    <a:pt x="220" y="1"/>
                  </a:moveTo>
                  <a:cubicBezTo>
                    <a:pt x="98" y="1"/>
                    <a:pt x="0" y="98"/>
                    <a:pt x="0" y="219"/>
                  </a:cubicBezTo>
                  <a:cubicBezTo>
                    <a:pt x="0" y="339"/>
                    <a:pt x="99" y="438"/>
                    <a:pt x="220" y="438"/>
                  </a:cubicBezTo>
                  <a:cubicBezTo>
                    <a:pt x="341"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8033217" y="3611645"/>
              <a:ext cx="119236" cy="118147"/>
            </a:xfrm>
            <a:custGeom>
              <a:rect b="b" l="l" r="r" t="t"/>
              <a:pathLst>
                <a:path extrusionOk="0" h="434" w="438">
                  <a:moveTo>
                    <a:pt x="183" y="0"/>
                  </a:moveTo>
                  <a:cubicBezTo>
                    <a:pt x="79" y="16"/>
                    <a:pt x="1" y="107"/>
                    <a:pt x="1" y="215"/>
                  </a:cubicBezTo>
                  <a:cubicBezTo>
                    <a:pt x="1" y="337"/>
                    <a:pt x="98" y="433"/>
                    <a:pt x="219" y="433"/>
                  </a:cubicBezTo>
                  <a:cubicBezTo>
                    <a:pt x="340" y="433"/>
                    <a:pt x="438" y="336"/>
                    <a:pt x="438" y="215"/>
                  </a:cubicBezTo>
                  <a:cubicBezTo>
                    <a:pt x="438" y="122"/>
                    <a:pt x="378" y="42"/>
                    <a:pt x="296" y="10"/>
                  </a:cubicBezTo>
                  <a:lnTo>
                    <a:pt x="1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8296189" y="3644312"/>
              <a:ext cx="119780" cy="85479"/>
            </a:xfrm>
            <a:custGeom>
              <a:rect b="b" l="l" r="r" t="t"/>
              <a:pathLst>
                <a:path extrusionOk="0" h="314" w="440">
                  <a:moveTo>
                    <a:pt x="24" y="1"/>
                  </a:moveTo>
                  <a:cubicBezTo>
                    <a:pt x="9" y="30"/>
                    <a:pt x="1" y="61"/>
                    <a:pt x="1" y="95"/>
                  </a:cubicBezTo>
                  <a:cubicBezTo>
                    <a:pt x="2" y="216"/>
                    <a:pt x="100" y="313"/>
                    <a:pt x="220" y="313"/>
                  </a:cubicBezTo>
                  <a:cubicBezTo>
                    <a:pt x="339" y="313"/>
                    <a:pt x="435" y="219"/>
                    <a:pt x="440" y="103"/>
                  </a:cubicBezTo>
                  <a:cubicBezTo>
                    <a:pt x="303" y="65"/>
                    <a:pt x="163" y="3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8032944" y="4917796"/>
              <a:ext cx="119508" cy="119236"/>
            </a:xfrm>
            <a:custGeom>
              <a:rect b="b" l="l" r="r" t="t"/>
              <a:pathLst>
                <a:path extrusionOk="0" h="438" w="439">
                  <a:moveTo>
                    <a:pt x="220" y="1"/>
                  </a:moveTo>
                  <a:cubicBezTo>
                    <a:pt x="98" y="1"/>
                    <a:pt x="0" y="99"/>
                    <a:pt x="0" y="220"/>
                  </a:cubicBezTo>
                  <a:cubicBezTo>
                    <a:pt x="0" y="342"/>
                    <a:pt x="99" y="438"/>
                    <a:pt x="220" y="438"/>
                  </a:cubicBezTo>
                  <a:cubicBezTo>
                    <a:pt x="341" y="438"/>
                    <a:pt x="439" y="339"/>
                    <a:pt x="439" y="220"/>
                  </a:cubicBezTo>
                  <a:cubicBezTo>
                    <a:pt x="439" y="99"/>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8032944" y="6007526"/>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8032944" y="5350911"/>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8032944" y="5137212"/>
              <a:ext cx="119508" cy="119236"/>
            </a:xfrm>
            <a:custGeom>
              <a:rect b="b" l="l" r="r" t="t"/>
              <a:pathLst>
                <a:path extrusionOk="0" h="438" w="439">
                  <a:moveTo>
                    <a:pt x="220" y="0"/>
                  </a:moveTo>
                  <a:cubicBezTo>
                    <a:pt x="98" y="0"/>
                    <a:pt x="0" y="98"/>
                    <a:pt x="0" y="218"/>
                  </a:cubicBezTo>
                  <a:cubicBezTo>
                    <a:pt x="0" y="340"/>
                    <a:pt x="99" y="437"/>
                    <a:pt x="220" y="437"/>
                  </a:cubicBezTo>
                  <a:cubicBezTo>
                    <a:pt x="341" y="437"/>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8032944" y="5569510"/>
              <a:ext cx="119508" cy="119236"/>
            </a:xfrm>
            <a:custGeom>
              <a:rect b="b" l="l" r="r" t="t"/>
              <a:pathLst>
                <a:path extrusionOk="0" h="438" w="439">
                  <a:moveTo>
                    <a:pt x="220" y="1"/>
                  </a:moveTo>
                  <a:cubicBezTo>
                    <a:pt x="98" y="1"/>
                    <a:pt x="0" y="100"/>
                    <a:pt x="0" y="220"/>
                  </a:cubicBezTo>
                  <a:cubicBezTo>
                    <a:pt x="0" y="342"/>
                    <a:pt x="99" y="438"/>
                    <a:pt x="220" y="438"/>
                  </a:cubicBezTo>
                  <a:cubicBezTo>
                    <a:pt x="341" y="438"/>
                    <a:pt x="439" y="340"/>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8032944" y="5788926"/>
              <a:ext cx="119508" cy="118963"/>
            </a:xfrm>
            <a:custGeom>
              <a:rect b="b" l="l" r="r" t="t"/>
              <a:pathLst>
                <a:path extrusionOk="0" h="437" w="439">
                  <a:moveTo>
                    <a:pt x="220" y="0"/>
                  </a:moveTo>
                  <a:cubicBezTo>
                    <a:pt x="98" y="0"/>
                    <a:pt x="0" y="98"/>
                    <a:pt x="0" y="218"/>
                  </a:cubicBezTo>
                  <a:cubicBezTo>
                    <a:pt x="0" y="340"/>
                    <a:pt x="99" y="436"/>
                    <a:pt x="220" y="436"/>
                  </a:cubicBezTo>
                  <a:cubicBezTo>
                    <a:pt x="341" y="436"/>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9051895" y="4480597"/>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9578657" y="6226397"/>
              <a:ext cx="51451" cy="90380"/>
            </a:xfrm>
            <a:custGeom>
              <a:rect b="b" l="l" r="r" t="t"/>
              <a:pathLst>
                <a:path extrusionOk="0" h="332" w="189">
                  <a:moveTo>
                    <a:pt x="188" y="0"/>
                  </a:moveTo>
                  <a:lnTo>
                    <a:pt x="188" y="0"/>
                  </a:lnTo>
                  <a:cubicBezTo>
                    <a:pt x="82" y="16"/>
                    <a:pt x="1" y="108"/>
                    <a:pt x="1" y="217"/>
                  </a:cubicBezTo>
                  <a:cubicBezTo>
                    <a:pt x="1" y="258"/>
                    <a:pt x="12" y="297"/>
                    <a:pt x="32" y="332"/>
                  </a:cubicBezTo>
                  <a:cubicBezTo>
                    <a:pt x="87" y="223"/>
                    <a:pt x="138" y="114"/>
                    <a:pt x="1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p:nvPr/>
          </p:nvSpPr>
          <p:spPr>
            <a:xfrm>
              <a:off x="9578657"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7"/>
            <p:cNvSpPr/>
            <p:nvPr/>
          </p:nvSpPr>
          <p:spPr>
            <a:xfrm>
              <a:off x="9315140" y="4269620"/>
              <a:ext cx="102902" cy="111886"/>
            </a:xfrm>
            <a:custGeom>
              <a:rect b="b" l="l" r="r" t="t"/>
              <a:pathLst>
                <a:path extrusionOk="0" h="411" w="378">
                  <a:moveTo>
                    <a:pt x="110" y="0"/>
                  </a:moveTo>
                  <a:cubicBezTo>
                    <a:pt x="45" y="41"/>
                    <a:pt x="1" y="112"/>
                    <a:pt x="1" y="193"/>
                  </a:cubicBezTo>
                  <a:cubicBezTo>
                    <a:pt x="1" y="314"/>
                    <a:pt x="98" y="410"/>
                    <a:pt x="219" y="410"/>
                  </a:cubicBezTo>
                  <a:cubicBezTo>
                    <a:pt x="282" y="410"/>
                    <a:pt x="339" y="385"/>
                    <a:pt x="378" y="342"/>
                  </a:cubicBezTo>
                  <a:cubicBezTo>
                    <a:pt x="292" y="224"/>
                    <a:pt x="203" y="112"/>
                    <a:pt x="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7"/>
            <p:cNvSpPr/>
            <p:nvPr/>
          </p:nvSpPr>
          <p:spPr>
            <a:xfrm>
              <a:off x="8559706" y="6225853"/>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7"/>
            <p:cNvSpPr/>
            <p:nvPr/>
          </p:nvSpPr>
          <p:spPr>
            <a:xfrm>
              <a:off x="9315140"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7"/>
            <p:cNvSpPr/>
            <p:nvPr/>
          </p:nvSpPr>
          <p:spPr>
            <a:xfrm>
              <a:off x="9315140" y="4699197"/>
              <a:ext cx="119508" cy="119508"/>
            </a:xfrm>
            <a:custGeom>
              <a:rect b="b" l="l" r="r" t="t"/>
              <a:pathLst>
                <a:path extrusionOk="0" h="439" w="439">
                  <a:moveTo>
                    <a:pt x="219" y="1"/>
                  </a:moveTo>
                  <a:cubicBezTo>
                    <a:pt x="97" y="1"/>
                    <a:pt x="1" y="100"/>
                    <a:pt x="1" y="220"/>
                  </a:cubicBezTo>
                  <a:cubicBezTo>
                    <a:pt x="1" y="341"/>
                    <a:pt x="98" y="438"/>
                    <a:pt x="219" y="438"/>
                  </a:cubicBezTo>
                  <a:cubicBezTo>
                    <a:pt x="339" y="438"/>
                    <a:pt x="438" y="341"/>
                    <a:pt x="438" y="220"/>
                  </a:cubicBezTo>
                  <a:cubicBezTo>
                    <a:pt x="438"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7"/>
            <p:cNvSpPr/>
            <p:nvPr/>
          </p:nvSpPr>
          <p:spPr>
            <a:xfrm>
              <a:off x="9051895" y="6225853"/>
              <a:ext cx="119508" cy="119508"/>
            </a:xfrm>
            <a:custGeom>
              <a:rect b="b" l="l" r="r" t="t"/>
              <a:pathLst>
                <a:path extrusionOk="0" h="439" w="439">
                  <a:moveTo>
                    <a:pt x="218" y="1"/>
                  </a:moveTo>
                  <a:cubicBezTo>
                    <a:pt x="96" y="1"/>
                    <a:pt x="0" y="98"/>
                    <a:pt x="0" y="219"/>
                  </a:cubicBezTo>
                  <a:cubicBezTo>
                    <a:pt x="0" y="341"/>
                    <a:pt x="98" y="438"/>
                    <a:pt x="218" y="438"/>
                  </a:cubicBezTo>
                  <a:cubicBezTo>
                    <a:pt x="339" y="438"/>
                    <a:pt x="438" y="339"/>
                    <a:pt x="438" y="219"/>
                  </a:cubicBezTo>
                  <a:cubicBezTo>
                    <a:pt x="439" y="98"/>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7"/>
            <p:cNvSpPr/>
            <p:nvPr/>
          </p:nvSpPr>
          <p:spPr>
            <a:xfrm>
              <a:off x="9315140"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40" y="99"/>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7"/>
            <p:cNvSpPr/>
            <p:nvPr/>
          </p:nvSpPr>
          <p:spPr>
            <a:xfrm>
              <a:off x="9051895" y="6007526"/>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7"/>
            <p:cNvSpPr/>
            <p:nvPr/>
          </p:nvSpPr>
          <p:spPr>
            <a:xfrm>
              <a:off x="9051895" y="6659240"/>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7"/>
            <p:cNvSpPr/>
            <p:nvPr/>
          </p:nvSpPr>
          <p:spPr>
            <a:xfrm>
              <a:off x="9051895" y="4043126"/>
              <a:ext cx="119236" cy="119508"/>
            </a:xfrm>
            <a:custGeom>
              <a:rect b="b" l="l" r="r" t="t"/>
              <a:pathLst>
                <a:path extrusionOk="0" h="439" w="438">
                  <a:moveTo>
                    <a:pt x="218" y="1"/>
                  </a:moveTo>
                  <a:cubicBezTo>
                    <a:pt x="96" y="1"/>
                    <a:pt x="0" y="100"/>
                    <a:pt x="0" y="220"/>
                  </a:cubicBezTo>
                  <a:cubicBezTo>
                    <a:pt x="0" y="342"/>
                    <a:pt x="98" y="438"/>
                    <a:pt x="218" y="438"/>
                  </a:cubicBezTo>
                  <a:cubicBezTo>
                    <a:pt x="339" y="438"/>
                    <a:pt x="438" y="339"/>
                    <a:pt x="438" y="220"/>
                  </a:cubicBezTo>
                  <a:cubicBezTo>
                    <a:pt x="438" y="200"/>
                    <a:pt x="433" y="182"/>
                    <a:pt x="430" y="163"/>
                  </a:cubicBezTo>
                  <a:cubicBezTo>
                    <a:pt x="369" y="108"/>
                    <a:pt x="308" y="55"/>
                    <a:pt x="245" y="1"/>
                  </a:cubicBezTo>
                  <a:cubicBezTo>
                    <a:pt x="243" y="1"/>
                    <a:pt x="240" y="2"/>
                    <a:pt x="238" y="2"/>
                  </a:cubicBezTo>
                  <a:cubicBezTo>
                    <a:pt x="232" y="2"/>
                    <a:pt x="226"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7"/>
            <p:cNvSpPr/>
            <p:nvPr/>
          </p:nvSpPr>
          <p:spPr>
            <a:xfrm>
              <a:off x="9578657" y="4702463"/>
              <a:ext cx="86024" cy="116241"/>
            </a:xfrm>
            <a:custGeom>
              <a:rect b="b" l="l" r="r" t="t"/>
              <a:pathLst>
                <a:path extrusionOk="0" h="427" w="316">
                  <a:moveTo>
                    <a:pt x="147" y="0"/>
                  </a:moveTo>
                  <a:cubicBezTo>
                    <a:pt x="61" y="32"/>
                    <a:pt x="1" y="114"/>
                    <a:pt x="1" y="208"/>
                  </a:cubicBezTo>
                  <a:cubicBezTo>
                    <a:pt x="1" y="330"/>
                    <a:pt x="98" y="426"/>
                    <a:pt x="219" y="426"/>
                  </a:cubicBezTo>
                  <a:cubicBezTo>
                    <a:pt x="253" y="426"/>
                    <a:pt x="284" y="417"/>
                    <a:pt x="316" y="403"/>
                  </a:cubicBezTo>
                  <a:cubicBezTo>
                    <a:pt x="263" y="267"/>
                    <a:pt x="208" y="132"/>
                    <a:pt x="1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7"/>
            <p:cNvSpPr/>
            <p:nvPr/>
          </p:nvSpPr>
          <p:spPr>
            <a:xfrm>
              <a:off x="9051895" y="6444452"/>
              <a:ext cx="119236" cy="119236"/>
            </a:xfrm>
            <a:custGeom>
              <a:rect b="b" l="l" r="r" t="t"/>
              <a:pathLst>
                <a:path extrusionOk="0" h="438" w="438">
                  <a:moveTo>
                    <a:pt x="218" y="1"/>
                  </a:moveTo>
                  <a:cubicBezTo>
                    <a:pt x="96" y="1"/>
                    <a:pt x="0" y="98"/>
                    <a:pt x="0" y="219"/>
                  </a:cubicBezTo>
                  <a:cubicBezTo>
                    <a:pt x="0" y="339"/>
                    <a:pt x="98" y="438"/>
                    <a:pt x="218" y="438"/>
                  </a:cubicBezTo>
                  <a:cubicBezTo>
                    <a:pt x="339" y="438"/>
                    <a:pt x="438" y="339"/>
                    <a:pt x="438" y="219"/>
                  </a:cubicBezTo>
                  <a:cubicBezTo>
                    <a:pt x="438" y="98"/>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7"/>
            <p:cNvSpPr/>
            <p:nvPr/>
          </p:nvSpPr>
          <p:spPr>
            <a:xfrm>
              <a:off x="9578657"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7"/>
            <p:cNvSpPr/>
            <p:nvPr/>
          </p:nvSpPr>
          <p:spPr>
            <a:xfrm>
              <a:off x="9315140"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40" y="98"/>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7"/>
            <p:cNvSpPr/>
            <p:nvPr/>
          </p:nvSpPr>
          <p:spPr>
            <a:xfrm>
              <a:off x="9578657"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7"/>
            <p:cNvSpPr/>
            <p:nvPr/>
          </p:nvSpPr>
          <p:spPr>
            <a:xfrm>
              <a:off x="9051895" y="5788926"/>
              <a:ext cx="119508" cy="118963"/>
            </a:xfrm>
            <a:custGeom>
              <a:rect b="b" l="l" r="r" t="t"/>
              <a:pathLst>
                <a:path extrusionOk="0" h="437" w="439">
                  <a:moveTo>
                    <a:pt x="218" y="0"/>
                  </a:moveTo>
                  <a:cubicBezTo>
                    <a:pt x="96" y="0"/>
                    <a:pt x="0" y="98"/>
                    <a:pt x="0" y="218"/>
                  </a:cubicBezTo>
                  <a:cubicBezTo>
                    <a:pt x="0" y="340"/>
                    <a:pt x="98" y="436"/>
                    <a:pt x="218" y="436"/>
                  </a:cubicBezTo>
                  <a:cubicBezTo>
                    <a:pt x="339" y="436"/>
                    <a:pt x="438" y="339"/>
                    <a:pt x="438" y="218"/>
                  </a:cubicBezTo>
                  <a:cubicBezTo>
                    <a:pt x="439" y="96"/>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7"/>
            <p:cNvSpPr/>
            <p:nvPr/>
          </p:nvSpPr>
          <p:spPr>
            <a:xfrm>
              <a:off x="9578657"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7"/>
            <p:cNvSpPr/>
            <p:nvPr/>
          </p:nvSpPr>
          <p:spPr>
            <a:xfrm>
              <a:off x="9578657"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7"/>
            <p:cNvSpPr/>
            <p:nvPr/>
          </p:nvSpPr>
          <p:spPr>
            <a:xfrm>
              <a:off x="9315140" y="6659512"/>
              <a:ext cx="50362" cy="59346"/>
            </a:xfrm>
            <a:custGeom>
              <a:rect b="b" l="l" r="r" t="t"/>
              <a:pathLst>
                <a:path extrusionOk="0" h="218" w="185">
                  <a:moveTo>
                    <a:pt x="184" y="1"/>
                  </a:moveTo>
                  <a:lnTo>
                    <a:pt x="184" y="1"/>
                  </a:lnTo>
                  <a:cubicBezTo>
                    <a:pt x="81" y="18"/>
                    <a:pt x="1" y="108"/>
                    <a:pt x="1" y="217"/>
                  </a:cubicBezTo>
                  <a:cubicBezTo>
                    <a:pt x="63" y="147"/>
                    <a:pt x="124" y="74"/>
                    <a:pt x="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7"/>
            <p:cNvSpPr/>
            <p:nvPr/>
          </p:nvSpPr>
          <p:spPr>
            <a:xfrm>
              <a:off x="9315140" y="6444452"/>
              <a:ext cx="119508" cy="119236"/>
            </a:xfrm>
            <a:custGeom>
              <a:rect b="b" l="l" r="r" t="t"/>
              <a:pathLst>
                <a:path extrusionOk="0" h="438" w="439">
                  <a:moveTo>
                    <a:pt x="219" y="1"/>
                  </a:moveTo>
                  <a:cubicBezTo>
                    <a:pt x="97" y="1"/>
                    <a:pt x="1" y="98"/>
                    <a:pt x="1" y="219"/>
                  </a:cubicBezTo>
                  <a:cubicBezTo>
                    <a:pt x="1" y="339"/>
                    <a:pt x="98" y="438"/>
                    <a:pt x="219" y="438"/>
                  </a:cubicBezTo>
                  <a:cubicBezTo>
                    <a:pt x="339" y="438"/>
                    <a:pt x="438" y="339"/>
                    <a:pt x="438" y="219"/>
                  </a:cubicBezTo>
                  <a:cubicBezTo>
                    <a:pt x="438" y="98"/>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7"/>
            <p:cNvSpPr/>
            <p:nvPr/>
          </p:nvSpPr>
          <p:spPr>
            <a:xfrm>
              <a:off x="9315140"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7"/>
            <p:cNvSpPr/>
            <p:nvPr/>
          </p:nvSpPr>
          <p:spPr>
            <a:xfrm>
              <a:off x="9315140"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40"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7"/>
            <p:cNvSpPr/>
            <p:nvPr/>
          </p:nvSpPr>
          <p:spPr>
            <a:xfrm>
              <a:off x="9315140"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40" y="96"/>
                    <a:pt x="34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7"/>
            <p:cNvSpPr/>
            <p:nvPr/>
          </p:nvSpPr>
          <p:spPr>
            <a:xfrm>
              <a:off x="9315140"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40" y="96"/>
                    <a:pt x="34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7"/>
            <p:cNvSpPr/>
            <p:nvPr/>
          </p:nvSpPr>
          <p:spPr>
            <a:xfrm>
              <a:off x="9315140" y="6007526"/>
              <a:ext cx="119508" cy="119236"/>
            </a:xfrm>
            <a:custGeom>
              <a:rect b="b" l="l" r="r" t="t"/>
              <a:pathLst>
                <a:path extrusionOk="0" h="438" w="439">
                  <a:moveTo>
                    <a:pt x="219" y="0"/>
                  </a:moveTo>
                  <a:cubicBezTo>
                    <a:pt x="97" y="0"/>
                    <a:pt x="1" y="98"/>
                    <a:pt x="1" y="218"/>
                  </a:cubicBezTo>
                  <a:cubicBezTo>
                    <a:pt x="1" y="338"/>
                    <a:pt x="98" y="437"/>
                    <a:pt x="219" y="437"/>
                  </a:cubicBezTo>
                  <a:cubicBezTo>
                    <a:pt x="339" y="437"/>
                    <a:pt x="438" y="338"/>
                    <a:pt x="438" y="218"/>
                  </a:cubicBezTo>
                  <a:cubicBezTo>
                    <a:pt x="438" y="98"/>
                    <a:pt x="34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7"/>
            <p:cNvSpPr/>
            <p:nvPr/>
          </p:nvSpPr>
          <p:spPr>
            <a:xfrm>
              <a:off x="9578657" y="6007526"/>
              <a:ext cx="117330" cy="119236"/>
            </a:xfrm>
            <a:custGeom>
              <a:rect b="b" l="l" r="r" t="t"/>
              <a:pathLst>
                <a:path extrusionOk="0" h="438" w="431">
                  <a:moveTo>
                    <a:pt x="219" y="0"/>
                  </a:moveTo>
                  <a:cubicBezTo>
                    <a:pt x="97" y="0"/>
                    <a:pt x="1" y="98"/>
                    <a:pt x="1" y="218"/>
                  </a:cubicBezTo>
                  <a:cubicBezTo>
                    <a:pt x="1" y="338"/>
                    <a:pt x="98" y="437"/>
                    <a:pt x="219" y="437"/>
                  </a:cubicBezTo>
                  <a:cubicBezTo>
                    <a:pt x="269" y="437"/>
                    <a:pt x="316" y="419"/>
                    <a:pt x="352" y="391"/>
                  </a:cubicBezTo>
                  <a:cubicBezTo>
                    <a:pt x="378" y="317"/>
                    <a:pt x="405" y="240"/>
                    <a:pt x="431" y="162"/>
                  </a:cubicBezTo>
                  <a:cubicBezTo>
                    <a:pt x="406" y="69"/>
                    <a:pt x="32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7"/>
            <p:cNvSpPr/>
            <p:nvPr/>
          </p:nvSpPr>
          <p:spPr>
            <a:xfrm>
              <a:off x="8788378"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7"/>
            <p:cNvSpPr/>
            <p:nvPr/>
          </p:nvSpPr>
          <p:spPr>
            <a:xfrm>
              <a:off x="8788378"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7"/>
            <p:cNvSpPr/>
            <p:nvPr/>
          </p:nvSpPr>
          <p:spPr>
            <a:xfrm>
              <a:off x="8788378"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7"/>
            <p:cNvSpPr/>
            <p:nvPr/>
          </p:nvSpPr>
          <p:spPr>
            <a:xfrm>
              <a:off x="8788378"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7"/>
            <p:cNvSpPr/>
            <p:nvPr/>
          </p:nvSpPr>
          <p:spPr>
            <a:xfrm>
              <a:off x="8788378"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7"/>
            <p:cNvSpPr/>
            <p:nvPr/>
          </p:nvSpPr>
          <p:spPr>
            <a:xfrm>
              <a:off x="8788378"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7"/>
            <p:cNvSpPr/>
            <p:nvPr/>
          </p:nvSpPr>
          <p:spPr>
            <a:xfrm>
              <a:off x="8788378"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7"/>
            <p:cNvSpPr/>
            <p:nvPr/>
          </p:nvSpPr>
          <p:spPr>
            <a:xfrm>
              <a:off x="8559706" y="6877567"/>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7"/>
            <p:cNvSpPr/>
            <p:nvPr/>
          </p:nvSpPr>
          <p:spPr>
            <a:xfrm>
              <a:off x="8559706" y="6444452"/>
              <a:ext cx="119780" cy="119236"/>
            </a:xfrm>
            <a:custGeom>
              <a:rect b="b" l="l" r="r" t="t"/>
              <a:pathLst>
                <a:path extrusionOk="0" h="438" w="440">
                  <a:moveTo>
                    <a:pt x="220" y="1"/>
                  </a:moveTo>
                  <a:cubicBezTo>
                    <a:pt x="98" y="1"/>
                    <a:pt x="1" y="98"/>
                    <a:pt x="1" y="219"/>
                  </a:cubicBezTo>
                  <a:cubicBezTo>
                    <a:pt x="1" y="339"/>
                    <a:pt x="99" y="438"/>
                    <a:pt x="220" y="438"/>
                  </a:cubicBezTo>
                  <a:cubicBezTo>
                    <a:pt x="340" y="438"/>
                    <a:pt x="439" y="339"/>
                    <a:pt x="439"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7"/>
            <p:cNvSpPr/>
            <p:nvPr/>
          </p:nvSpPr>
          <p:spPr>
            <a:xfrm>
              <a:off x="8788378" y="4043126"/>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39"/>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7"/>
            <p:cNvSpPr/>
            <p:nvPr/>
          </p:nvSpPr>
          <p:spPr>
            <a:xfrm>
              <a:off x="8788378" y="3836777"/>
              <a:ext cx="119236" cy="111613"/>
            </a:xfrm>
            <a:custGeom>
              <a:rect b="b" l="l" r="r" t="t"/>
              <a:pathLst>
                <a:path extrusionOk="0" h="410" w="438">
                  <a:moveTo>
                    <a:pt x="110" y="1"/>
                  </a:moveTo>
                  <a:cubicBezTo>
                    <a:pt x="45" y="39"/>
                    <a:pt x="1" y="111"/>
                    <a:pt x="1" y="191"/>
                  </a:cubicBezTo>
                  <a:cubicBezTo>
                    <a:pt x="1" y="313"/>
                    <a:pt x="98" y="409"/>
                    <a:pt x="219" y="409"/>
                  </a:cubicBezTo>
                  <a:cubicBezTo>
                    <a:pt x="339" y="409"/>
                    <a:pt x="435" y="313"/>
                    <a:pt x="438" y="194"/>
                  </a:cubicBezTo>
                  <a:cubicBezTo>
                    <a:pt x="330" y="127"/>
                    <a:pt x="220" y="62"/>
                    <a:pt x="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7"/>
            <p:cNvSpPr/>
            <p:nvPr/>
          </p:nvSpPr>
          <p:spPr>
            <a:xfrm>
              <a:off x="8559706" y="6659240"/>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7"/>
            <p:cNvSpPr/>
            <p:nvPr/>
          </p:nvSpPr>
          <p:spPr>
            <a:xfrm>
              <a:off x="9051895" y="4699197"/>
              <a:ext cx="119236" cy="119508"/>
            </a:xfrm>
            <a:custGeom>
              <a:rect b="b" l="l" r="r" t="t"/>
              <a:pathLst>
                <a:path extrusionOk="0" h="439" w="438">
                  <a:moveTo>
                    <a:pt x="218" y="1"/>
                  </a:moveTo>
                  <a:cubicBezTo>
                    <a:pt x="96" y="1"/>
                    <a:pt x="0" y="100"/>
                    <a:pt x="0" y="220"/>
                  </a:cubicBezTo>
                  <a:cubicBezTo>
                    <a:pt x="0" y="341"/>
                    <a:pt x="98" y="438"/>
                    <a:pt x="218" y="438"/>
                  </a:cubicBezTo>
                  <a:cubicBezTo>
                    <a:pt x="339" y="438"/>
                    <a:pt x="438" y="341"/>
                    <a:pt x="438" y="220"/>
                  </a:cubicBezTo>
                  <a:cubicBezTo>
                    <a:pt x="438"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7"/>
            <p:cNvSpPr/>
            <p:nvPr/>
          </p:nvSpPr>
          <p:spPr>
            <a:xfrm>
              <a:off x="8788378"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7"/>
            <p:cNvSpPr/>
            <p:nvPr/>
          </p:nvSpPr>
          <p:spPr>
            <a:xfrm>
              <a:off x="9051895" y="4917796"/>
              <a:ext cx="119508" cy="119236"/>
            </a:xfrm>
            <a:custGeom>
              <a:rect b="b" l="l" r="r" t="t"/>
              <a:pathLst>
                <a:path extrusionOk="0" h="438" w="439">
                  <a:moveTo>
                    <a:pt x="218" y="1"/>
                  </a:moveTo>
                  <a:cubicBezTo>
                    <a:pt x="96" y="1"/>
                    <a:pt x="0" y="99"/>
                    <a:pt x="0" y="220"/>
                  </a:cubicBezTo>
                  <a:cubicBezTo>
                    <a:pt x="0" y="342"/>
                    <a:pt x="98" y="438"/>
                    <a:pt x="218" y="438"/>
                  </a:cubicBezTo>
                  <a:cubicBezTo>
                    <a:pt x="339" y="438"/>
                    <a:pt x="438" y="339"/>
                    <a:pt x="438" y="220"/>
                  </a:cubicBezTo>
                  <a:cubicBezTo>
                    <a:pt x="439" y="99"/>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7"/>
            <p:cNvSpPr/>
            <p:nvPr/>
          </p:nvSpPr>
          <p:spPr>
            <a:xfrm>
              <a:off x="7505910"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7"/>
            <p:cNvSpPr/>
            <p:nvPr/>
          </p:nvSpPr>
          <p:spPr>
            <a:xfrm>
              <a:off x="9051895" y="4262270"/>
              <a:ext cx="119236" cy="119236"/>
            </a:xfrm>
            <a:custGeom>
              <a:rect b="b" l="l" r="r" t="t"/>
              <a:pathLst>
                <a:path extrusionOk="0" h="438" w="438">
                  <a:moveTo>
                    <a:pt x="218" y="0"/>
                  </a:moveTo>
                  <a:cubicBezTo>
                    <a:pt x="96" y="0"/>
                    <a:pt x="0" y="99"/>
                    <a:pt x="0" y="220"/>
                  </a:cubicBezTo>
                  <a:cubicBezTo>
                    <a:pt x="0" y="340"/>
                    <a:pt x="98" y="437"/>
                    <a:pt x="218" y="437"/>
                  </a:cubicBezTo>
                  <a:cubicBezTo>
                    <a:pt x="339" y="437"/>
                    <a:pt x="438" y="340"/>
                    <a:pt x="438" y="220"/>
                  </a:cubicBezTo>
                  <a:cubicBezTo>
                    <a:pt x="438" y="99"/>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7"/>
            <p:cNvSpPr/>
            <p:nvPr/>
          </p:nvSpPr>
          <p:spPr>
            <a:xfrm>
              <a:off x="9051895" y="5350911"/>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7"/>
            <p:cNvSpPr/>
            <p:nvPr/>
          </p:nvSpPr>
          <p:spPr>
            <a:xfrm>
              <a:off x="9051895" y="5137212"/>
              <a:ext cx="119508" cy="119236"/>
            </a:xfrm>
            <a:custGeom>
              <a:rect b="b" l="l" r="r" t="t"/>
              <a:pathLst>
                <a:path extrusionOk="0" h="438" w="439">
                  <a:moveTo>
                    <a:pt x="218" y="0"/>
                  </a:moveTo>
                  <a:cubicBezTo>
                    <a:pt x="96" y="0"/>
                    <a:pt x="0" y="98"/>
                    <a:pt x="0" y="218"/>
                  </a:cubicBezTo>
                  <a:cubicBezTo>
                    <a:pt x="0" y="340"/>
                    <a:pt x="98" y="437"/>
                    <a:pt x="218" y="437"/>
                  </a:cubicBezTo>
                  <a:cubicBezTo>
                    <a:pt x="339" y="437"/>
                    <a:pt x="438" y="339"/>
                    <a:pt x="438" y="218"/>
                  </a:cubicBezTo>
                  <a:cubicBezTo>
                    <a:pt x="439" y="96"/>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7"/>
            <p:cNvSpPr/>
            <p:nvPr/>
          </p:nvSpPr>
          <p:spPr>
            <a:xfrm>
              <a:off x="9051895" y="5569510"/>
              <a:ext cx="119508" cy="119236"/>
            </a:xfrm>
            <a:custGeom>
              <a:rect b="b" l="l" r="r" t="t"/>
              <a:pathLst>
                <a:path extrusionOk="0" h="438" w="439">
                  <a:moveTo>
                    <a:pt x="218" y="1"/>
                  </a:moveTo>
                  <a:cubicBezTo>
                    <a:pt x="96" y="1"/>
                    <a:pt x="0" y="100"/>
                    <a:pt x="0" y="220"/>
                  </a:cubicBezTo>
                  <a:cubicBezTo>
                    <a:pt x="0" y="342"/>
                    <a:pt x="98" y="438"/>
                    <a:pt x="218" y="438"/>
                  </a:cubicBezTo>
                  <a:cubicBezTo>
                    <a:pt x="339" y="438"/>
                    <a:pt x="438" y="340"/>
                    <a:pt x="438" y="220"/>
                  </a:cubicBezTo>
                  <a:cubicBezTo>
                    <a:pt x="439"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7"/>
            <p:cNvSpPr/>
            <p:nvPr/>
          </p:nvSpPr>
          <p:spPr>
            <a:xfrm>
              <a:off x="8788378"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7"/>
            <p:cNvSpPr/>
            <p:nvPr/>
          </p:nvSpPr>
          <p:spPr>
            <a:xfrm>
              <a:off x="8788378"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7"/>
            <p:cNvSpPr/>
            <p:nvPr/>
          </p:nvSpPr>
          <p:spPr>
            <a:xfrm>
              <a:off x="8788378" y="6877567"/>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7"/>
            <p:cNvSpPr/>
            <p:nvPr/>
          </p:nvSpPr>
          <p:spPr>
            <a:xfrm>
              <a:off x="8788378" y="6659240"/>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7"/>
            <p:cNvSpPr/>
            <p:nvPr/>
          </p:nvSpPr>
          <p:spPr>
            <a:xfrm>
              <a:off x="8788378"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7"/>
            <p:cNvSpPr/>
            <p:nvPr/>
          </p:nvSpPr>
          <p:spPr>
            <a:xfrm>
              <a:off x="6224532" y="5137212"/>
              <a:ext cx="119236" cy="119236"/>
            </a:xfrm>
            <a:custGeom>
              <a:rect b="b" l="l" r="r" t="t"/>
              <a:pathLst>
                <a:path extrusionOk="0" h="438" w="438">
                  <a:moveTo>
                    <a:pt x="218" y="0"/>
                  </a:moveTo>
                  <a:cubicBezTo>
                    <a:pt x="96" y="0"/>
                    <a:pt x="0" y="98"/>
                    <a:pt x="0" y="218"/>
                  </a:cubicBezTo>
                  <a:cubicBezTo>
                    <a:pt x="0" y="340"/>
                    <a:pt x="98" y="437"/>
                    <a:pt x="218" y="437"/>
                  </a:cubicBezTo>
                  <a:cubicBezTo>
                    <a:pt x="338" y="437"/>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7"/>
            <p:cNvSpPr/>
            <p:nvPr/>
          </p:nvSpPr>
          <p:spPr>
            <a:xfrm>
              <a:off x="6224532" y="5788926"/>
              <a:ext cx="119236" cy="118963"/>
            </a:xfrm>
            <a:custGeom>
              <a:rect b="b" l="l" r="r" t="t"/>
              <a:pathLst>
                <a:path extrusionOk="0" h="437" w="438">
                  <a:moveTo>
                    <a:pt x="218" y="0"/>
                  </a:moveTo>
                  <a:cubicBezTo>
                    <a:pt x="96" y="0"/>
                    <a:pt x="0" y="98"/>
                    <a:pt x="0" y="218"/>
                  </a:cubicBezTo>
                  <a:cubicBezTo>
                    <a:pt x="0" y="340"/>
                    <a:pt x="98" y="436"/>
                    <a:pt x="218" y="436"/>
                  </a:cubicBezTo>
                  <a:cubicBezTo>
                    <a:pt x="338" y="436"/>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7"/>
            <p:cNvSpPr/>
            <p:nvPr/>
          </p:nvSpPr>
          <p:spPr>
            <a:xfrm>
              <a:off x="6224532" y="6007526"/>
              <a:ext cx="119236" cy="119236"/>
            </a:xfrm>
            <a:custGeom>
              <a:rect b="b" l="l" r="r" t="t"/>
              <a:pathLst>
                <a:path extrusionOk="0" h="438" w="438">
                  <a:moveTo>
                    <a:pt x="218" y="0"/>
                  </a:moveTo>
                  <a:cubicBezTo>
                    <a:pt x="96" y="0"/>
                    <a:pt x="0" y="98"/>
                    <a:pt x="0" y="218"/>
                  </a:cubicBezTo>
                  <a:cubicBezTo>
                    <a:pt x="0" y="338"/>
                    <a:pt x="98" y="437"/>
                    <a:pt x="218" y="437"/>
                  </a:cubicBezTo>
                  <a:cubicBezTo>
                    <a:pt x="338" y="437"/>
                    <a:pt x="437" y="338"/>
                    <a:pt x="437" y="218"/>
                  </a:cubicBezTo>
                  <a:cubicBezTo>
                    <a:pt x="437" y="98"/>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7"/>
            <p:cNvSpPr/>
            <p:nvPr/>
          </p:nvSpPr>
          <p:spPr>
            <a:xfrm>
              <a:off x="6259649" y="4492031"/>
              <a:ext cx="84118" cy="108891"/>
            </a:xfrm>
            <a:custGeom>
              <a:rect b="b" l="l" r="r" t="t"/>
              <a:pathLst>
                <a:path extrusionOk="0" h="400" w="309">
                  <a:moveTo>
                    <a:pt x="217" y="1"/>
                  </a:moveTo>
                  <a:cubicBezTo>
                    <a:pt x="139" y="124"/>
                    <a:pt x="67" y="250"/>
                    <a:pt x="0" y="379"/>
                  </a:cubicBezTo>
                  <a:cubicBezTo>
                    <a:pt x="26" y="392"/>
                    <a:pt x="57" y="399"/>
                    <a:pt x="89" y="399"/>
                  </a:cubicBezTo>
                  <a:cubicBezTo>
                    <a:pt x="209" y="396"/>
                    <a:pt x="308" y="300"/>
                    <a:pt x="308" y="178"/>
                  </a:cubicBezTo>
                  <a:cubicBezTo>
                    <a:pt x="308" y="105"/>
                    <a:pt x="272" y="41"/>
                    <a:pt x="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7"/>
            <p:cNvSpPr/>
            <p:nvPr/>
          </p:nvSpPr>
          <p:spPr>
            <a:xfrm>
              <a:off x="6487777"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7"/>
            <p:cNvSpPr/>
            <p:nvPr/>
          </p:nvSpPr>
          <p:spPr>
            <a:xfrm>
              <a:off x="6487777"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7"/>
            <p:cNvSpPr/>
            <p:nvPr/>
          </p:nvSpPr>
          <p:spPr>
            <a:xfrm>
              <a:off x="6224532" y="5569510"/>
              <a:ext cx="119236" cy="119236"/>
            </a:xfrm>
            <a:custGeom>
              <a:rect b="b" l="l" r="r" t="t"/>
              <a:pathLst>
                <a:path extrusionOk="0" h="438" w="438">
                  <a:moveTo>
                    <a:pt x="218" y="1"/>
                  </a:moveTo>
                  <a:cubicBezTo>
                    <a:pt x="96" y="1"/>
                    <a:pt x="0" y="100"/>
                    <a:pt x="0" y="220"/>
                  </a:cubicBezTo>
                  <a:cubicBezTo>
                    <a:pt x="0" y="342"/>
                    <a:pt x="98" y="438"/>
                    <a:pt x="218" y="438"/>
                  </a:cubicBezTo>
                  <a:cubicBezTo>
                    <a:pt x="338" y="438"/>
                    <a:pt x="437" y="340"/>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7"/>
            <p:cNvSpPr/>
            <p:nvPr/>
          </p:nvSpPr>
          <p:spPr>
            <a:xfrm>
              <a:off x="6487777" y="4480597"/>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7"/>
            <p:cNvSpPr/>
            <p:nvPr/>
          </p:nvSpPr>
          <p:spPr>
            <a:xfrm>
              <a:off x="6041322" y="5573322"/>
              <a:ext cx="39473" cy="108619"/>
            </a:xfrm>
            <a:custGeom>
              <a:rect b="b" l="l" r="r" t="t"/>
              <a:pathLst>
                <a:path extrusionOk="0" h="399" w="145">
                  <a:moveTo>
                    <a:pt x="1" y="1"/>
                  </a:moveTo>
                  <a:cubicBezTo>
                    <a:pt x="8" y="134"/>
                    <a:pt x="18" y="266"/>
                    <a:pt x="32" y="398"/>
                  </a:cubicBezTo>
                  <a:cubicBezTo>
                    <a:pt x="100" y="359"/>
                    <a:pt x="144" y="288"/>
                    <a:pt x="144" y="207"/>
                  </a:cubicBezTo>
                  <a:cubicBezTo>
                    <a:pt x="143" y="113"/>
                    <a:pt x="82" y="34"/>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7"/>
            <p:cNvSpPr/>
            <p:nvPr/>
          </p:nvSpPr>
          <p:spPr>
            <a:xfrm>
              <a:off x="6224532" y="5350911"/>
              <a:ext cx="119236" cy="119508"/>
            </a:xfrm>
            <a:custGeom>
              <a:rect b="b" l="l" r="r" t="t"/>
              <a:pathLst>
                <a:path extrusionOk="0" h="439" w="438">
                  <a:moveTo>
                    <a:pt x="218" y="1"/>
                  </a:moveTo>
                  <a:cubicBezTo>
                    <a:pt x="96" y="1"/>
                    <a:pt x="0" y="100"/>
                    <a:pt x="0" y="220"/>
                  </a:cubicBezTo>
                  <a:cubicBezTo>
                    <a:pt x="0" y="342"/>
                    <a:pt x="98" y="438"/>
                    <a:pt x="218" y="438"/>
                  </a:cubicBezTo>
                  <a:cubicBezTo>
                    <a:pt x="338"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7"/>
            <p:cNvSpPr/>
            <p:nvPr/>
          </p:nvSpPr>
          <p:spPr>
            <a:xfrm>
              <a:off x="6039144" y="5355811"/>
              <a:ext cx="41106" cy="111886"/>
            </a:xfrm>
            <a:custGeom>
              <a:rect b="b" l="l" r="r" t="t"/>
              <a:pathLst>
                <a:path extrusionOk="0" h="411" w="151">
                  <a:moveTo>
                    <a:pt x="14" y="0"/>
                  </a:moveTo>
                  <a:cubicBezTo>
                    <a:pt x="4" y="136"/>
                    <a:pt x="2" y="272"/>
                    <a:pt x="0" y="410"/>
                  </a:cubicBezTo>
                  <a:cubicBezTo>
                    <a:pt x="88" y="381"/>
                    <a:pt x="151" y="298"/>
                    <a:pt x="151" y="202"/>
                  </a:cubicBezTo>
                  <a:cubicBezTo>
                    <a:pt x="151" y="110"/>
                    <a:pt x="93" y="32"/>
                    <a:pt x="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7"/>
            <p:cNvSpPr/>
            <p:nvPr/>
          </p:nvSpPr>
          <p:spPr>
            <a:xfrm>
              <a:off x="6052756" y="5157901"/>
              <a:ext cx="27495" cy="88746"/>
            </a:xfrm>
            <a:custGeom>
              <a:rect b="b" l="l" r="r" t="t"/>
              <a:pathLst>
                <a:path extrusionOk="0" h="326" w="101">
                  <a:moveTo>
                    <a:pt x="48" y="0"/>
                  </a:moveTo>
                  <a:cubicBezTo>
                    <a:pt x="30" y="108"/>
                    <a:pt x="15" y="215"/>
                    <a:pt x="0" y="326"/>
                  </a:cubicBezTo>
                  <a:cubicBezTo>
                    <a:pt x="60" y="286"/>
                    <a:pt x="101" y="220"/>
                    <a:pt x="101" y="142"/>
                  </a:cubicBezTo>
                  <a:cubicBezTo>
                    <a:pt x="101" y="89"/>
                    <a:pt x="81" y="39"/>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7"/>
            <p:cNvSpPr/>
            <p:nvPr/>
          </p:nvSpPr>
          <p:spPr>
            <a:xfrm>
              <a:off x="6224532" y="4699197"/>
              <a:ext cx="119236" cy="119508"/>
            </a:xfrm>
            <a:custGeom>
              <a:rect b="b" l="l" r="r" t="t"/>
              <a:pathLst>
                <a:path extrusionOk="0" h="439" w="438">
                  <a:moveTo>
                    <a:pt x="218" y="1"/>
                  </a:moveTo>
                  <a:cubicBezTo>
                    <a:pt x="96" y="1"/>
                    <a:pt x="0" y="100"/>
                    <a:pt x="0" y="220"/>
                  </a:cubicBezTo>
                  <a:cubicBezTo>
                    <a:pt x="0" y="341"/>
                    <a:pt x="98" y="438"/>
                    <a:pt x="218" y="438"/>
                  </a:cubicBezTo>
                  <a:cubicBezTo>
                    <a:pt x="338"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7"/>
            <p:cNvSpPr/>
            <p:nvPr/>
          </p:nvSpPr>
          <p:spPr>
            <a:xfrm>
              <a:off x="6224532" y="4917796"/>
              <a:ext cx="119236" cy="119236"/>
            </a:xfrm>
            <a:custGeom>
              <a:rect b="b" l="l" r="r" t="t"/>
              <a:pathLst>
                <a:path extrusionOk="0" h="438" w="438">
                  <a:moveTo>
                    <a:pt x="218" y="1"/>
                  </a:moveTo>
                  <a:cubicBezTo>
                    <a:pt x="96" y="1"/>
                    <a:pt x="0" y="99"/>
                    <a:pt x="0" y="220"/>
                  </a:cubicBezTo>
                  <a:cubicBezTo>
                    <a:pt x="0" y="342"/>
                    <a:pt x="98" y="438"/>
                    <a:pt x="218" y="438"/>
                  </a:cubicBezTo>
                  <a:cubicBezTo>
                    <a:pt x="338" y="438"/>
                    <a:pt x="437" y="339"/>
                    <a:pt x="437" y="220"/>
                  </a:cubicBezTo>
                  <a:cubicBezTo>
                    <a:pt x="437" y="99"/>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7"/>
            <p:cNvSpPr/>
            <p:nvPr/>
          </p:nvSpPr>
          <p:spPr>
            <a:xfrm>
              <a:off x="6487777" y="6225853"/>
              <a:ext cx="119236" cy="119508"/>
            </a:xfrm>
            <a:custGeom>
              <a:rect b="b" l="l" r="r" t="t"/>
              <a:pathLst>
                <a:path extrusionOk="0" h="439" w="438">
                  <a:moveTo>
                    <a:pt x="219" y="1"/>
                  </a:moveTo>
                  <a:cubicBezTo>
                    <a:pt x="97" y="1"/>
                    <a:pt x="1" y="98"/>
                    <a:pt x="1" y="219"/>
                  </a:cubicBezTo>
                  <a:cubicBezTo>
                    <a:pt x="1" y="341"/>
                    <a:pt x="98" y="438"/>
                    <a:pt x="219" y="438"/>
                  </a:cubicBezTo>
                  <a:cubicBezTo>
                    <a:pt x="339" y="438"/>
                    <a:pt x="438" y="339"/>
                    <a:pt x="438" y="219"/>
                  </a:cubicBezTo>
                  <a:cubicBezTo>
                    <a:pt x="438" y="98"/>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7"/>
            <p:cNvSpPr/>
            <p:nvPr/>
          </p:nvSpPr>
          <p:spPr>
            <a:xfrm>
              <a:off x="6487777"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7"/>
            <p:cNvSpPr/>
            <p:nvPr/>
          </p:nvSpPr>
          <p:spPr>
            <a:xfrm>
              <a:off x="6840312" y="3934235"/>
              <a:ext cx="8711" cy="6261"/>
            </a:xfrm>
            <a:custGeom>
              <a:rect b="b" l="l" r="r" t="t"/>
              <a:pathLst>
                <a:path extrusionOk="0" h="23" w="32">
                  <a:moveTo>
                    <a:pt x="32" y="1"/>
                  </a:moveTo>
                  <a:lnTo>
                    <a:pt x="32" y="1"/>
                  </a:lnTo>
                  <a:cubicBezTo>
                    <a:pt x="20" y="8"/>
                    <a:pt x="12" y="15"/>
                    <a:pt x="0" y="22"/>
                  </a:cubicBezTo>
                  <a:cubicBezTo>
                    <a:pt x="12" y="15"/>
                    <a:pt x="22" y="8"/>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7"/>
            <p:cNvSpPr/>
            <p:nvPr/>
          </p:nvSpPr>
          <p:spPr>
            <a:xfrm>
              <a:off x="6069090" y="5813427"/>
              <a:ext cx="11161" cy="48184"/>
            </a:xfrm>
            <a:custGeom>
              <a:rect b="b" l="l" r="r" t="t"/>
              <a:pathLst>
                <a:path extrusionOk="0" h="177" w="41">
                  <a:moveTo>
                    <a:pt x="0" y="1"/>
                  </a:moveTo>
                  <a:lnTo>
                    <a:pt x="0" y="1"/>
                  </a:lnTo>
                  <a:cubicBezTo>
                    <a:pt x="12" y="61"/>
                    <a:pt x="22" y="120"/>
                    <a:pt x="35" y="177"/>
                  </a:cubicBezTo>
                  <a:cubicBezTo>
                    <a:pt x="38" y="161"/>
                    <a:pt x="41" y="144"/>
                    <a:pt x="41" y="127"/>
                  </a:cubicBezTo>
                  <a:cubicBezTo>
                    <a:pt x="41" y="82"/>
                    <a:pt x="26" y="3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7"/>
            <p:cNvSpPr/>
            <p:nvPr/>
          </p:nvSpPr>
          <p:spPr>
            <a:xfrm>
              <a:off x="6751294"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39"/>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7"/>
            <p:cNvSpPr/>
            <p:nvPr/>
          </p:nvSpPr>
          <p:spPr>
            <a:xfrm>
              <a:off x="6751294"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7"/>
            <p:cNvSpPr/>
            <p:nvPr/>
          </p:nvSpPr>
          <p:spPr>
            <a:xfrm>
              <a:off x="6751294"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8" y="341"/>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7"/>
            <p:cNvSpPr/>
            <p:nvPr/>
          </p:nvSpPr>
          <p:spPr>
            <a:xfrm>
              <a:off x="6751294"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8" y="340"/>
                    <a:pt x="438" y="220"/>
                  </a:cubicBezTo>
                  <a:cubicBezTo>
                    <a:pt x="438" y="99"/>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7"/>
            <p:cNvSpPr/>
            <p:nvPr/>
          </p:nvSpPr>
          <p:spPr>
            <a:xfrm>
              <a:off x="6487777" y="5137212"/>
              <a:ext cx="119236" cy="119236"/>
            </a:xfrm>
            <a:custGeom>
              <a:rect b="b" l="l" r="r" t="t"/>
              <a:pathLst>
                <a:path extrusionOk="0" h="438" w="438">
                  <a:moveTo>
                    <a:pt x="219" y="0"/>
                  </a:moveTo>
                  <a:cubicBezTo>
                    <a:pt x="97" y="0"/>
                    <a:pt x="1" y="98"/>
                    <a:pt x="1" y="218"/>
                  </a:cubicBezTo>
                  <a:cubicBezTo>
                    <a:pt x="1" y="340"/>
                    <a:pt x="98" y="437"/>
                    <a:pt x="219" y="437"/>
                  </a:cubicBezTo>
                  <a:cubicBezTo>
                    <a:pt x="339" y="437"/>
                    <a:pt x="438" y="339"/>
                    <a:pt x="438" y="218"/>
                  </a:cubicBezTo>
                  <a:cubicBezTo>
                    <a:pt x="438" y="96"/>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7"/>
            <p:cNvSpPr/>
            <p:nvPr/>
          </p:nvSpPr>
          <p:spPr>
            <a:xfrm>
              <a:off x="7505910"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7"/>
            <p:cNvSpPr/>
            <p:nvPr/>
          </p:nvSpPr>
          <p:spPr>
            <a:xfrm>
              <a:off x="6487777"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7"/>
            <p:cNvSpPr/>
            <p:nvPr/>
          </p:nvSpPr>
          <p:spPr>
            <a:xfrm>
              <a:off x="6487777" y="5788926"/>
              <a:ext cx="119236" cy="118963"/>
            </a:xfrm>
            <a:custGeom>
              <a:rect b="b" l="l" r="r" t="t"/>
              <a:pathLst>
                <a:path extrusionOk="0" h="437" w="438">
                  <a:moveTo>
                    <a:pt x="219" y="0"/>
                  </a:moveTo>
                  <a:cubicBezTo>
                    <a:pt x="97" y="0"/>
                    <a:pt x="1" y="98"/>
                    <a:pt x="1" y="218"/>
                  </a:cubicBezTo>
                  <a:cubicBezTo>
                    <a:pt x="1" y="340"/>
                    <a:pt x="98" y="436"/>
                    <a:pt x="219" y="436"/>
                  </a:cubicBezTo>
                  <a:cubicBezTo>
                    <a:pt x="339" y="436"/>
                    <a:pt x="438" y="339"/>
                    <a:pt x="438" y="218"/>
                  </a:cubicBezTo>
                  <a:cubicBezTo>
                    <a:pt x="438" y="96"/>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a:off x="6487777" y="5569510"/>
              <a:ext cx="119236" cy="119236"/>
            </a:xfrm>
            <a:custGeom>
              <a:rect b="b" l="l" r="r" t="t"/>
              <a:pathLst>
                <a:path extrusionOk="0" h="438" w="438">
                  <a:moveTo>
                    <a:pt x="219" y="1"/>
                  </a:moveTo>
                  <a:cubicBezTo>
                    <a:pt x="97" y="1"/>
                    <a:pt x="1" y="100"/>
                    <a:pt x="1" y="220"/>
                  </a:cubicBezTo>
                  <a:cubicBezTo>
                    <a:pt x="1" y="342"/>
                    <a:pt x="98" y="438"/>
                    <a:pt x="219" y="438"/>
                  </a:cubicBezTo>
                  <a:cubicBezTo>
                    <a:pt x="339" y="438"/>
                    <a:pt x="438" y="340"/>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a:off x="6487777" y="4917796"/>
              <a:ext cx="119236" cy="119236"/>
            </a:xfrm>
            <a:custGeom>
              <a:rect b="b" l="l" r="r" t="t"/>
              <a:pathLst>
                <a:path extrusionOk="0" h="438" w="438">
                  <a:moveTo>
                    <a:pt x="219" y="1"/>
                  </a:moveTo>
                  <a:cubicBezTo>
                    <a:pt x="97" y="1"/>
                    <a:pt x="1" y="99"/>
                    <a:pt x="1" y="220"/>
                  </a:cubicBezTo>
                  <a:cubicBezTo>
                    <a:pt x="1" y="342"/>
                    <a:pt x="98" y="438"/>
                    <a:pt x="219" y="438"/>
                  </a:cubicBezTo>
                  <a:cubicBezTo>
                    <a:pt x="339" y="438"/>
                    <a:pt x="438" y="339"/>
                    <a:pt x="438" y="220"/>
                  </a:cubicBezTo>
                  <a:cubicBezTo>
                    <a:pt x="438" y="99"/>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7"/>
            <p:cNvSpPr/>
            <p:nvPr/>
          </p:nvSpPr>
          <p:spPr>
            <a:xfrm>
              <a:off x="7769427" y="6226397"/>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7"/>
            <p:cNvSpPr/>
            <p:nvPr/>
          </p:nvSpPr>
          <p:spPr>
            <a:xfrm>
              <a:off x="7769427" y="6007526"/>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7"/>
            <p:cNvSpPr/>
            <p:nvPr/>
          </p:nvSpPr>
          <p:spPr>
            <a:xfrm>
              <a:off x="7769427" y="6444997"/>
              <a:ext cx="119780" cy="119236"/>
            </a:xfrm>
            <a:custGeom>
              <a:rect b="b" l="l" r="r" t="t"/>
              <a:pathLst>
                <a:path extrusionOk="0" h="438" w="440">
                  <a:moveTo>
                    <a:pt x="220" y="0"/>
                  </a:moveTo>
                  <a:cubicBezTo>
                    <a:pt x="98" y="0"/>
                    <a:pt x="1" y="99"/>
                    <a:pt x="1" y="218"/>
                  </a:cubicBezTo>
                  <a:cubicBezTo>
                    <a:pt x="1" y="338"/>
                    <a:pt x="99" y="437"/>
                    <a:pt x="220" y="437"/>
                  </a:cubicBezTo>
                  <a:cubicBezTo>
                    <a:pt x="342" y="437"/>
                    <a:pt x="439" y="338"/>
                    <a:pt x="439" y="218"/>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a:off x="7769427" y="5570327"/>
              <a:ext cx="119780" cy="119236"/>
            </a:xfrm>
            <a:custGeom>
              <a:rect b="b" l="l" r="r" t="t"/>
              <a:pathLst>
                <a:path extrusionOk="0" h="438" w="440">
                  <a:moveTo>
                    <a:pt x="220" y="1"/>
                  </a:moveTo>
                  <a:cubicBezTo>
                    <a:pt x="98" y="1"/>
                    <a:pt x="1" y="98"/>
                    <a:pt x="1" y="218"/>
                  </a:cubicBezTo>
                  <a:cubicBezTo>
                    <a:pt x="2" y="339"/>
                    <a:pt x="99" y="438"/>
                    <a:pt x="220" y="438"/>
                  </a:cubicBezTo>
                  <a:cubicBezTo>
                    <a:pt x="342" y="438"/>
                    <a:pt x="439" y="339"/>
                    <a:pt x="439" y="218"/>
                  </a:cubicBezTo>
                  <a:cubicBezTo>
                    <a:pt x="439" y="97"/>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7"/>
            <p:cNvSpPr/>
            <p:nvPr/>
          </p:nvSpPr>
          <p:spPr>
            <a:xfrm>
              <a:off x="7769427" y="5788926"/>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a:off x="7769427" y="6659240"/>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a:off x="7769427" y="7096711"/>
              <a:ext cx="119780" cy="119236"/>
            </a:xfrm>
            <a:custGeom>
              <a:rect b="b" l="l" r="r" t="t"/>
              <a:pathLst>
                <a:path extrusionOk="0" h="438" w="440">
                  <a:moveTo>
                    <a:pt x="220" y="0"/>
                  </a:moveTo>
                  <a:cubicBezTo>
                    <a:pt x="98" y="0"/>
                    <a:pt x="1" y="99"/>
                    <a:pt x="1" y="218"/>
                  </a:cubicBezTo>
                  <a:cubicBezTo>
                    <a:pt x="1" y="339"/>
                    <a:pt x="99" y="437"/>
                    <a:pt x="220" y="437"/>
                  </a:cubicBezTo>
                  <a:cubicBezTo>
                    <a:pt x="342" y="437"/>
                    <a:pt x="439" y="339"/>
                    <a:pt x="439" y="218"/>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a:off x="7769427" y="3610556"/>
              <a:ext cx="119780" cy="119236"/>
            </a:xfrm>
            <a:custGeom>
              <a:rect b="b" l="l" r="r" t="t"/>
              <a:pathLst>
                <a:path extrusionOk="0" h="438" w="440">
                  <a:moveTo>
                    <a:pt x="220" y="0"/>
                  </a:moveTo>
                  <a:cubicBezTo>
                    <a:pt x="98" y="0"/>
                    <a:pt x="1" y="99"/>
                    <a:pt x="1" y="219"/>
                  </a:cubicBezTo>
                  <a:cubicBezTo>
                    <a:pt x="1" y="338"/>
                    <a:pt x="99" y="437"/>
                    <a:pt x="220" y="437"/>
                  </a:cubicBezTo>
                  <a:cubicBezTo>
                    <a:pt x="342" y="437"/>
                    <a:pt x="439" y="338"/>
                    <a:pt x="439" y="219"/>
                  </a:cubicBezTo>
                  <a:cubicBezTo>
                    <a:pt x="439"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a:off x="7769427" y="6878112"/>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
            <p:cNvSpPr/>
            <p:nvPr/>
          </p:nvSpPr>
          <p:spPr>
            <a:xfrm>
              <a:off x="7506455" y="3627978"/>
              <a:ext cx="119236" cy="101813"/>
            </a:xfrm>
            <a:custGeom>
              <a:rect b="b" l="l" r="r" t="t"/>
              <a:pathLst>
                <a:path extrusionOk="0" h="374" w="438">
                  <a:moveTo>
                    <a:pt x="374" y="1"/>
                  </a:moveTo>
                  <a:cubicBezTo>
                    <a:pt x="254" y="21"/>
                    <a:pt x="134" y="44"/>
                    <a:pt x="18" y="69"/>
                  </a:cubicBezTo>
                  <a:cubicBezTo>
                    <a:pt x="5" y="97"/>
                    <a:pt x="0" y="125"/>
                    <a:pt x="0" y="155"/>
                  </a:cubicBezTo>
                  <a:cubicBezTo>
                    <a:pt x="0" y="277"/>
                    <a:pt x="98" y="373"/>
                    <a:pt x="218" y="373"/>
                  </a:cubicBezTo>
                  <a:cubicBezTo>
                    <a:pt x="340" y="373"/>
                    <a:pt x="438" y="276"/>
                    <a:pt x="438" y="155"/>
                  </a:cubicBezTo>
                  <a:cubicBezTo>
                    <a:pt x="438" y="94"/>
                    <a:pt x="412" y="41"/>
                    <a:pt x="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7"/>
            <p:cNvSpPr/>
            <p:nvPr/>
          </p:nvSpPr>
          <p:spPr>
            <a:xfrm>
              <a:off x="7769427" y="5351728"/>
              <a:ext cx="119780" cy="119236"/>
            </a:xfrm>
            <a:custGeom>
              <a:rect b="b" l="l" r="r" t="t"/>
              <a:pathLst>
                <a:path extrusionOk="0" h="438" w="440">
                  <a:moveTo>
                    <a:pt x="220" y="1"/>
                  </a:moveTo>
                  <a:cubicBezTo>
                    <a:pt x="98" y="1"/>
                    <a:pt x="1" y="98"/>
                    <a:pt x="1" y="219"/>
                  </a:cubicBezTo>
                  <a:cubicBezTo>
                    <a:pt x="2" y="339"/>
                    <a:pt x="99" y="438"/>
                    <a:pt x="220" y="438"/>
                  </a:cubicBezTo>
                  <a:cubicBezTo>
                    <a:pt x="342" y="438"/>
                    <a:pt x="439" y="339"/>
                    <a:pt x="439" y="219"/>
                  </a:cubicBezTo>
                  <a:cubicBezTo>
                    <a:pt x="439" y="97"/>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7"/>
            <p:cNvSpPr/>
            <p:nvPr/>
          </p:nvSpPr>
          <p:spPr>
            <a:xfrm>
              <a:off x="7776778" y="7315310"/>
              <a:ext cx="107258" cy="35390"/>
            </a:xfrm>
            <a:custGeom>
              <a:rect b="b" l="l" r="r" t="t"/>
              <a:pathLst>
                <a:path extrusionOk="0" h="130" w="394">
                  <a:moveTo>
                    <a:pt x="193" y="0"/>
                  </a:moveTo>
                  <a:cubicBezTo>
                    <a:pt x="111" y="0"/>
                    <a:pt x="40" y="44"/>
                    <a:pt x="1" y="113"/>
                  </a:cubicBezTo>
                  <a:cubicBezTo>
                    <a:pt x="130" y="122"/>
                    <a:pt x="260" y="128"/>
                    <a:pt x="394" y="129"/>
                  </a:cubicBezTo>
                  <a:cubicBezTo>
                    <a:pt x="359" y="52"/>
                    <a:pt x="283" y="0"/>
                    <a:pt x="1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a:off x="7022433" y="7096167"/>
              <a:ext cx="111613" cy="83029"/>
            </a:xfrm>
            <a:custGeom>
              <a:rect b="b" l="l" r="r" t="t"/>
              <a:pathLst>
                <a:path extrusionOk="0" h="305" w="410">
                  <a:moveTo>
                    <a:pt x="190" y="1"/>
                  </a:moveTo>
                  <a:cubicBezTo>
                    <a:pt x="110" y="1"/>
                    <a:pt x="38" y="45"/>
                    <a:pt x="1" y="110"/>
                  </a:cubicBezTo>
                  <a:cubicBezTo>
                    <a:pt x="127" y="180"/>
                    <a:pt x="259" y="244"/>
                    <a:pt x="391" y="305"/>
                  </a:cubicBezTo>
                  <a:cubicBezTo>
                    <a:pt x="402" y="277"/>
                    <a:pt x="409" y="249"/>
                    <a:pt x="409" y="219"/>
                  </a:cubicBezTo>
                  <a:cubicBezTo>
                    <a:pt x="409" y="98"/>
                    <a:pt x="310" y="1"/>
                    <a:pt x="1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a:off x="7769427" y="4043671"/>
              <a:ext cx="119780" cy="119236"/>
            </a:xfrm>
            <a:custGeom>
              <a:rect b="b" l="l" r="r" t="t"/>
              <a:pathLst>
                <a:path extrusionOk="0" h="438" w="440">
                  <a:moveTo>
                    <a:pt x="220" y="0"/>
                  </a:moveTo>
                  <a:cubicBezTo>
                    <a:pt x="98" y="0"/>
                    <a:pt x="1" y="99"/>
                    <a:pt x="1" y="220"/>
                  </a:cubicBezTo>
                  <a:cubicBezTo>
                    <a:pt x="2" y="340"/>
                    <a:pt x="99" y="438"/>
                    <a:pt x="220" y="438"/>
                  </a:cubicBezTo>
                  <a:cubicBezTo>
                    <a:pt x="342" y="438"/>
                    <a:pt x="439" y="340"/>
                    <a:pt x="439" y="220"/>
                  </a:cubicBezTo>
                  <a:cubicBezTo>
                    <a:pt x="439" y="98"/>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a:off x="6224532" y="6226397"/>
              <a:ext cx="119236" cy="119236"/>
            </a:xfrm>
            <a:custGeom>
              <a:rect b="b" l="l" r="r" t="t"/>
              <a:pathLst>
                <a:path extrusionOk="0" h="438" w="438">
                  <a:moveTo>
                    <a:pt x="218" y="0"/>
                  </a:moveTo>
                  <a:cubicBezTo>
                    <a:pt x="98" y="0"/>
                    <a:pt x="0" y="99"/>
                    <a:pt x="0" y="218"/>
                  </a:cubicBezTo>
                  <a:cubicBezTo>
                    <a:pt x="0" y="225"/>
                    <a:pt x="0" y="231"/>
                    <a:pt x="1" y="238"/>
                  </a:cubicBezTo>
                  <a:cubicBezTo>
                    <a:pt x="24" y="286"/>
                    <a:pt x="47" y="333"/>
                    <a:pt x="72" y="380"/>
                  </a:cubicBezTo>
                  <a:cubicBezTo>
                    <a:pt x="109" y="415"/>
                    <a:pt x="161" y="438"/>
                    <a:pt x="218" y="438"/>
                  </a:cubicBezTo>
                  <a:cubicBezTo>
                    <a:pt x="340" y="438"/>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
            <p:cNvSpPr/>
            <p:nvPr/>
          </p:nvSpPr>
          <p:spPr>
            <a:xfrm>
              <a:off x="7769427" y="5137212"/>
              <a:ext cx="119780" cy="119236"/>
            </a:xfrm>
            <a:custGeom>
              <a:rect b="b" l="l" r="r" t="t"/>
              <a:pathLst>
                <a:path extrusionOk="0" h="438" w="440">
                  <a:moveTo>
                    <a:pt x="220" y="0"/>
                  </a:moveTo>
                  <a:cubicBezTo>
                    <a:pt x="98" y="0"/>
                    <a:pt x="1" y="98"/>
                    <a:pt x="1" y="218"/>
                  </a:cubicBezTo>
                  <a:cubicBezTo>
                    <a:pt x="2" y="339"/>
                    <a:pt x="99" y="437"/>
                    <a:pt x="220" y="437"/>
                  </a:cubicBezTo>
                  <a:cubicBezTo>
                    <a:pt x="342" y="437"/>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p:nvPr/>
          </p:nvSpPr>
          <p:spPr>
            <a:xfrm>
              <a:off x="6751294" y="6877567"/>
              <a:ext cx="119236" cy="119508"/>
            </a:xfrm>
            <a:custGeom>
              <a:rect b="b" l="l" r="r" t="t"/>
              <a:pathLst>
                <a:path extrusionOk="0" h="439" w="438">
                  <a:moveTo>
                    <a:pt x="218" y="1"/>
                  </a:moveTo>
                  <a:cubicBezTo>
                    <a:pt x="96" y="1"/>
                    <a:pt x="0" y="98"/>
                    <a:pt x="0" y="219"/>
                  </a:cubicBezTo>
                  <a:cubicBezTo>
                    <a:pt x="0" y="233"/>
                    <a:pt x="2" y="246"/>
                    <a:pt x="3" y="259"/>
                  </a:cubicBezTo>
                  <a:cubicBezTo>
                    <a:pt x="81" y="319"/>
                    <a:pt x="159" y="378"/>
                    <a:pt x="240" y="438"/>
                  </a:cubicBezTo>
                  <a:cubicBezTo>
                    <a:pt x="349" y="427"/>
                    <a:pt x="438" y="334"/>
                    <a:pt x="438" y="219"/>
                  </a:cubicBezTo>
                  <a:cubicBezTo>
                    <a:pt x="438" y="97"/>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7"/>
            <p:cNvSpPr/>
            <p:nvPr/>
          </p:nvSpPr>
          <p:spPr>
            <a:xfrm>
              <a:off x="6312189" y="6451530"/>
              <a:ext cx="31578" cy="49818"/>
            </a:xfrm>
            <a:custGeom>
              <a:rect b="b" l="l" r="r" t="t"/>
              <a:pathLst>
                <a:path extrusionOk="0" h="183" w="116">
                  <a:moveTo>
                    <a:pt x="1" y="1"/>
                  </a:moveTo>
                  <a:lnTo>
                    <a:pt x="1" y="1"/>
                  </a:lnTo>
                  <a:cubicBezTo>
                    <a:pt x="38" y="62"/>
                    <a:pt x="75" y="122"/>
                    <a:pt x="115" y="183"/>
                  </a:cubicBezTo>
                  <a:cubicBezTo>
                    <a:pt x="110" y="104"/>
                    <a:pt x="65" y="36"/>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a:off x="6491043" y="6659240"/>
              <a:ext cx="115969" cy="117330"/>
            </a:xfrm>
            <a:custGeom>
              <a:rect b="b" l="l" r="r" t="t"/>
              <a:pathLst>
                <a:path extrusionOk="0" h="431" w="426">
                  <a:moveTo>
                    <a:pt x="207" y="0"/>
                  </a:moveTo>
                  <a:cubicBezTo>
                    <a:pt x="112" y="0"/>
                    <a:pt x="33" y="59"/>
                    <a:pt x="0" y="144"/>
                  </a:cubicBezTo>
                  <a:cubicBezTo>
                    <a:pt x="85" y="241"/>
                    <a:pt x="172" y="337"/>
                    <a:pt x="263" y="430"/>
                  </a:cubicBezTo>
                  <a:cubicBezTo>
                    <a:pt x="356" y="404"/>
                    <a:pt x="426" y="320"/>
                    <a:pt x="426" y="218"/>
                  </a:cubicBezTo>
                  <a:cubicBezTo>
                    <a:pt x="426" y="96"/>
                    <a:pt x="327" y="0"/>
                    <a:pt x="2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
            <p:cNvSpPr/>
            <p:nvPr/>
          </p:nvSpPr>
          <p:spPr>
            <a:xfrm>
              <a:off x="7553550" y="7314766"/>
              <a:ext cx="44918" cy="9256"/>
            </a:xfrm>
            <a:custGeom>
              <a:rect b="b" l="l" r="r" t="t"/>
              <a:pathLst>
                <a:path extrusionOk="0" h="34" w="165">
                  <a:moveTo>
                    <a:pt x="47" y="1"/>
                  </a:moveTo>
                  <a:cubicBezTo>
                    <a:pt x="29" y="2"/>
                    <a:pt x="15" y="2"/>
                    <a:pt x="1" y="5"/>
                  </a:cubicBezTo>
                  <a:cubicBezTo>
                    <a:pt x="54" y="16"/>
                    <a:pt x="108" y="25"/>
                    <a:pt x="164" y="34"/>
                  </a:cubicBezTo>
                  <a:cubicBezTo>
                    <a:pt x="130" y="12"/>
                    <a:pt x="90"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7"/>
            <p:cNvSpPr/>
            <p:nvPr/>
          </p:nvSpPr>
          <p:spPr>
            <a:xfrm>
              <a:off x="7769427" y="4918613"/>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7"/>
            <p:cNvSpPr/>
            <p:nvPr/>
          </p:nvSpPr>
          <p:spPr>
            <a:xfrm>
              <a:off x="7769427" y="4700013"/>
              <a:ext cx="119780" cy="119236"/>
            </a:xfrm>
            <a:custGeom>
              <a:rect b="b" l="l" r="r" t="t"/>
              <a:pathLst>
                <a:path extrusionOk="0" h="438" w="440">
                  <a:moveTo>
                    <a:pt x="220" y="1"/>
                  </a:moveTo>
                  <a:cubicBezTo>
                    <a:pt x="98" y="1"/>
                    <a:pt x="1" y="98"/>
                    <a:pt x="1" y="219"/>
                  </a:cubicBezTo>
                  <a:cubicBezTo>
                    <a:pt x="1" y="339"/>
                    <a:pt x="99" y="438"/>
                    <a:pt x="220" y="438"/>
                  </a:cubicBezTo>
                  <a:cubicBezTo>
                    <a:pt x="342" y="438"/>
                    <a:pt x="439" y="339"/>
                    <a:pt x="439" y="219"/>
                  </a:cubicBezTo>
                  <a:cubicBezTo>
                    <a:pt x="439" y="98"/>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7"/>
            <p:cNvSpPr/>
            <p:nvPr/>
          </p:nvSpPr>
          <p:spPr>
            <a:xfrm>
              <a:off x="7769427" y="4480597"/>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7"/>
            <p:cNvSpPr/>
            <p:nvPr/>
          </p:nvSpPr>
          <p:spPr>
            <a:xfrm>
              <a:off x="7769427" y="4262270"/>
              <a:ext cx="119780" cy="119236"/>
            </a:xfrm>
            <a:custGeom>
              <a:rect b="b" l="l" r="r" t="t"/>
              <a:pathLst>
                <a:path extrusionOk="0" h="438" w="440">
                  <a:moveTo>
                    <a:pt x="220" y="0"/>
                  </a:moveTo>
                  <a:cubicBezTo>
                    <a:pt x="98" y="0"/>
                    <a:pt x="1" y="99"/>
                    <a:pt x="1" y="220"/>
                  </a:cubicBezTo>
                  <a:cubicBezTo>
                    <a:pt x="1" y="340"/>
                    <a:pt x="99" y="437"/>
                    <a:pt x="220" y="437"/>
                  </a:cubicBezTo>
                  <a:cubicBezTo>
                    <a:pt x="342" y="437"/>
                    <a:pt x="439" y="340"/>
                    <a:pt x="439" y="220"/>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7"/>
            <p:cNvSpPr/>
            <p:nvPr/>
          </p:nvSpPr>
          <p:spPr>
            <a:xfrm>
              <a:off x="7769427" y="3828883"/>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7"/>
            <p:cNvSpPr/>
            <p:nvPr/>
          </p:nvSpPr>
          <p:spPr>
            <a:xfrm>
              <a:off x="6487777" y="5350911"/>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7"/>
            <p:cNvSpPr/>
            <p:nvPr/>
          </p:nvSpPr>
          <p:spPr>
            <a:xfrm>
              <a:off x="7242666" y="6225853"/>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
            <p:cNvSpPr/>
            <p:nvPr/>
          </p:nvSpPr>
          <p:spPr>
            <a:xfrm>
              <a:off x="7242666" y="6007526"/>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7"/>
            <p:cNvSpPr/>
            <p:nvPr/>
          </p:nvSpPr>
          <p:spPr>
            <a:xfrm>
              <a:off x="7242666" y="5788926"/>
              <a:ext cx="119508" cy="118963"/>
            </a:xfrm>
            <a:custGeom>
              <a:rect b="b" l="l" r="r" t="t"/>
              <a:pathLst>
                <a:path extrusionOk="0" h="437" w="439">
                  <a:moveTo>
                    <a:pt x="220" y="0"/>
                  </a:moveTo>
                  <a:cubicBezTo>
                    <a:pt x="98" y="0"/>
                    <a:pt x="0" y="98"/>
                    <a:pt x="0" y="218"/>
                  </a:cubicBezTo>
                  <a:cubicBezTo>
                    <a:pt x="0" y="340"/>
                    <a:pt x="99" y="436"/>
                    <a:pt x="220" y="436"/>
                  </a:cubicBezTo>
                  <a:cubicBezTo>
                    <a:pt x="340" y="436"/>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7"/>
            <p:cNvSpPr/>
            <p:nvPr/>
          </p:nvSpPr>
          <p:spPr>
            <a:xfrm>
              <a:off x="7242666" y="6659240"/>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7"/>
            <p:cNvSpPr/>
            <p:nvPr/>
          </p:nvSpPr>
          <p:spPr>
            <a:xfrm>
              <a:off x="7242666" y="4043126"/>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39"/>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a:off x="7242666" y="6444452"/>
              <a:ext cx="119508" cy="119236"/>
            </a:xfrm>
            <a:custGeom>
              <a:rect b="b" l="l" r="r" t="t"/>
              <a:pathLst>
                <a:path extrusionOk="0" h="438" w="439">
                  <a:moveTo>
                    <a:pt x="220" y="1"/>
                  </a:moveTo>
                  <a:cubicBezTo>
                    <a:pt x="98" y="1"/>
                    <a:pt x="0" y="98"/>
                    <a:pt x="0" y="219"/>
                  </a:cubicBezTo>
                  <a:cubicBezTo>
                    <a:pt x="0" y="339"/>
                    <a:pt x="99" y="438"/>
                    <a:pt x="220" y="438"/>
                  </a:cubicBezTo>
                  <a:cubicBezTo>
                    <a:pt x="340"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a:off x="7242666" y="5137212"/>
              <a:ext cx="119508" cy="119236"/>
            </a:xfrm>
            <a:custGeom>
              <a:rect b="b" l="l" r="r" t="t"/>
              <a:pathLst>
                <a:path extrusionOk="0" h="438" w="439">
                  <a:moveTo>
                    <a:pt x="220" y="0"/>
                  </a:moveTo>
                  <a:cubicBezTo>
                    <a:pt x="98" y="0"/>
                    <a:pt x="0" y="98"/>
                    <a:pt x="0" y="218"/>
                  </a:cubicBezTo>
                  <a:cubicBezTo>
                    <a:pt x="0" y="340"/>
                    <a:pt x="99" y="437"/>
                    <a:pt x="220" y="437"/>
                  </a:cubicBezTo>
                  <a:cubicBezTo>
                    <a:pt x="340" y="437"/>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7"/>
            <p:cNvSpPr/>
            <p:nvPr/>
          </p:nvSpPr>
          <p:spPr>
            <a:xfrm>
              <a:off x="7242666" y="4480597"/>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
            <p:cNvSpPr/>
            <p:nvPr/>
          </p:nvSpPr>
          <p:spPr>
            <a:xfrm>
              <a:off x="7242666" y="5350911"/>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a:off x="7242666" y="4699197"/>
              <a:ext cx="119508" cy="119508"/>
            </a:xfrm>
            <a:custGeom>
              <a:rect b="b" l="l" r="r" t="t"/>
              <a:pathLst>
                <a:path extrusionOk="0" h="439" w="439">
                  <a:moveTo>
                    <a:pt x="220" y="1"/>
                  </a:moveTo>
                  <a:cubicBezTo>
                    <a:pt x="98" y="1"/>
                    <a:pt x="0" y="100"/>
                    <a:pt x="0" y="220"/>
                  </a:cubicBezTo>
                  <a:cubicBezTo>
                    <a:pt x="0" y="341"/>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a:off x="7242666" y="4262270"/>
              <a:ext cx="119508" cy="119236"/>
            </a:xfrm>
            <a:custGeom>
              <a:rect b="b" l="l" r="r" t="t"/>
              <a:pathLst>
                <a:path extrusionOk="0" h="438" w="439">
                  <a:moveTo>
                    <a:pt x="220" y="0"/>
                  </a:moveTo>
                  <a:cubicBezTo>
                    <a:pt x="98" y="0"/>
                    <a:pt x="0" y="99"/>
                    <a:pt x="0" y="220"/>
                  </a:cubicBezTo>
                  <a:cubicBezTo>
                    <a:pt x="0" y="340"/>
                    <a:pt x="99" y="437"/>
                    <a:pt x="220" y="437"/>
                  </a:cubicBezTo>
                  <a:cubicBezTo>
                    <a:pt x="340" y="437"/>
                    <a:pt x="439" y="340"/>
                    <a:pt x="439" y="220"/>
                  </a:cubicBezTo>
                  <a:cubicBezTo>
                    <a:pt x="439" y="99"/>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7"/>
            <p:cNvSpPr/>
            <p:nvPr/>
          </p:nvSpPr>
          <p:spPr>
            <a:xfrm>
              <a:off x="7242666" y="7096167"/>
              <a:ext cx="119508" cy="118963"/>
            </a:xfrm>
            <a:custGeom>
              <a:rect b="b" l="l" r="r" t="t"/>
              <a:pathLst>
                <a:path extrusionOk="0" h="437" w="439">
                  <a:moveTo>
                    <a:pt x="220" y="1"/>
                  </a:moveTo>
                  <a:cubicBezTo>
                    <a:pt x="98" y="1"/>
                    <a:pt x="0" y="98"/>
                    <a:pt x="0" y="219"/>
                  </a:cubicBezTo>
                  <a:cubicBezTo>
                    <a:pt x="0" y="339"/>
                    <a:pt x="99" y="437"/>
                    <a:pt x="220" y="437"/>
                  </a:cubicBezTo>
                  <a:cubicBezTo>
                    <a:pt x="340" y="437"/>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7"/>
            <p:cNvSpPr/>
            <p:nvPr/>
          </p:nvSpPr>
          <p:spPr>
            <a:xfrm>
              <a:off x="7242666" y="4917796"/>
              <a:ext cx="119508" cy="119236"/>
            </a:xfrm>
            <a:custGeom>
              <a:rect b="b" l="l" r="r" t="t"/>
              <a:pathLst>
                <a:path extrusionOk="0" h="438" w="439">
                  <a:moveTo>
                    <a:pt x="220" y="1"/>
                  </a:moveTo>
                  <a:cubicBezTo>
                    <a:pt x="98" y="1"/>
                    <a:pt x="0" y="99"/>
                    <a:pt x="0" y="220"/>
                  </a:cubicBezTo>
                  <a:cubicBezTo>
                    <a:pt x="0" y="342"/>
                    <a:pt x="99" y="438"/>
                    <a:pt x="220" y="438"/>
                  </a:cubicBezTo>
                  <a:cubicBezTo>
                    <a:pt x="340" y="438"/>
                    <a:pt x="439" y="339"/>
                    <a:pt x="439" y="220"/>
                  </a:cubicBezTo>
                  <a:cubicBezTo>
                    <a:pt x="439" y="99"/>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a:off x="7242666" y="5569510"/>
              <a:ext cx="119508" cy="119236"/>
            </a:xfrm>
            <a:custGeom>
              <a:rect b="b" l="l" r="r" t="t"/>
              <a:pathLst>
                <a:path extrusionOk="0" h="438" w="439">
                  <a:moveTo>
                    <a:pt x="220" y="1"/>
                  </a:moveTo>
                  <a:cubicBezTo>
                    <a:pt x="98" y="1"/>
                    <a:pt x="0" y="100"/>
                    <a:pt x="0" y="220"/>
                  </a:cubicBezTo>
                  <a:cubicBezTo>
                    <a:pt x="0" y="342"/>
                    <a:pt x="99" y="438"/>
                    <a:pt x="220" y="438"/>
                  </a:cubicBezTo>
                  <a:cubicBezTo>
                    <a:pt x="340" y="438"/>
                    <a:pt x="439" y="340"/>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a:off x="7505910"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7"/>
            <p:cNvSpPr/>
            <p:nvPr/>
          </p:nvSpPr>
          <p:spPr>
            <a:xfrm>
              <a:off x="7505910"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7"/>
            <p:cNvSpPr/>
            <p:nvPr/>
          </p:nvSpPr>
          <p:spPr>
            <a:xfrm>
              <a:off x="7505910"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7"/>
            <p:cNvSpPr/>
            <p:nvPr/>
          </p:nvSpPr>
          <p:spPr>
            <a:xfrm>
              <a:off x="7505910"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p:nvPr/>
          </p:nvSpPr>
          <p:spPr>
            <a:xfrm>
              <a:off x="7505910"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
            <p:cNvSpPr/>
            <p:nvPr/>
          </p:nvSpPr>
          <p:spPr>
            <a:xfrm>
              <a:off x="7505910"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a:off x="7505910"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a:off x="7505910"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7"/>
            <p:cNvSpPr/>
            <p:nvPr/>
          </p:nvSpPr>
          <p:spPr>
            <a:xfrm>
              <a:off x="7505910"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a:off x="7242666" y="6877567"/>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a:off x="7505910"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a:off x="7505910"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a:off x="7014811"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7"/>
            <p:cNvSpPr/>
            <p:nvPr/>
          </p:nvSpPr>
          <p:spPr>
            <a:xfrm>
              <a:off x="6751294"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8" y="339"/>
                    <a:pt x="438" y="219"/>
                  </a:cubicBezTo>
                  <a:cubicBezTo>
                    <a:pt x="438" y="98"/>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7"/>
            <p:cNvSpPr/>
            <p:nvPr/>
          </p:nvSpPr>
          <p:spPr>
            <a:xfrm>
              <a:off x="7014811" y="3828883"/>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a:off x="6751294"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a:off x="6751294"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8" y="339"/>
                    <a:pt x="438" y="219"/>
                  </a:cubicBezTo>
                  <a:cubicBezTo>
                    <a:pt x="438" y="98"/>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a:off x="7014811"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7" y="340"/>
                    <a:pt x="437" y="220"/>
                  </a:cubicBezTo>
                  <a:cubicBezTo>
                    <a:pt x="437" y="99"/>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a:off x="7014811"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39"/>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a:off x="6751294"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8" y="340"/>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a:off x="7242666" y="3828883"/>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a:off x="6751294"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8" y="339"/>
                    <a:pt x="438" y="218"/>
                  </a:cubicBezTo>
                  <a:cubicBezTo>
                    <a:pt x="438" y="96"/>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a:off x="6751294"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a:off x="7014811"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a:off x="6751294"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8" y="339"/>
                    <a:pt x="438" y="218"/>
                  </a:cubicBezTo>
                  <a:cubicBezTo>
                    <a:pt x="438" y="96"/>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a:off x="6751294"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a:off x="7014811"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7" y="339"/>
                    <a:pt x="437" y="219"/>
                  </a:cubicBezTo>
                  <a:cubicBezTo>
                    <a:pt x="437" y="98"/>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a:off x="7014811"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a:off x="7014811" y="6877567"/>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a:off x="7014811"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a:off x="7014811"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a:off x="7014811"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a:off x="7266894" y="3686235"/>
              <a:ext cx="93374" cy="43556"/>
            </a:xfrm>
            <a:custGeom>
              <a:rect b="b" l="l" r="r" t="t"/>
              <a:pathLst>
                <a:path extrusionOk="0" h="160" w="343">
                  <a:moveTo>
                    <a:pt x="343" y="0"/>
                  </a:moveTo>
                  <a:lnTo>
                    <a:pt x="343" y="0"/>
                  </a:lnTo>
                  <a:cubicBezTo>
                    <a:pt x="228" y="36"/>
                    <a:pt x="113" y="73"/>
                    <a:pt x="0" y="115"/>
                  </a:cubicBezTo>
                  <a:cubicBezTo>
                    <a:pt x="36" y="142"/>
                    <a:pt x="82" y="159"/>
                    <a:pt x="131" y="159"/>
                  </a:cubicBezTo>
                  <a:cubicBezTo>
                    <a:pt x="231" y="159"/>
                    <a:pt x="315" y="93"/>
                    <a:pt x="3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a:off x="7014811"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7" y="339"/>
                    <a:pt x="437" y="220"/>
                  </a:cubicBezTo>
                  <a:cubicBezTo>
                    <a:pt x="437" y="99"/>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a:off x="7014811"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a:off x="6751294"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8" y="339"/>
                    <a:pt x="438" y="220"/>
                  </a:cubicBezTo>
                  <a:cubicBezTo>
                    <a:pt x="438" y="99"/>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a:off x="7014811"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7" y="340"/>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a:off x="7014811"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2" name="Google Shape;1162;p17"/>
          <p:cNvSpPr/>
          <p:nvPr/>
        </p:nvSpPr>
        <p:spPr>
          <a:xfrm rot="4499977">
            <a:off x="6654898" y="-217305"/>
            <a:ext cx="1491737" cy="1306326"/>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txBox="1"/>
          <p:nvPr>
            <p:ph type="title"/>
          </p:nvPr>
        </p:nvSpPr>
        <p:spPr>
          <a:xfrm>
            <a:off x="511050" y="448815"/>
            <a:ext cx="6537900" cy="1014900"/>
          </a:xfrm>
          <a:prstGeom prst="rect">
            <a:avLst/>
          </a:prstGeom>
        </p:spPr>
        <p:txBody>
          <a:bodyPr anchorCtr="0" anchor="t" bIns="114375" lIns="114375" spcFirstLastPara="1" rIns="114375" wrap="square" tIns="114375">
            <a:noAutofit/>
          </a:bodyPr>
          <a:lstStyle>
            <a:lvl1pPr lvl="0" rtl="0" algn="ctr">
              <a:spcBef>
                <a:spcPts val="0"/>
              </a:spcBef>
              <a:spcAft>
                <a:spcPts val="0"/>
              </a:spcAft>
              <a:buSzPts val="6500"/>
              <a:buNone/>
              <a:defRPr sz="5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164" name="Shape 1164"/>
        <p:cNvGrpSpPr/>
        <p:nvPr/>
      </p:nvGrpSpPr>
      <p:grpSpPr>
        <a:xfrm>
          <a:off x="0" y="0"/>
          <a:ext cx="0" cy="0"/>
          <a:chOff x="0" y="0"/>
          <a:chExt cx="0" cy="0"/>
        </a:xfrm>
      </p:grpSpPr>
      <p:sp>
        <p:nvSpPr>
          <p:cNvPr id="1165" name="Google Shape;1165;p18"/>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8"/>
          <p:cNvSpPr txBox="1"/>
          <p:nvPr>
            <p:ph type="title"/>
          </p:nvPr>
        </p:nvSpPr>
        <p:spPr>
          <a:xfrm>
            <a:off x="1597650" y="2464245"/>
            <a:ext cx="4364700" cy="1538100"/>
          </a:xfrm>
          <a:prstGeom prst="rect">
            <a:avLst/>
          </a:prstGeom>
        </p:spPr>
        <p:txBody>
          <a:bodyPr anchorCtr="0" anchor="ctr" bIns="114375" lIns="114375" spcFirstLastPara="1" rIns="114375" wrap="square" tIns="114375">
            <a:noAutofit/>
          </a:bodyPr>
          <a:lstStyle>
            <a:lvl1pPr lvl="0" rtl="0" algn="ctr">
              <a:spcBef>
                <a:spcPts val="0"/>
              </a:spcBef>
              <a:spcAft>
                <a:spcPts val="0"/>
              </a:spcAft>
              <a:buSzPts val="6500"/>
              <a:buFont typeface="Fraunces Light"/>
              <a:buNone/>
              <a:defRPr sz="12000"/>
            </a:lvl1pPr>
            <a:lvl2pPr lvl="1" rtl="0">
              <a:spcBef>
                <a:spcPts val="0"/>
              </a:spcBef>
              <a:spcAft>
                <a:spcPts val="0"/>
              </a:spcAft>
              <a:buSzPts val="3500"/>
              <a:buNone/>
              <a:defRPr>
                <a:latin typeface="Cairo"/>
                <a:ea typeface="Cairo"/>
                <a:cs typeface="Cairo"/>
                <a:sym typeface="Cairo"/>
              </a:defRPr>
            </a:lvl2pPr>
            <a:lvl3pPr lvl="2" rtl="0">
              <a:spcBef>
                <a:spcPts val="0"/>
              </a:spcBef>
              <a:spcAft>
                <a:spcPts val="0"/>
              </a:spcAft>
              <a:buSzPts val="3500"/>
              <a:buNone/>
              <a:defRPr>
                <a:latin typeface="Cairo"/>
                <a:ea typeface="Cairo"/>
                <a:cs typeface="Cairo"/>
                <a:sym typeface="Cairo"/>
              </a:defRPr>
            </a:lvl3pPr>
            <a:lvl4pPr lvl="3" rtl="0">
              <a:spcBef>
                <a:spcPts val="0"/>
              </a:spcBef>
              <a:spcAft>
                <a:spcPts val="0"/>
              </a:spcAft>
              <a:buSzPts val="3500"/>
              <a:buNone/>
              <a:defRPr>
                <a:latin typeface="Cairo"/>
                <a:ea typeface="Cairo"/>
                <a:cs typeface="Cairo"/>
                <a:sym typeface="Cairo"/>
              </a:defRPr>
            </a:lvl4pPr>
            <a:lvl5pPr lvl="4" rtl="0">
              <a:spcBef>
                <a:spcPts val="0"/>
              </a:spcBef>
              <a:spcAft>
                <a:spcPts val="0"/>
              </a:spcAft>
              <a:buSzPts val="3500"/>
              <a:buNone/>
              <a:defRPr>
                <a:latin typeface="Cairo"/>
                <a:ea typeface="Cairo"/>
                <a:cs typeface="Cairo"/>
                <a:sym typeface="Cairo"/>
              </a:defRPr>
            </a:lvl5pPr>
            <a:lvl6pPr lvl="5" rtl="0">
              <a:spcBef>
                <a:spcPts val="0"/>
              </a:spcBef>
              <a:spcAft>
                <a:spcPts val="0"/>
              </a:spcAft>
              <a:buSzPts val="3500"/>
              <a:buNone/>
              <a:defRPr>
                <a:latin typeface="Cairo"/>
                <a:ea typeface="Cairo"/>
                <a:cs typeface="Cairo"/>
                <a:sym typeface="Cairo"/>
              </a:defRPr>
            </a:lvl6pPr>
            <a:lvl7pPr lvl="6" rtl="0">
              <a:spcBef>
                <a:spcPts val="0"/>
              </a:spcBef>
              <a:spcAft>
                <a:spcPts val="0"/>
              </a:spcAft>
              <a:buSzPts val="3500"/>
              <a:buNone/>
              <a:defRPr>
                <a:latin typeface="Cairo"/>
                <a:ea typeface="Cairo"/>
                <a:cs typeface="Cairo"/>
                <a:sym typeface="Cairo"/>
              </a:defRPr>
            </a:lvl7pPr>
            <a:lvl8pPr lvl="7" rtl="0">
              <a:spcBef>
                <a:spcPts val="0"/>
              </a:spcBef>
              <a:spcAft>
                <a:spcPts val="0"/>
              </a:spcAft>
              <a:buSzPts val="3500"/>
              <a:buNone/>
              <a:defRPr>
                <a:latin typeface="Cairo"/>
                <a:ea typeface="Cairo"/>
                <a:cs typeface="Cairo"/>
                <a:sym typeface="Cairo"/>
              </a:defRPr>
            </a:lvl8pPr>
            <a:lvl9pPr lvl="8" rtl="0">
              <a:spcBef>
                <a:spcPts val="0"/>
              </a:spcBef>
              <a:spcAft>
                <a:spcPts val="0"/>
              </a:spcAft>
              <a:buSzPts val="3500"/>
              <a:buNone/>
              <a:defRPr>
                <a:latin typeface="Cairo"/>
                <a:ea typeface="Cairo"/>
                <a:cs typeface="Cairo"/>
                <a:sym typeface="Cairo"/>
              </a:defRPr>
            </a:lvl9pPr>
          </a:lstStyle>
          <a:p/>
        </p:txBody>
      </p:sp>
      <p:sp>
        <p:nvSpPr>
          <p:cNvPr id="1167" name="Google Shape;1167;p18"/>
          <p:cNvSpPr txBox="1"/>
          <p:nvPr>
            <p:ph idx="1" type="subTitle"/>
          </p:nvPr>
        </p:nvSpPr>
        <p:spPr>
          <a:xfrm>
            <a:off x="2146050" y="5432200"/>
            <a:ext cx="3267900" cy="1158600"/>
          </a:xfrm>
          <a:prstGeom prst="rect">
            <a:avLst/>
          </a:prstGeom>
        </p:spPr>
        <p:txBody>
          <a:bodyPr anchorCtr="0" anchor="t" bIns="114375" lIns="114375" spcFirstLastPara="1" rIns="114375" wrap="square" tIns="114375">
            <a:noAutofit/>
          </a:bodyPr>
          <a:lstStyle>
            <a:lvl1pPr lvl="0" rtl="0" algn="ctr">
              <a:lnSpc>
                <a:spcPct val="100000"/>
              </a:lnSpc>
              <a:spcBef>
                <a:spcPts val="0"/>
              </a:spcBef>
              <a:spcAft>
                <a:spcPts val="0"/>
              </a:spcAft>
              <a:buClr>
                <a:schemeClr val="dk1"/>
              </a:buClr>
              <a:buSzPts val="1500"/>
              <a:buNone/>
              <a:defRPr sz="1600">
                <a:solidFill>
                  <a:schemeClr val="dk1"/>
                </a:solidFil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68" name="Google Shape;1168;p18"/>
          <p:cNvSpPr txBox="1"/>
          <p:nvPr/>
        </p:nvSpPr>
        <p:spPr>
          <a:xfrm>
            <a:off x="868950" y="9449425"/>
            <a:ext cx="5856000" cy="615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a:solidFill>
                  <a:schemeClr val="dk1"/>
                </a:solidFill>
                <a:latin typeface="Nunito Medium"/>
                <a:ea typeface="Nunito Medium"/>
                <a:cs typeface="Nunito Medium"/>
                <a:sym typeface="Nunito Medium"/>
              </a:rPr>
              <a:t>CREDITS: This presentation template was created by </a:t>
            </a:r>
            <a:r>
              <a:rPr b="1" lang="en" u="sng">
                <a:solidFill>
                  <a:schemeClr val="dk1"/>
                </a:solidFill>
                <a:latin typeface="Nunito"/>
                <a:ea typeface="Nunito"/>
                <a:cs typeface="Nunito"/>
                <a:sym typeface="Nunito"/>
                <a:hlinkClick r:id="rId2">
                  <a:extLst>
                    <a:ext uri="{A12FA001-AC4F-418D-AE19-62706E023703}">
                      <ahyp:hlinkClr val="tx"/>
                    </a:ext>
                  </a:extLst>
                </a:hlinkClick>
              </a:rPr>
              <a:t>Slidesgo</a:t>
            </a:r>
            <a:r>
              <a:rPr lang="en">
                <a:solidFill>
                  <a:schemeClr val="dk1"/>
                </a:solidFill>
                <a:latin typeface="Nunito Medium"/>
                <a:ea typeface="Nunito Medium"/>
                <a:cs typeface="Nunito Medium"/>
                <a:sym typeface="Nunito Medium"/>
              </a:rPr>
              <a:t>, and includes icons by </a:t>
            </a:r>
            <a:r>
              <a:rPr b="1" lang="en" u="sng">
                <a:solidFill>
                  <a:schemeClr val="dk1"/>
                </a:solidFill>
                <a:latin typeface="Nunito"/>
                <a:ea typeface="Nunito"/>
                <a:cs typeface="Nunito"/>
                <a:sym typeface="Nunito"/>
                <a:hlinkClick r:id="rId3">
                  <a:extLst>
                    <a:ext uri="{A12FA001-AC4F-418D-AE19-62706E023703}">
                      <ahyp:hlinkClr val="tx"/>
                    </a:ext>
                  </a:extLst>
                </a:hlinkClick>
              </a:rPr>
              <a:t>Flaticon</a:t>
            </a:r>
            <a:r>
              <a:rPr lang="en" u="sng">
                <a:solidFill>
                  <a:schemeClr val="dk1"/>
                </a:solidFill>
                <a:latin typeface="Nunito Medium"/>
                <a:ea typeface="Nunito Medium"/>
                <a:cs typeface="Nunito Medium"/>
                <a:sym typeface="Nunito Medium"/>
              </a:rPr>
              <a:t> </a:t>
            </a:r>
            <a:r>
              <a:rPr lang="en">
                <a:solidFill>
                  <a:schemeClr val="dk1"/>
                </a:solidFill>
                <a:latin typeface="Nunito Medium"/>
                <a:ea typeface="Nunito Medium"/>
                <a:cs typeface="Nunito Medium"/>
                <a:sym typeface="Nunito Medium"/>
              </a:rPr>
              <a:t>and infographics &amp; images by </a:t>
            </a:r>
            <a:r>
              <a:rPr b="1" lang="en" u="sng">
                <a:solidFill>
                  <a:schemeClr val="dk1"/>
                </a:solidFill>
                <a:latin typeface="Nunito"/>
                <a:ea typeface="Nunito"/>
                <a:cs typeface="Nunito"/>
                <a:sym typeface="Nunito"/>
                <a:hlinkClick r:id="rId4">
                  <a:extLst>
                    <a:ext uri="{A12FA001-AC4F-418D-AE19-62706E023703}">
                      <ahyp:hlinkClr val="tx"/>
                    </a:ext>
                  </a:extLst>
                </a:hlinkClick>
              </a:rPr>
              <a:t>Freepik</a:t>
            </a:r>
            <a:endParaRPr b="1" u="sng">
              <a:solidFill>
                <a:schemeClr val="dk1"/>
              </a:solidFill>
              <a:latin typeface="Nunito"/>
              <a:ea typeface="Nunito"/>
              <a:cs typeface="Nunito"/>
              <a:sym typeface="Nuni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
    <p:spTree>
      <p:nvGrpSpPr>
        <p:cNvPr id="1169" name="Shape 1169"/>
        <p:cNvGrpSpPr/>
        <p:nvPr/>
      </p:nvGrpSpPr>
      <p:grpSpPr>
        <a:xfrm>
          <a:off x="0" y="0"/>
          <a:ext cx="0" cy="0"/>
          <a:chOff x="0" y="0"/>
          <a:chExt cx="0" cy="0"/>
        </a:xfrm>
      </p:grpSpPr>
      <p:sp>
        <p:nvSpPr>
          <p:cNvPr id="1170" name="Google Shape;1170;p19"/>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9"/>
          <p:cNvSpPr/>
          <p:nvPr/>
        </p:nvSpPr>
        <p:spPr>
          <a:xfrm rot="9308399">
            <a:off x="-70674" y="-332568"/>
            <a:ext cx="2325858" cy="2036719"/>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9"/>
          <p:cNvSpPr/>
          <p:nvPr/>
        </p:nvSpPr>
        <p:spPr>
          <a:xfrm flipH="1" rot="-1082448">
            <a:off x="6088242" y="1717337"/>
            <a:ext cx="2113849" cy="705670"/>
          </a:xfrm>
          <a:custGeom>
            <a:rect b="b" l="l" r="r" t="t"/>
            <a:pathLst>
              <a:path extrusionOk="0" h="12415" w="66886">
                <a:moveTo>
                  <a:pt x="184" y="0"/>
                </a:moveTo>
                <a:cubicBezTo>
                  <a:pt x="1" y="1134"/>
                  <a:pt x="96" y="2251"/>
                  <a:pt x="676" y="3247"/>
                </a:cubicBezTo>
                <a:cubicBezTo>
                  <a:pt x="911" y="3650"/>
                  <a:pt x="1224" y="4024"/>
                  <a:pt x="1311" y="4480"/>
                </a:cubicBezTo>
                <a:cubicBezTo>
                  <a:pt x="1413" y="5020"/>
                  <a:pt x="1181" y="5558"/>
                  <a:pt x="987" y="6073"/>
                </a:cubicBezTo>
                <a:cubicBezTo>
                  <a:pt x="230" y="8084"/>
                  <a:pt x="30" y="10296"/>
                  <a:pt x="375" y="12415"/>
                </a:cubicBezTo>
                <a:lnTo>
                  <a:pt x="66828" y="12415"/>
                </a:lnTo>
                <a:cubicBezTo>
                  <a:pt x="66886" y="10143"/>
                  <a:pt x="66674" y="7895"/>
                  <a:pt x="65868" y="5783"/>
                </a:cubicBezTo>
                <a:cubicBezTo>
                  <a:pt x="65315" y="4327"/>
                  <a:pt x="64473" y="2866"/>
                  <a:pt x="64698" y="1326"/>
                </a:cubicBezTo>
                <a:cubicBezTo>
                  <a:pt x="64764" y="870"/>
                  <a:pt x="64922" y="437"/>
                  <a:pt x="65078" y="0"/>
                </a:cubicBez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9"/>
          <p:cNvSpPr/>
          <p:nvPr/>
        </p:nvSpPr>
        <p:spPr>
          <a:xfrm rot="-7200015">
            <a:off x="-537616" y="8956951"/>
            <a:ext cx="1636292" cy="1432914"/>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9"/>
          <p:cNvSpPr/>
          <p:nvPr/>
        </p:nvSpPr>
        <p:spPr>
          <a:xfrm flipH="1" rot="7788414">
            <a:off x="-423983" y="9164431"/>
            <a:ext cx="1673025" cy="471573"/>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9"/>
          <p:cNvSpPr/>
          <p:nvPr/>
        </p:nvSpPr>
        <p:spPr>
          <a:xfrm rot="-602122">
            <a:off x="6312465" y="2047631"/>
            <a:ext cx="427574" cy="366679"/>
          </a:xfrm>
          <a:custGeom>
            <a:rect b="b" l="l" r="r" t="t"/>
            <a:pathLst>
              <a:path extrusionOk="0" h="4203" w="4901">
                <a:moveTo>
                  <a:pt x="1180" y="0"/>
                </a:moveTo>
                <a:cubicBezTo>
                  <a:pt x="1058" y="0"/>
                  <a:pt x="937" y="19"/>
                  <a:pt x="821" y="61"/>
                </a:cubicBezTo>
                <a:cubicBezTo>
                  <a:pt x="287" y="253"/>
                  <a:pt x="1" y="870"/>
                  <a:pt x="28" y="1436"/>
                </a:cubicBezTo>
                <a:cubicBezTo>
                  <a:pt x="57" y="2002"/>
                  <a:pt x="333" y="2524"/>
                  <a:pt x="634" y="3003"/>
                </a:cubicBezTo>
                <a:cubicBezTo>
                  <a:pt x="973" y="3540"/>
                  <a:pt x="1417" y="4094"/>
                  <a:pt x="2044" y="4188"/>
                </a:cubicBezTo>
                <a:cubicBezTo>
                  <a:pt x="2107" y="4198"/>
                  <a:pt x="2170" y="4203"/>
                  <a:pt x="2232" y="4203"/>
                </a:cubicBezTo>
                <a:cubicBezTo>
                  <a:pt x="2896" y="4203"/>
                  <a:pt x="3483" y="3684"/>
                  <a:pt x="3969" y="3204"/>
                </a:cubicBezTo>
                <a:cubicBezTo>
                  <a:pt x="4277" y="2898"/>
                  <a:pt x="4594" y="2580"/>
                  <a:pt x="4749" y="2174"/>
                </a:cubicBezTo>
                <a:cubicBezTo>
                  <a:pt x="4901" y="1770"/>
                  <a:pt x="4843" y="1251"/>
                  <a:pt x="4499" y="989"/>
                </a:cubicBezTo>
                <a:cubicBezTo>
                  <a:pt x="4347" y="872"/>
                  <a:pt x="4159" y="821"/>
                  <a:pt x="3968" y="821"/>
                </a:cubicBezTo>
                <a:cubicBezTo>
                  <a:pt x="3799" y="821"/>
                  <a:pt x="3627" y="861"/>
                  <a:pt x="3473" y="928"/>
                </a:cubicBezTo>
                <a:cubicBezTo>
                  <a:pt x="3251" y="1027"/>
                  <a:pt x="3058" y="1175"/>
                  <a:pt x="2878" y="1337"/>
                </a:cubicBezTo>
                <a:cubicBezTo>
                  <a:pt x="2679" y="990"/>
                  <a:pt x="2462" y="652"/>
                  <a:pt x="2161" y="394"/>
                </a:cubicBezTo>
                <a:cubicBezTo>
                  <a:pt x="1890" y="159"/>
                  <a:pt x="1532"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9"/>
          <p:cNvSpPr/>
          <p:nvPr/>
        </p:nvSpPr>
        <p:spPr>
          <a:xfrm rot="-1197478">
            <a:off x="-185309" y="354374"/>
            <a:ext cx="1280444" cy="499437"/>
          </a:xfrm>
          <a:custGeom>
            <a:rect b="b" l="l" r="r" t="t"/>
            <a:pathLst>
              <a:path extrusionOk="0" h="17101" w="43837">
                <a:moveTo>
                  <a:pt x="2128" y="1"/>
                </a:moveTo>
                <a:cubicBezTo>
                  <a:pt x="1919" y="1"/>
                  <a:pt x="1714" y="34"/>
                  <a:pt x="1525" y="90"/>
                </a:cubicBezTo>
                <a:cubicBezTo>
                  <a:pt x="1456" y="108"/>
                  <a:pt x="1390" y="133"/>
                  <a:pt x="1321" y="161"/>
                </a:cubicBezTo>
                <a:cubicBezTo>
                  <a:pt x="898" y="335"/>
                  <a:pt x="543" y="646"/>
                  <a:pt x="311" y="1036"/>
                </a:cubicBezTo>
                <a:cubicBezTo>
                  <a:pt x="113" y="1353"/>
                  <a:pt x="1" y="1731"/>
                  <a:pt x="1" y="2128"/>
                </a:cubicBezTo>
                <a:lnTo>
                  <a:pt x="1" y="14972"/>
                </a:lnTo>
                <a:cubicBezTo>
                  <a:pt x="1" y="15469"/>
                  <a:pt x="177" y="15931"/>
                  <a:pt x="467" y="16292"/>
                </a:cubicBezTo>
                <a:cubicBezTo>
                  <a:pt x="732" y="16630"/>
                  <a:pt x="1103" y="16885"/>
                  <a:pt x="1525" y="17012"/>
                </a:cubicBezTo>
                <a:cubicBezTo>
                  <a:pt x="1714" y="17067"/>
                  <a:pt x="1916" y="17100"/>
                  <a:pt x="2128" y="17100"/>
                </a:cubicBezTo>
                <a:lnTo>
                  <a:pt x="37439" y="17100"/>
                </a:lnTo>
                <a:cubicBezTo>
                  <a:pt x="37677" y="17100"/>
                  <a:pt x="38102" y="16743"/>
                  <a:pt x="38627" y="16170"/>
                </a:cubicBezTo>
                <a:cubicBezTo>
                  <a:pt x="38945" y="15820"/>
                  <a:pt x="39295" y="15403"/>
                  <a:pt x="39658" y="14930"/>
                </a:cubicBezTo>
                <a:lnTo>
                  <a:pt x="39658" y="14927"/>
                </a:lnTo>
                <a:cubicBezTo>
                  <a:pt x="39903" y="14612"/>
                  <a:pt x="40154" y="14278"/>
                  <a:pt x="40405" y="13932"/>
                </a:cubicBezTo>
                <a:cubicBezTo>
                  <a:pt x="40640" y="13610"/>
                  <a:pt x="40874" y="13276"/>
                  <a:pt x="41106" y="12937"/>
                </a:cubicBezTo>
                <a:cubicBezTo>
                  <a:pt x="41645" y="12150"/>
                  <a:pt x="42167" y="11343"/>
                  <a:pt x="42600" y="10615"/>
                </a:cubicBezTo>
                <a:cubicBezTo>
                  <a:pt x="42635" y="10556"/>
                  <a:pt x="42671" y="10495"/>
                  <a:pt x="42707" y="10436"/>
                </a:cubicBezTo>
                <a:cubicBezTo>
                  <a:pt x="42776" y="10325"/>
                  <a:pt x="42840" y="10218"/>
                  <a:pt x="42899" y="10110"/>
                </a:cubicBezTo>
                <a:cubicBezTo>
                  <a:pt x="43106" y="9752"/>
                  <a:pt x="43275" y="9454"/>
                  <a:pt x="43415" y="9200"/>
                </a:cubicBezTo>
                <a:cubicBezTo>
                  <a:pt x="43696" y="8674"/>
                  <a:pt x="43837" y="8333"/>
                  <a:pt x="43837" y="8026"/>
                </a:cubicBezTo>
                <a:cubicBezTo>
                  <a:pt x="43837" y="7592"/>
                  <a:pt x="43550" y="7219"/>
                  <a:pt x="42982" y="6476"/>
                </a:cubicBezTo>
                <a:cubicBezTo>
                  <a:pt x="42932" y="6405"/>
                  <a:pt x="42872" y="6327"/>
                  <a:pt x="42813" y="6248"/>
                </a:cubicBezTo>
                <a:cubicBezTo>
                  <a:pt x="42780" y="6205"/>
                  <a:pt x="42744" y="6162"/>
                  <a:pt x="42708" y="6114"/>
                </a:cubicBezTo>
                <a:cubicBezTo>
                  <a:pt x="42542" y="5891"/>
                  <a:pt x="42366" y="5661"/>
                  <a:pt x="42187" y="5418"/>
                </a:cubicBezTo>
                <a:cubicBezTo>
                  <a:pt x="41841" y="4957"/>
                  <a:pt x="41474" y="4463"/>
                  <a:pt x="41104" y="3975"/>
                </a:cubicBezTo>
                <a:cubicBezTo>
                  <a:pt x="40595" y="3302"/>
                  <a:pt x="40076" y="2630"/>
                  <a:pt x="39595" y="2034"/>
                </a:cubicBezTo>
                <a:cubicBezTo>
                  <a:pt x="39272" y="1642"/>
                  <a:pt x="38968" y="1290"/>
                  <a:pt x="38694" y="987"/>
                </a:cubicBezTo>
                <a:cubicBezTo>
                  <a:pt x="38670" y="964"/>
                  <a:pt x="38647" y="938"/>
                  <a:pt x="38627" y="915"/>
                </a:cubicBezTo>
                <a:cubicBezTo>
                  <a:pt x="38107" y="356"/>
                  <a:pt x="37681" y="1"/>
                  <a:pt x="37439" y="1"/>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9"/>
          <p:cNvSpPr/>
          <p:nvPr/>
        </p:nvSpPr>
        <p:spPr>
          <a:xfrm rot="-1197478">
            <a:off x="-179168" y="357694"/>
            <a:ext cx="1268176" cy="492779"/>
          </a:xfrm>
          <a:custGeom>
            <a:rect b="b" l="l" r="r" t="t"/>
            <a:pathLst>
              <a:path extrusionOk="0" h="16873" w="43417">
                <a:moveTo>
                  <a:pt x="37144" y="1"/>
                </a:moveTo>
                <a:cubicBezTo>
                  <a:pt x="37049" y="1"/>
                  <a:pt x="36954" y="17"/>
                  <a:pt x="36865" y="55"/>
                </a:cubicBezTo>
                <a:cubicBezTo>
                  <a:pt x="36509" y="205"/>
                  <a:pt x="36359" y="631"/>
                  <a:pt x="36418" y="994"/>
                </a:cubicBezTo>
                <a:cubicBezTo>
                  <a:pt x="36481" y="1359"/>
                  <a:pt x="36703" y="1682"/>
                  <a:pt x="36915" y="1987"/>
                </a:cubicBezTo>
                <a:cubicBezTo>
                  <a:pt x="37120" y="2281"/>
                  <a:pt x="37335" y="2580"/>
                  <a:pt x="37629" y="2794"/>
                </a:cubicBezTo>
                <a:cubicBezTo>
                  <a:pt x="37841" y="2949"/>
                  <a:pt x="38110" y="3054"/>
                  <a:pt x="38375" y="3054"/>
                </a:cubicBezTo>
                <a:cubicBezTo>
                  <a:pt x="38477" y="3054"/>
                  <a:pt x="38578" y="3039"/>
                  <a:pt x="38675" y="3005"/>
                </a:cubicBezTo>
                <a:cubicBezTo>
                  <a:pt x="39038" y="2882"/>
                  <a:pt x="39263" y="2539"/>
                  <a:pt x="39442" y="2209"/>
                </a:cubicBezTo>
                <a:cubicBezTo>
                  <a:pt x="39495" y="2115"/>
                  <a:pt x="39547" y="2019"/>
                  <a:pt x="39593" y="1920"/>
                </a:cubicBezTo>
                <a:cubicBezTo>
                  <a:pt x="39270" y="1531"/>
                  <a:pt x="38969" y="1176"/>
                  <a:pt x="38694" y="873"/>
                </a:cubicBezTo>
                <a:cubicBezTo>
                  <a:pt x="38587" y="1055"/>
                  <a:pt x="38511" y="1254"/>
                  <a:pt x="38472" y="1457"/>
                </a:cubicBezTo>
                <a:lnTo>
                  <a:pt x="38367" y="1108"/>
                </a:lnTo>
                <a:cubicBezTo>
                  <a:pt x="38221" y="804"/>
                  <a:pt x="38073" y="499"/>
                  <a:pt x="37820" y="272"/>
                </a:cubicBezTo>
                <a:cubicBezTo>
                  <a:pt x="37636" y="111"/>
                  <a:pt x="37387" y="1"/>
                  <a:pt x="37144" y="1"/>
                </a:cubicBezTo>
                <a:close/>
                <a:moveTo>
                  <a:pt x="3716" y="42"/>
                </a:moveTo>
                <a:cubicBezTo>
                  <a:pt x="3584" y="42"/>
                  <a:pt x="3438" y="92"/>
                  <a:pt x="3322" y="156"/>
                </a:cubicBezTo>
                <a:cubicBezTo>
                  <a:pt x="2825" y="430"/>
                  <a:pt x="2468" y="919"/>
                  <a:pt x="2364" y="1457"/>
                </a:cubicBezTo>
                <a:lnTo>
                  <a:pt x="2260" y="1108"/>
                </a:lnTo>
                <a:cubicBezTo>
                  <a:pt x="2116" y="804"/>
                  <a:pt x="1966" y="499"/>
                  <a:pt x="1711" y="272"/>
                </a:cubicBezTo>
                <a:cubicBezTo>
                  <a:pt x="1606" y="174"/>
                  <a:pt x="1470" y="95"/>
                  <a:pt x="1322" y="47"/>
                </a:cubicBezTo>
                <a:cubicBezTo>
                  <a:pt x="899" y="221"/>
                  <a:pt x="544" y="532"/>
                  <a:pt x="312" y="922"/>
                </a:cubicBezTo>
                <a:cubicBezTo>
                  <a:pt x="309" y="945"/>
                  <a:pt x="312" y="969"/>
                  <a:pt x="316" y="994"/>
                </a:cubicBezTo>
                <a:cubicBezTo>
                  <a:pt x="375" y="1359"/>
                  <a:pt x="594" y="1682"/>
                  <a:pt x="809" y="1987"/>
                </a:cubicBezTo>
                <a:cubicBezTo>
                  <a:pt x="1014" y="2281"/>
                  <a:pt x="1226" y="2579"/>
                  <a:pt x="1520" y="2794"/>
                </a:cubicBezTo>
                <a:cubicBezTo>
                  <a:pt x="1736" y="2949"/>
                  <a:pt x="2003" y="3055"/>
                  <a:pt x="2267" y="3055"/>
                </a:cubicBezTo>
                <a:cubicBezTo>
                  <a:pt x="2368" y="3055"/>
                  <a:pt x="2469" y="3039"/>
                  <a:pt x="2567" y="3005"/>
                </a:cubicBezTo>
                <a:cubicBezTo>
                  <a:pt x="2932" y="2882"/>
                  <a:pt x="3154" y="2539"/>
                  <a:pt x="3334" y="2209"/>
                </a:cubicBezTo>
                <a:cubicBezTo>
                  <a:pt x="3600" y="1720"/>
                  <a:pt x="3822" y="1216"/>
                  <a:pt x="4002" y="690"/>
                </a:cubicBezTo>
                <a:cubicBezTo>
                  <a:pt x="4060" y="510"/>
                  <a:pt x="4113" y="292"/>
                  <a:pt x="3981" y="149"/>
                </a:cubicBezTo>
                <a:cubicBezTo>
                  <a:pt x="3914" y="72"/>
                  <a:pt x="3819" y="42"/>
                  <a:pt x="3716" y="42"/>
                </a:cubicBezTo>
                <a:close/>
                <a:moveTo>
                  <a:pt x="7059" y="1"/>
                </a:moveTo>
                <a:cubicBezTo>
                  <a:pt x="6962" y="1"/>
                  <a:pt x="6867" y="18"/>
                  <a:pt x="6777" y="56"/>
                </a:cubicBezTo>
                <a:cubicBezTo>
                  <a:pt x="6424" y="206"/>
                  <a:pt x="6274" y="629"/>
                  <a:pt x="6333" y="995"/>
                </a:cubicBezTo>
                <a:cubicBezTo>
                  <a:pt x="6393" y="1359"/>
                  <a:pt x="6611" y="1679"/>
                  <a:pt x="6826" y="1986"/>
                </a:cubicBezTo>
                <a:cubicBezTo>
                  <a:pt x="7032" y="2279"/>
                  <a:pt x="7243" y="2580"/>
                  <a:pt x="7540" y="2796"/>
                </a:cubicBezTo>
                <a:cubicBezTo>
                  <a:pt x="7754" y="2951"/>
                  <a:pt x="8023" y="3055"/>
                  <a:pt x="8287" y="3055"/>
                </a:cubicBezTo>
                <a:cubicBezTo>
                  <a:pt x="8388" y="3055"/>
                  <a:pt x="8487" y="3040"/>
                  <a:pt x="8583" y="3008"/>
                </a:cubicBezTo>
                <a:cubicBezTo>
                  <a:pt x="8947" y="2882"/>
                  <a:pt x="9174" y="2539"/>
                  <a:pt x="9353" y="2209"/>
                </a:cubicBezTo>
                <a:cubicBezTo>
                  <a:pt x="9618" y="1722"/>
                  <a:pt x="9841" y="1213"/>
                  <a:pt x="10020" y="692"/>
                </a:cubicBezTo>
                <a:cubicBezTo>
                  <a:pt x="10080" y="513"/>
                  <a:pt x="10130" y="294"/>
                  <a:pt x="10001" y="151"/>
                </a:cubicBezTo>
                <a:cubicBezTo>
                  <a:pt x="9932" y="74"/>
                  <a:pt x="9837" y="44"/>
                  <a:pt x="9733" y="44"/>
                </a:cubicBezTo>
                <a:cubicBezTo>
                  <a:pt x="9601" y="44"/>
                  <a:pt x="9456" y="93"/>
                  <a:pt x="9340" y="158"/>
                </a:cubicBezTo>
                <a:cubicBezTo>
                  <a:pt x="8847" y="434"/>
                  <a:pt x="8489" y="922"/>
                  <a:pt x="8383" y="1459"/>
                </a:cubicBezTo>
                <a:lnTo>
                  <a:pt x="8279" y="1110"/>
                </a:lnTo>
                <a:cubicBezTo>
                  <a:pt x="8136" y="809"/>
                  <a:pt x="7985" y="499"/>
                  <a:pt x="7733" y="272"/>
                </a:cubicBezTo>
                <a:cubicBezTo>
                  <a:pt x="7551" y="111"/>
                  <a:pt x="7302" y="1"/>
                  <a:pt x="7059" y="1"/>
                </a:cubicBezTo>
                <a:close/>
                <a:moveTo>
                  <a:pt x="13076" y="1"/>
                </a:moveTo>
                <a:cubicBezTo>
                  <a:pt x="12980" y="1"/>
                  <a:pt x="12885" y="18"/>
                  <a:pt x="12795" y="56"/>
                </a:cubicBezTo>
                <a:cubicBezTo>
                  <a:pt x="12442" y="206"/>
                  <a:pt x="12292" y="629"/>
                  <a:pt x="12351" y="995"/>
                </a:cubicBezTo>
                <a:cubicBezTo>
                  <a:pt x="12409" y="1359"/>
                  <a:pt x="12630" y="1679"/>
                  <a:pt x="12844" y="1986"/>
                </a:cubicBezTo>
                <a:cubicBezTo>
                  <a:pt x="13049" y="2279"/>
                  <a:pt x="13261" y="2580"/>
                  <a:pt x="13556" y="2796"/>
                </a:cubicBezTo>
                <a:cubicBezTo>
                  <a:pt x="13770" y="2951"/>
                  <a:pt x="14040" y="3055"/>
                  <a:pt x="14305" y="3055"/>
                </a:cubicBezTo>
                <a:cubicBezTo>
                  <a:pt x="14405" y="3055"/>
                  <a:pt x="14505" y="3040"/>
                  <a:pt x="14601" y="3008"/>
                </a:cubicBezTo>
                <a:cubicBezTo>
                  <a:pt x="14966" y="2882"/>
                  <a:pt x="15191" y="2539"/>
                  <a:pt x="15370" y="2209"/>
                </a:cubicBezTo>
                <a:cubicBezTo>
                  <a:pt x="15635" y="1722"/>
                  <a:pt x="15857" y="1213"/>
                  <a:pt x="16036" y="692"/>
                </a:cubicBezTo>
                <a:cubicBezTo>
                  <a:pt x="16098" y="513"/>
                  <a:pt x="16148" y="294"/>
                  <a:pt x="16019" y="151"/>
                </a:cubicBezTo>
                <a:cubicBezTo>
                  <a:pt x="15951" y="74"/>
                  <a:pt x="15854" y="44"/>
                  <a:pt x="15751" y="44"/>
                </a:cubicBezTo>
                <a:cubicBezTo>
                  <a:pt x="15618" y="44"/>
                  <a:pt x="15473" y="93"/>
                  <a:pt x="15357" y="158"/>
                </a:cubicBezTo>
                <a:cubicBezTo>
                  <a:pt x="14865" y="434"/>
                  <a:pt x="14507" y="922"/>
                  <a:pt x="14401" y="1459"/>
                </a:cubicBezTo>
                <a:lnTo>
                  <a:pt x="14296" y="1110"/>
                </a:lnTo>
                <a:cubicBezTo>
                  <a:pt x="14153" y="809"/>
                  <a:pt x="14002" y="499"/>
                  <a:pt x="13750" y="272"/>
                </a:cubicBezTo>
                <a:cubicBezTo>
                  <a:pt x="13569" y="111"/>
                  <a:pt x="13320" y="1"/>
                  <a:pt x="13076" y="1"/>
                </a:cubicBezTo>
                <a:close/>
                <a:moveTo>
                  <a:pt x="19096" y="1"/>
                </a:moveTo>
                <a:cubicBezTo>
                  <a:pt x="19000" y="1"/>
                  <a:pt x="18904" y="18"/>
                  <a:pt x="18815" y="56"/>
                </a:cubicBezTo>
                <a:cubicBezTo>
                  <a:pt x="18461" y="206"/>
                  <a:pt x="18310" y="629"/>
                  <a:pt x="18370" y="995"/>
                </a:cubicBezTo>
                <a:cubicBezTo>
                  <a:pt x="18428" y="1359"/>
                  <a:pt x="18647" y="1679"/>
                  <a:pt x="18862" y="1986"/>
                </a:cubicBezTo>
                <a:cubicBezTo>
                  <a:pt x="19068" y="2279"/>
                  <a:pt x="19281" y="2580"/>
                  <a:pt x="19576" y="2796"/>
                </a:cubicBezTo>
                <a:cubicBezTo>
                  <a:pt x="19790" y="2951"/>
                  <a:pt x="20059" y="3055"/>
                  <a:pt x="20324" y="3055"/>
                </a:cubicBezTo>
                <a:cubicBezTo>
                  <a:pt x="20425" y="3055"/>
                  <a:pt x="20525" y="3040"/>
                  <a:pt x="20621" y="3008"/>
                </a:cubicBezTo>
                <a:cubicBezTo>
                  <a:pt x="20984" y="2882"/>
                  <a:pt x="21210" y="2539"/>
                  <a:pt x="21389" y="2209"/>
                </a:cubicBezTo>
                <a:cubicBezTo>
                  <a:pt x="21655" y="1722"/>
                  <a:pt x="21877" y="1213"/>
                  <a:pt x="22056" y="692"/>
                </a:cubicBezTo>
                <a:cubicBezTo>
                  <a:pt x="22116" y="513"/>
                  <a:pt x="22166" y="294"/>
                  <a:pt x="22037" y="151"/>
                </a:cubicBezTo>
                <a:cubicBezTo>
                  <a:pt x="21969" y="74"/>
                  <a:pt x="21874" y="44"/>
                  <a:pt x="21770" y="44"/>
                </a:cubicBezTo>
                <a:cubicBezTo>
                  <a:pt x="21637" y="44"/>
                  <a:pt x="21492" y="93"/>
                  <a:pt x="21376" y="158"/>
                </a:cubicBezTo>
                <a:cubicBezTo>
                  <a:pt x="20883" y="434"/>
                  <a:pt x="20525" y="922"/>
                  <a:pt x="20420" y="1459"/>
                </a:cubicBezTo>
                <a:lnTo>
                  <a:pt x="20316" y="1110"/>
                </a:lnTo>
                <a:cubicBezTo>
                  <a:pt x="20172" y="809"/>
                  <a:pt x="20022" y="499"/>
                  <a:pt x="19769" y="272"/>
                </a:cubicBezTo>
                <a:cubicBezTo>
                  <a:pt x="19589" y="111"/>
                  <a:pt x="19339" y="1"/>
                  <a:pt x="19096" y="1"/>
                </a:cubicBezTo>
                <a:close/>
                <a:moveTo>
                  <a:pt x="25112" y="1"/>
                </a:moveTo>
                <a:cubicBezTo>
                  <a:pt x="25016" y="1"/>
                  <a:pt x="24921" y="18"/>
                  <a:pt x="24831" y="56"/>
                </a:cubicBezTo>
                <a:cubicBezTo>
                  <a:pt x="24479" y="206"/>
                  <a:pt x="24328" y="629"/>
                  <a:pt x="24387" y="995"/>
                </a:cubicBezTo>
                <a:cubicBezTo>
                  <a:pt x="24446" y="1359"/>
                  <a:pt x="24665" y="1679"/>
                  <a:pt x="24880" y="1986"/>
                </a:cubicBezTo>
                <a:cubicBezTo>
                  <a:pt x="25087" y="2279"/>
                  <a:pt x="25297" y="2580"/>
                  <a:pt x="25593" y="2796"/>
                </a:cubicBezTo>
                <a:cubicBezTo>
                  <a:pt x="25808" y="2951"/>
                  <a:pt x="26076" y="3055"/>
                  <a:pt x="26341" y="3055"/>
                </a:cubicBezTo>
                <a:cubicBezTo>
                  <a:pt x="26442" y="3055"/>
                  <a:pt x="26542" y="3040"/>
                  <a:pt x="26638" y="3008"/>
                </a:cubicBezTo>
                <a:cubicBezTo>
                  <a:pt x="27002" y="2882"/>
                  <a:pt x="27227" y="2539"/>
                  <a:pt x="27406" y="2209"/>
                </a:cubicBezTo>
                <a:cubicBezTo>
                  <a:pt x="27671" y="1722"/>
                  <a:pt x="27894" y="1213"/>
                  <a:pt x="28073" y="692"/>
                </a:cubicBezTo>
                <a:cubicBezTo>
                  <a:pt x="28134" y="513"/>
                  <a:pt x="28185" y="294"/>
                  <a:pt x="28056" y="151"/>
                </a:cubicBezTo>
                <a:cubicBezTo>
                  <a:pt x="27987" y="74"/>
                  <a:pt x="27891" y="44"/>
                  <a:pt x="27787" y="44"/>
                </a:cubicBezTo>
                <a:cubicBezTo>
                  <a:pt x="27654" y="44"/>
                  <a:pt x="27510" y="93"/>
                  <a:pt x="27395" y="158"/>
                </a:cubicBezTo>
                <a:cubicBezTo>
                  <a:pt x="26901" y="434"/>
                  <a:pt x="26543" y="922"/>
                  <a:pt x="26437" y="1459"/>
                </a:cubicBezTo>
                <a:lnTo>
                  <a:pt x="26334" y="1110"/>
                </a:lnTo>
                <a:cubicBezTo>
                  <a:pt x="26190" y="809"/>
                  <a:pt x="26040" y="499"/>
                  <a:pt x="25786" y="272"/>
                </a:cubicBezTo>
                <a:cubicBezTo>
                  <a:pt x="25605" y="111"/>
                  <a:pt x="25356" y="1"/>
                  <a:pt x="25112" y="1"/>
                </a:cubicBezTo>
                <a:close/>
                <a:moveTo>
                  <a:pt x="31131" y="1"/>
                </a:moveTo>
                <a:cubicBezTo>
                  <a:pt x="31034" y="1"/>
                  <a:pt x="30939" y="18"/>
                  <a:pt x="30850" y="56"/>
                </a:cubicBezTo>
                <a:cubicBezTo>
                  <a:pt x="30495" y="206"/>
                  <a:pt x="30345" y="629"/>
                  <a:pt x="30405" y="995"/>
                </a:cubicBezTo>
                <a:cubicBezTo>
                  <a:pt x="30464" y="1359"/>
                  <a:pt x="30685" y="1679"/>
                  <a:pt x="30897" y="1986"/>
                </a:cubicBezTo>
                <a:cubicBezTo>
                  <a:pt x="31103" y="2279"/>
                  <a:pt x="31315" y="2580"/>
                  <a:pt x="31611" y="2796"/>
                </a:cubicBezTo>
                <a:cubicBezTo>
                  <a:pt x="31825" y="2951"/>
                  <a:pt x="32094" y="3055"/>
                  <a:pt x="32359" y="3055"/>
                </a:cubicBezTo>
                <a:cubicBezTo>
                  <a:pt x="32460" y="3055"/>
                  <a:pt x="32560" y="3040"/>
                  <a:pt x="32656" y="3008"/>
                </a:cubicBezTo>
                <a:cubicBezTo>
                  <a:pt x="33019" y="2882"/>
                  <a:pt x="33245" y="2539"/>
                  <a:pt x="33424" y="2209"/>
                </a:cubicBezTo>
                <a:cubicBezTo>
                  <a:pt x="33689" y="1722"/>
                  <a:pt x="33912" y="1213"/>
                  <a:pt x="34091" y="692"/>
                </a:cubicBezTo>
                <a:cubicBezTo>
                  <a:pt x="34151" y="513"/>
                  <a:pt x="34201" y="294"/>
                  <a:pt x="34072" y="151"/>
                </a:cubicBezTo>
                <a:cubicBezTo>
                  <a:pt x="34004" y="74"/>
                  <a:pt x="33908" y="44"/>
                  <a:pt x="33805" y="44"/>
                </a:cubicBezTo>
                <a:cubicBezTo>
                  <a:pt x="33672" y="44"/>
                  <a:pt x="33527" y="93"/>
                  <a:pt x="33411" y="158"/>
                </a:cubicBezTo>
                <a:cubicBezTo>
                  <a:pt x="32918" y="434"/>
                  <a:pt x="32560" y="922"/>
                  <a:pt x="32455" y="1459"/>
                </a:cubicBezTo>
                <a:lnTo>
                  <a:pt x="32350" y="1110"/>
                </a:lnTo>
                <a:cubicBezTo>
                  <a:pt x="32207" y="809"/>
                  <a:pt x="32057" y="499"/>
                  <a:pt x="31804" y="272"/>
                </a:cubicBezTo>
                <a:cubicBezTo>
                  <a:pt x="31623" y="111"/>
                  <a:pt x="31374" y="1"/>
                  <a:pt x="31131" y="1"/>
                </a:cubicBezTo>
                <a:close/>
                <a:moveTo>
                  <a:pt x="933" y="4814"/>
                </a:moveTo>
                <a:cubicBezTo>
                  <a:pt x="800" y="4814"/>
                  <a:pt x="656" y="4864"/>
                  <a:pt x="539" y="4929"/>
                </a:cubicBezTo>
                <a:cubicBezTo>
                  <a:pt x="333" y="5043"/>
                  <a:pt x="151" y="5195"/>
                  <a:pt x="2" y="5369"/>
                </a:cubicBezTo>
                <a:lnTo>
                  <a:pt x="2" y="7662"/>
                </a:lnTo>
                <a:cubicBezTo>
                  <a:pt x="244" y="7506"/>
                  <a:pt x="410" y="7240"/>
                  <a:pt x="551" y="6982"/>
                </a:cubicBezTo>
                <a:cubicBezTo>
                  <a:pt x="818" y="6493"/>
                  <a:pt x="1040" y="5987"/>
                  <a:pt x="1219" y="5462"/>
                </a:cubicBezTo>
                <a:cubicBezTo>
                  <a:pt x="1278" y="5283"/>
                  <a:pt x="1329" y="5065"/>
                  <a:pt x="1199" y="4921"/>
                </a:cubicBezTo>
                <a:cubicBezTo>
                  <a:pt x="1131" y="4844"/>
                  <a:pt x="1035" y="4814"/>
                  <a:pt x="933" y="4814"/>
                </a:cubicBezTo>
                <a:close/>
                <a:moveTo>
                  <a:pt x="4277" y="4773"/>
                </a:moveTo>
                <a:cubicBezTo>
                  <a:pt x="4180" y="4773"/>
                  <a:pt x="4084" y="4790"/>
                  <a:pt x="3994" y="4828"/>
                </a:cubicBezTo>
                <a:cubicBezTo>
                  <a:pt x="3640" y="4979"/>
                  <a:pt x="3490" y="5402"/>
                  <a:pt x="3549" y="5767"/>
                </a:cubicBezTo>
                <a:cubicBezTo>
                  <a:pt x="3607" y="6130"/>
                  <a:pt x="3828" y="6451"/>
                  <a:pt x="4043" y="6758"/>
                </a:cubicBezTo>
                <a:cubicBezTo>
                  <a:pt x="4250" y="7053"/>
                  <a:pt x="4460" y="7353"/>
                  <a:pt x="4756" y="7568"/>
                </a:cubicBezTo>
                <a:cubicBezTo>
                  <a:pt x="4970" y="7723"/>
                  <a:pt x="5238" y="7827"/>
                  <a:pt x="5502" y="7827"/>
                </a:cubicBezTo>
                <a:cubicBezTo>
                  <a:pt x="5603" y="7827"/>
                  <a:pt x="5704" y="7812"/>
                  <a:pt x="5801" y="7779"/>
                </a:cubicBezTo>
                <a:cubicBezTo>
                  <a:pt x="6165" y="7654"/>
                  <a:pt x="6390" y="7311"/>
                  <a:pt x="6569" y="6982"/>
                </a:cubicBezTo>
                <a:cubicBezTo>
                  <a:pt x="6834" y="6494"/>
                  <a:pt x="7057" y="5985"/>
                  <a:pt x="7236" y="5463"/>
                </a:cubicBezTo>
                <a:cubicBezTo>
                  <a:pt x="7297" y="5284"/>
                  <a:pt x="7348" y="5066"/>
                  <a:pt x="7219" y="4923"/>
                </a:cubicBezTo>
                <a:cubicBezTo>
                  <a:pt x="7150" y="4847"/>
                  <a:pt x="7054" y="4817"/>
                  <a:pt x="6950" y="4817"/>
                </a:cubicBezTo>
                <a:cubicBezTo>
                  <a:pt x="6817" y="4817"/>
                  <a:pt x="6673" y="4866"/>
                  <a:pt x="6558" y="4930"/>
                </a:cubicBezTo>
                <a:cubicBezTo>
                  <a:pt x="6064" y="5205"/>
                  <a:pt x="5706" y="5693"/>
                  <a:pt x="5600" y="6230"/>
                </a:cubicBezTo>
                <a:lnTo>
                  <a:pt x="5497" y="5882"/>
                </a:lnTo>
                <a:cubicBezTo>
                  <a:pt x="5353" y="5581"/>
                  <a:pt x="5203" y="5270"/>
                  <a:pt x="4949" y="5045"/>
                </a:cubicBezTo>
                <a:cubicBezTo>
                  <a:pt x="4769" y="4883"/>
                  <a:pt x="4520" y="4773"/>
                  <a:pt x="4277" y="4773"/>
                </a:cubicBezTo>
                <a:close/>
                <a:moveTo>
                  <a:pt x="10296" y="4773"/>
                </a:moveTo>
                <a:cubicBezTo>
                  <a:pt x="10200" y="4773"/>
                  <a:pt x="10104" y="4790"/>
                  <a:pt x="10014" y="4828"/>
                </a:cubicBezTo>
                <a:cubicBezTo>
                  <a:pt x="9657" y="4979"/>
                  <a:pt x="9508" y="5402"/>
                  <a:pt x="9568" y="5767"/>
                </a:cubicBezTo>
                <a:cubicBezTo>
                  <a:pt x="9627" y="6130"/>
                  <a:pt x="9848" y="6451"/>
                  <a:pt x="10063" y="6758"/>
                </a:cubicBezTo>
                <a:cubicBezTo>
                  <a:pt x="10268" y="7053"/>
                  <a:pt x="10480" y="7353"/>
                  <a:pt x="10775" y="7568"/>
                </a:cubicBezTo>
                <a:cubicBezTo>
                  <a:pt x="10989" y="7723"/>
                  <a:pt x="11257" y="7827"/>
                  <a:pt x="11522" y="7827"/>
                </a:cubicBezTo>
                <a:cubicBezTo>
                  <a:pt x="11623" y="7827"/>
                  <a:pt x="11723" y="7812"/>
                  <a:pt x="11820" y="7779"/>
                </a:cubicBezTo>
                <a:cubicBezTo>
                  <a:pt x="12184" y="7654"/>
                  <a:pt x="12409" y="7311"/>
                  <a:pt x="12589" y="6982"/>
                </a:cubicBezTo>
                <a:cubicBezTo>
                  <a:pt x="12854" y="6494"/>
                  <a:pt x="13076" y="5985"/>
                  <a:pt x="13255" y="5463"/>
                </a:cubicBezTo>
                <a:cubicBezTo>
                  <a:pt x="13317" y="5284"/>
                  <a:pt x="13367" y="5066"/>
                  <a:pt x="13238" y="4923"/>
                </a:cubicBezTo>
                <a:cubicBezTo>
                  <a:pt x="13169" y="4847"/>
                  <a:pt x="13073" y="4817"/>
                  <a:pt x="12969" y="4817"/>
                </a:cubicBezTo>
                <a:cubicBezTo>
                  <a:pt x="12837" y="4817"/>
                  <a:pt x="12692" y="4866"/>
                  <a:pt x="12576" y="4930"/>
                </a:cubicBezTo>
                <a:cubicBezTo>
                  <a:pt x="12084" y="5205"/>
                  <a:pt x="11726" y="5693"/>
                  <a:pt x="11620" y="6230"/>
                </a:cubicBezTo>
                <a:lnTo>
                  <a:pt x="11515" y="5882"/>
                </a:lnTo>
                <a:cubicBezTo>
                  <a:pt x="11372" y="5581"/>
                  <a:pt x="11221" y="5270"/>
                  <a:pt x="10969" y="5045"/>
                </a:cubicBezTo>
                <a:cubicBezTo>
                  <a:pt x="10788" y="4883"/>
                  <a:pt x="10539" y="4773"/>
                  <a:pt x="10296" y="4773"/>
                </a:cubicBezTo>
                <a:close/>
                <a:moveTo>
                  <a:pt x="16314" y="4773"/>
                </a:moveTo>
                <a:cubicBezTo>
                  <a:pt x="16217" y="4773"/>
                  <a:pt x="16121" y="4790"/>
                  <a:pt x="16031" y="4828"/>
                </a:cubicBezTo>
                <a:cubicBezTo>
                  <a:pt x="15677" y="4979"/>
                  <a:pt x="15526" y="5402"/>
                  <a:pt x="15585" y="5767"/>
                </a:cubicBezTo>
                <a:cubicBezTo>
                  <a:pt x="15644" y="6130"/>
                  <a:pt x="15864" y="6451"/>
                  <a:pt x="16079" y="6758"/>
                </a:cubicBezTo>
                <a:cubicBezTo>
                  <a:pt x="16286" y="7053"/>
                  <a:pt x="16497" y="7353"/>
                  <a:pt x="16793" y="7568"/>
                </a:cubicBezTo>
                <a:cubicBezTo>
                  <a:pt x="17007" y="7723"/>
                  <a:pt x="17275" y="7827"/>
                  <a:pt x="17539" y="7827"/>
                </a:cubicBezTo>
                <a:cubicBezTo>
                  <a:pt x="17640" y="7827"/>
                  <a:pt x="17741" y="7812"/>
                  <a:pt x="17837" y="7779"/>
                </a:cubicBezTo>
                <a:cubicBezTo>
                  <a:pt x="18201" y="7654"/>
                  <a:pt x="18428" y="7311"/>
                  <a:pt x="18607" y="6982"/>
                </a:cubicBezTo>
                <a:cubicBezTo>
                  <a:pt x="18872" y="6494"/>
                  <a:pt x="19094" y="5985"/>
                  <a:pt x="19273" y="5463"/>
                </a:cubicBezTo>
                <a:cubicBezTo>
                  <a:pt x="19334" y="5284"/>
                  <a:pt x="19384" y="5066"/>
                  <a:pt x="19255" y="4923"/>
                </a:cubicBezTo>
                <a:cubicBezTo>
                  <a:pt x="19186" y="4847"/>
                  <a:pt x="19090" y="4817"/>
                  <a:pt x="18987" y="4817"/>
                </a:cubicBezTo>
                <a:cubicBezTo>
                  <a:pt x="18854" y="4817"/>
                  <a:pt x="18710" y="4866"/>
                  <a:pt x="18594" y="4930"/>
                </a:cubicBezTo>
                <a:cubicBezTo>
                  <a:pt x="18101" y="5205"/>
                  <a:pt x="17742" y="5693"/>
                  <a:pt x="17636" y="6230"/>
                </a:cubicBezTo>
                <a:lnTo>
                  <a:pt x="17533" y="5882"/>
                </a:lnTo>
                <a:cubicBezTo>
                  <a:pt x="17390" y="5581"/>
                  <a:pt x="17239" y="5270"/>
                  <a:pt x="16987" y="5045"/>
                </a:cubicBezTo>
                <a:cubicBezTo>
                  <a:pt x="16805" y="4883"/>
                  <a:pt x="16557" y="4773"/>
                  <a:pt x="16314" y="4773"/>
                </a:cubicBezTo>
                <a:close/>
                <a:moveTo>
                  <a:pt x="22331" y="4773"/>
                </a:moveTo>
                <a:cubicBezTo>
                  <a:pt x="22234" y="4773"/>
                  <a:pt x="22139" y="4790"/>
                  <a:pt x="22049" y="4828"/>
                </a:cubicBezTo>
                <a:cubicBezTo>
                  <a:pt x="21693" y="4979"/>
                  <a:pt x="21543" y="5402"/>
                  <a:pt x="21603" y="5767"/>
                </a:cubicBezTo>
                <a:cubicBezTo>
                  <a:pt x="21662" y="6130"/>
                  <a:pt x="21883" y="6451"/>
                  <a:pt x="22098" y="6758"/>
                </a:cubicBezTo>
                <a:cubicBezTo>
                  <a:pt x="22303" y="7053"/>
                  <a:pt x="22515" y="7353"/>
                  <a:pt x="22810" y="7568"/>
                </a:cubicBezTo>
                <a:cubicBezTo>
                  <a:pt x="23024" y="7723"/>
                  <a:pt x="23292" y="7827"/>
                  <a:pt x="23556" y="7827"/>
                </a:cubicBezTo>
                <a:cubicBezTo>
                  <a:pt x="23658" y="7827"/>
                  <a:pt x="23758" y="7812"/>
                  <a:pt x="23855" y="7779"/>
                </a:cubicBezTo>
                <a:cubicBezTo>
                  <a:pt x="24219" y="7654"/>
                  <a:pt x="24444" y="7311"/>
                  <a:pt x="24624" y="6982"/>
                </a:cubicBezTo>
                <a:cubicBezTo>
                  <a:pt x="24889" y="6494"/>
                  <a:pt x="25111" y="5985"/>
                  <a:pt x="25290" y="5463"/>
                </a:cubicBezTo>
                <a:cubicBezTo>
                  <a:pt x="25352" y="5284"/>
                  <a:pt x="25402" y="5066"/>
                  <a:pt x="25273" y="4923"/>
                </a:cubicBezTo>
                <a:cubicBezTo>
                  <a:pt x="25204" y="4847"/>
                  <a:pt x="25108" y="4817"/>
                  <a:pt x="25004" y="4817"/>
                </a:cubicBezTo>
                <a:cubicBezTo>
                  <a:pt x="24872" y="4817"/>
                  <a:pt x="24726" y="4866"/>
                  <a:pt x="24611" y="4930"/>
                </a:cubicBezTo>
                <a:cubicBezTo>
                  <a:pt x="24119" y="5205"/>
                  <a:pt x="23761" y="5693"/>
                  <a:pt x="23654" y="6230"/>
                </a:cubicBezTo>
                <a:lnTo>
                  <a:pt x="23550" y="5882"/>
                </a:lnTo>
                <a:cubicBezTo>
                  <a:pt x="23406" y="5581"/>
                  <a:pt x="23256" y="5270"/>
                  <a:pt x="23004" y="5045"/>
                </a:cubicBezTo>
                <a:cubicBezTo>
                  <a:pt x="22823" y="4883"/>
                  <a:pt x="22574" y="4773"/>
                  <a:pt x="22331" y="4773"/>
                </a:cubicBezTo>
                <a:close/>
                <a:moveTo>
                  <a:pt x="28351" y="4773"/>
                </a:moveTo>
                <a:cubicBezTo>
                  <a:pt x="28254" y="4773"/>
                  <a:pt x="28158" y="4790"/>
                  <a:pt x="28068" y="4828"/>
                </a:cubicBezTo>
                <a:cubicBezTo>
                  <a:pt x="27711" y="4979"/>
                  <a:pt x="27562" y="5402"/>
                  <a:pt x="27621" y="5767"/>
                </a:cubicBezTo>
                <a:cubicBezTo>
                  <a:pt x="27681" y="6130"/>
                  <a:pt x="27901" y="6451"/>
                  <a:pt x="28116" y="6758"/>
                </a:cubicBezTo>
                <a:cubicBezTo>
                  <a:pt x="28322" y="7053"/>
                  <a:pt x="28534" y="7353"/>
                  <a:pt x="28830" y="7568"/>
                </a:cubicBezTo>
                <a:cubicBezTo>
                  <a:pt x="29043" y="7723"/>
                  <a:pt x="29311" y="7827"/>
                  <a:pt x="29576" y="7827"/>
                </a:cubicBezTo>
                <a:cubicBezTo>
                  <a:pt x="29677" y="7827"/>
                  <a:pt x="29778" y="7812"/>
                  <a:pt x="29875" y="7779"/>
                </a:cubicBezTo>
                <a:cubicBezTo>
                  <a:pt x="30237" y="7654"/>
                  <a:pt x="30464" y="7311"/>
                  <a:pt x="30643" y="6982"/>
                </a:cubicBezTo>
                <a:cubicBezTo>
                  <a:pt x="30908" y="6494"/>
                  <a:pt x="31131" y="5985"/>
                  <a:pt x="31310" y="5463"/>
                </a:cubicBezTo>
                <a:cubicBezTo>
                  <a:pt x="31370" y="5284"/>
                  <a:pt x="31420" y="5066"/>
                  <a:pt x="31291" y="4923"/>
                </a:cubicBezTo>
                <a:cubicBezTo>
                  <a:pt x="31223" y="4847"/>
                  <a:pt x="31127" y="4817"/>
                  <a:pt x="31024" y="4817"/>
                </a:cubicBezTo>
                <a:cubicBezTo>
                  <a:pt x="30891" y="4817"/>
                  <a:pt x="30746" y="4866"/>
                  <a:pt x="30630" y="4930"/>
                </a:cubicBezTo>
                <a:cubicBezTo>
                  <a:pt x="30137" y="5205"/>
                  <a:pt x="29779" y="5693"/>
                  <a:pt x="29674" y="6230"/>
                </a:cubicBezTo>
                <a:lnTo>
                  <a:pt x="29569" y="5882"/>
                </a:lnTo>
                <a:cubicBezTo>
                  <a:pt x="29426" y="5581"/>
                  <a:pt x="29275" y="5270"/>
                  <a:pt x="29023" y="5045"/>
                </a:cubicBezTo>
                <a:cubicBezTo>
                  <a:pt x="28843" y="4883"/>
                  <a:pt x="28594" y="4773"/>
                  <a:pt x="28351" y="4773"/>
                </a:cubicBezTo>
                <a:close/>
                <a:moveTo>
                  <a:pt x="34367" y="4773"/>
                </a:moveTo>
                <a:cubicBezTo>
                  <a:pt x="34271" y="4773"/>
                  <a:pt x="34175" y="4790"/>
                  <a:pt x="34085" y="4828"/>
                </a:cubicBezTo>
                <a:cubicBezTo>
                  <a:pt x="33731" y="4979"/>
                  <a:pt x="33580" y="5402"/>
                  <a:pt x="33639" y="5767"/>
                </a:cubicBezTo>
                <a:cubicBezTo>
                  <a:pt x="33698" y="6130"/>
                  <a:pt x="33919" y="6451"/>
                  <a:pt x="34134" y="6758"/>
                </a:cubicBezTo>
                <a:cubicBezTo>
                  <a:pt x="34340" y="7053"/>
                  <a:pt x="34551" y="7353"/>
                  <a:pt x="34846" y="7568"/>
                </a:cubicBezTo>
                <a:cubicBezTo>
                  <a:pt x="35061" y="7723"/>
                  <a:pt x="35329" y="7827"/>
                  <a:pt x="35593" y="7827"/>
                </a:cubicBezTo>
                <a:cubicBezTo>
                  <a:pt x="35694" y="7827"/>
                  <a:pt x="35795" y="7812"/>
                  <a:pt x="35891" y="7779"/>
                </a:cubicBezTo>
                <a:cubicBezTo>
                  <a:pt x="36256" y="7654"/>
                  <a:pt x="36481" y="7311"/>
                  <a:pt x="36660" y="6982"/>
                </a:cubicBezTo>
                <a:cubicBezTo>
                  <a:pt x="36925" y="6494"/>
                  <a:pt x="37147" y="5985"/>
                  <a:pt x="37326" y="5463"/>
                </a:cubicBezTo>
                <a:cubicBezTo>
                  <a:pt x="37388" y="5284"/>
                  <a:pt x="37438" y="5066"/>
                  <a:pt x="37309" y="4923"/>
                </a:cubicBezTo>
                <a:cubicBezTo>
                  <a:pt x="37241" y="4847"/>
                  <a:pt x="37144" y="4817"/>
                  <a:pt x="37041" y="4817"/>
                </a:cubicBezTo>
                <a:cubicBezTo>
                  <a:pt x="36908" y="4817"/>
                  <a:pt x="36763" y="4866"/>
                  <a:pt x="36648" y="4930"/>
                </a:cubicBezTo>
                <a:cubicBezTo>
                  <a:pt x="36155" y="5205"/>
                  <a:pt x="35797" y="5693"/>
                  <a:pt x="35691" y="6230"/>
                </a:cubicBezTo>
                <a:lnTo>
                  <a:pt x="35588" y="5882"/>
                </a:lnTo>
                <a:cubicBezTo>
                  <a:pt x="35444" y="5581"/>
                  <a:pt x="35294" y="5270"/>
                  <a:pt x="35040" y="5045"/>
                </a:cubicBezTo>
                <a:cubicBezTo>
                  <a:pt x="34859" y="4883"/>
                  <a:pt x="34610" y="4773"/>
                  <a:pt x="34367" y="4773"/>
                </a:cubicBezTo>
                <a:close/>
                <a:moveTo>
                  <a:pt x="40377" y="4774"/>
                </a:moveTo>
                <a:cubicBezTo>
                  <a:pt x="40282" y="4774"/>
                  <a:pt x="40187" y="4791"/>
                  <a:pt x="40098" y="4828"/>
                </a:cubicBezTo>
                <a:cubicBezTo>
                  <a:pt x="39748" y="4979"/>
                  <a:pt x="39596" y="5405"/>
                  <a:pt x="39656" y="5767"/>
                </a:cubicBezTo>
                <a:cubicBezTo>
                  <a:pt x="39716" y="6133"/>
                  <a:pt x="39934" y="6455"/>
                  <a:pt x="40149" y="6761"/>
                </a:cubicBezTo>
                <a:cubicBezTo>
                  <a:pt x="40356" y="7055"/>
                  <a:pt x="40566" y="7354"/>
                  <a:pt x="40860" y="7568"/>
                </a:cubicBezTo>
                <a:cubicBezTo>
                  <a:pt x="41076" y="7723"/>
                  <a:pt x="41343" y="7828"/>
                  <a:pt x="41607" y="7828"/>
                </a:cubicBezTo>
                <a:cubicBezTo>
                  <a:pt x="41708" y="7828"/>
                  <a:pt x="41809" y="7812"/>
                  <a:pt x="41907" y="7779"/>
                </a:cubicBezTo>
                <a:cubicBezTo>
                  <a:pt x="42272" y="7655"/>
                  <a:pt x="42494" y="7313"/>
                  <a:pt x="42674" y="6983"/>
                </a:cubicBezTo>
                <a:cubicBezTo>
                  <a:pt x="42787" y="6779"/>
                  <a:pt x="42890" y="6572"/>
                  <a:pt x="42982" y="6362"/>
                </a:cubicBezTo>
                <a:cubicBezTo>
                  <a:pt x="42930" y="6291"/>
                  <a:pt x="42871" y="6215"/>
                  <a:pt x="42813" y="6134"/>
                </a:cubicBezTo>
                <a:cubicBezTo>
                  <a:pt x="42780" y="6091"/>
                  <a:pt x="42744" y="6047"/>
                  <a:pt x="42708" y="6000"/>
                </a:cubicBezTo>
                <a:cubicBezTo>
                  <a:pt x="42542" y="5777"/>
                  <a:pt x="42365" y="5547"/>
                  <a:pt x="42186" y="5304"/>
                </a:cubicBezTo>
                <a:cubicBezTo>
                  <a:pt x="41940" y="5562"/>
                  <a:pt x="41773" y="5889"/>
                  <a:pt x="41705" y="6230"/>
                </a:cubicBezTo>
                <a:lnTo>
                  <a:pt x="41601" y="5882"/>
                </a:lnTo>
                <a:cubicBezTo>
                  <a:pt x="41458" y="5578"/>
                  <a:pt x="41307" y="5273"/>
                  <a:pt x="41052" y="5046"/>
                </a:cubicBezTo>
                <a:cubicBezTo>
                  <a:pt x="40872" y="4884"/>
                  <a:pt x="40622" y="4774"/>
                  <a:pt x="40377" y="4774"/>
                </a:cubicBezTo>
                <a:close/>
                <a:moveTo>
                  <a:pt x="43163" y="9046"/>
                </a:moveTo>
                <a:cubicBezTo>
                  <a:pt x="43068" y="9046"/>
                  <a:pt x="42973" y="9063"/>
                  <a:pt x="42882" y="9100"/>
                </a:cubicBezTo>
                <a:cubicBezTo>
                  <a:pt x="42532" y="9251"/>
                  <a:pt x="42380" y="9677"/>
                  <a:pt x="42441" y="10039"/>
                </a:cubicBezTo>
                <a:cubicBezTo>
                  <a:pt x="42470" y="10201"/>
                  <a:pt x="42526" y="10352"/>
                  <a:pt x="42601" y="10500"/>
                </a:cubicBezTo>
                <a:cubicBezTo>
                  <a:pt x="42636" y="10439"/>
                  <a:pt x="42672" y="10379"/>
                  <a:pt x="42708" y="10320"/>
                </a:cubicBezTo>
                <a:cubicBezTo>
                  <a:pt x="42775" y="10208"/>
                  <a:pt x="42839" y="10101"/>
                  <a:pt x="42900" y="9993"/>
                </a:cubicBezTo>
                <a:cubicBezTo>
                  <a:pt x="43105" y="9635"/>
                  <a:pt x="43279" y="9338"/>
                  <a:pt x="43416" y="9083"/>
                </a:cubicBezTo>
                <a:cubicBezTo>
                  <a:pt x="43333" y="9060"/>
                  <a:pt x="43248" y="9046"/>
                  <a:pt x="43163" y="9046"/>
                </a:cubicBezTo>
                <a:close/>
                <a:moveTo>
                  <a:pt x="1040" y="9046"/>
                </a:moveTo>
                <a:cubicBezTo>
                  <a:pt x="944" y="9046"/>
                  <a:pt x="849" y="9064"/>
                  <a:pt x="759" y="9102"/>
                </a:cubicBezTo>
                <a:cubicBezTo>
                  <a:pt x="405" y="9252"/>
                  <a:pt x="254" y="9675"/>
                  <a:pt x="314" y="10041"/>
                </a:cubicBezTo>
                <a:cubicBezTo>
                  <a:pt x="373" y="10405"/>
                  <a:pt x="594" y="10725"/>
                  <a:pt x="809" y="11031"/>
                </a:cubicBezTo>
                <a:cubicBezTo>
                  <a:pt x="1014" y="11325"/>
                  <a:pt x="1226" y="11626"/>
                  <a:pt x="1521" y="11841"/>
                </a:cubicBezTo>
                <a:cubicBezTo>
                  <a:pt x="1736" y="11997"/>
                  <a:pt x="2005" y="12101"/>
                  <a:pt x="2270" y="12101"/>
                </a:cubicBezTo>
                <a:cubicBezTo>
                  <a:pt x="2370" y="12101"/>
                  <a:pt x="2470" y="12086"/>
                  <a:pt x="2567" y="12054"/>
                </a:cubicBezTo>
                <a:cubicBezTo>
                  <a:pt x="2931" y="11927"/>
                  <a:pt x="3156" y="11585"/>
                  <a:pt x="3335" y="11255"/>
                </a:cubicBezTo>
                <a:cubicBezTo>
                  <a:pt x="3600" y="10768"/>
                  <a:pt x="3822" y="10259"/>
                  <a:pt x="4002" y="9738"/>
                </a:cubicBezTo>
                <a:cubicBezTo>
                  <a:pt x="4063" y="9559"/>
                  <a:pt x="4111" y="9340"/>
                  <a:pt x="3981" y="9196"/>
                </a:cubicBezTo>
                <a:cubicBezTo>
                  <a:pt x="3914" y="9120"/>
                  <a:pt x="3818" y="9090"/>
                  <a:pt x="3714" y="9090"/>
                </a:cubicBezTo>
                <a:cubicBezTo>
                  <a:pt x="3582" y="9090"/>
                  <a:pt x="3436" y="9139"/>
                  <a:pt x="3321" y="9204"/>
                </a:cubicBezTo>
                <a:cubicBezTo>
                  <a:pt x="2827" y="9480"/>
                  <a:pt x="2469" y="9968"/>
                  <a:pt x="2364" y="10505"/>
                </a:cubicBezTo>
                <a:lnTo>
                  <a:pt x="2260" y="10155"/>
                </a:lnTo>
                <a:cubicBezTo>
                  <a:pt x="2116" y="9854"/>
                  <a:pt x="1966" y="9545"/>
                  <a:pt x="1714" y="9318"/>
                </a:cubicBezTo>
                <a:cubicBezTo>
                  <a:pt x="1533" y="9157"/>
                  <a:pt x="1283" y="9046"/>
                  <a:pt x="1040" y="9046"/>
                </a:cubicBezTo>
                <a:close/>
                <a:moveTo>
                  <a:pt x="7057" y="9046"/>
                </a:moveTo>
                <a:cubicBezTo>
                  <a:pt x="6960" y="9046"/>
                  <a:pt x="6865" y="9064"/>
                  <a:pt x="6776" y="9102"/>
                </a:cubicBezTo>
                <a:cubicBezTo>
                  <a:pt x="6423" y="9252"/>
                  <a:pt x="6272" y="9675"/>
                  <a:pt x="6331" y="10041"/>
                </a:cubicBezTo>
                <a:cubicBezTo>
                  <a:pt x="6390" y="10405"/>
                  <a:pt x="6611" y="10725"/>
                  <a:pt x="6826" y="11031"/>
                </a:cubicBezTo>
                <a:cubicBezTo>
                  <a:pt x="7032" y="11325"/>
                  <a:pt x="7243" y="11626"/>
                  <a:pt x="7540" y="11841"/>
                </a:cubicBezTo>
                <a:cubicBezTo>
                  <a:pt x="7754" y="11997"/>
                  <a:pt x="8023" y="12101"/>
                  <a:pt x="8287" y="12101"/>
                </a:cubicBezTo>
                <a:cubicBezTo>
                  <a:pt x="8388" y="12101"/>
                  <a:pt x="8487" y="12086"/>
                  <a:pt x="8583" y="12054"/>
                </a:cubicBezTo>
                <a:cubicBezTo>
                  <a:pt x="8947" y="11927"/>
                  <a:pt x="9174" y="11585"/>
                  <a:pt x="9353" y="11255"/>
                </a:cubicBezTo>
                <a:cubicBezTo>
                  <a:pt x="9618" y="10768"/>
                  <a:pt x="9841" y="10259"/>
                  <a:pt x="10020" y="9738"/>
                </a:cubicBezTo>
                <a:cubicBezTo>
                  <a:pt x="10080" y="9559"/>
                  <a:pt x="10129" y="9340"/>
                  <a:pt x="10000" y="9196"/>
                </a:cubicBezTo>
                <a:cubicBezTo>
                  <a:pt x="9931" y="9120"/>
                  <a:pt x="9835" y="9090"/>
                  <a:pt x="9731" y="9090"/>
                </a:cubicBezTo>
                <a:cubicBezTo>
                  <a:pt x="9599" y="9090"/>
                  <a:pt x="9454" y="9139"/>
                  <a:pt x="9339" y="9204"/>
                </a:cubicBezTo>
                <a:cubicBezTo>
                  <a:pt x="8846" y="9480"/>
                  <a:pt x="8487" y="9968"/>
                  <a:pt x="8381" y="10505"/>
                </a:cubicBezTo>
                <a:lnTo>
                  <a:pt x="8278" y="10155"/>
                </a:lnTo>
                <a:cubicBezTo>
                  <a:pt x="8135" y="9854"/>
                  <a:pt x="7984" y="9545"/>
                  <a:pt x="7730" y="9318"/>
                </a:cubicBezTo>
                <a:cubicBezTo>
                  <a:pt x="7549" y="9157"/>
                  <a:pt x="7300" y="9046"/>
                  <a:pt x="7057" y="9046"/>
                </a:cubicBezTo>
                <a:close/>
                <a:moveTo>
                  <a:pt x="13075" y="9046"/>
                </a:moveTo>
                <a:cubicBezTo>
                  <a:pt x="12979" y="9046"/>
                  <a:pt x="12883" y="9064"/>
                  <a:pt x="12794" y="9102"/>
                </a:cubicBezTo>
                <a:cubicBezTo>
                  <a:pt x="12440" y="9252"/>
                  <a:pt x="12289" y="9675"/>
                  <a:pt x="12349" y="10041"/>
                </a:cubicBezTo>
                <a:cubicBezTo>
                  <a:pt x="12408" y="10405"/>
                  <a:pt x="12629" y="10725"/>
                  <a:pt x="12844" y="11031"/>
                </a:cubicBezTo>
                <a:cubicBezTo>
                  <a:pt x="13049" y="11325"/>
                  <a:pt x="13261" y="11626"/>
                  <a:pt x="13556" y="11841"/>
                </a:cubicBezTo>
                <a:cubicBezTo>
                  <a:pt x="13770" y="11997"/>
                  <a:pt x="14040" y="12101"/>
                  <a:pt x="14305" y="12101"/>
                </a:cubicBezTo>
                <a:cubicBezTo>
                  <a:pt x="14405" y="12101"/>
                  <a:pt x="14505" y="12086"/>
                  <a:pt x="14601" y="12054"/>
                </a:cubicBezTo>
                <a:cubicBezTo>
                  <a:pt x="14966" y="11927"/>
                  <a:pt x="15191" y="11585"/>
                  <a:pt x="15370" y="11255"/>
                </a:cubicBezTo>
                <a:cubicBezTo>
                  <a:pt x="15635" y="10768"/>
                  <a:pt x="15857" y="10259"/>
                  <a:pt x="16036" y="9738"/>
                </a:cubicBezTo>
                <a:cubicBezTo>
                  <a:pt x="16098" y="9559"/>
                  <a:pt x="16148" y="9340"/>
                  <a:pt x="16016" y="9196"/>
                </a:cubicBezTo>
                <a:cubicBezTo>
                  <a:pt x="15948" y="9120"/>
                  <a:pt x="15852" y="9090"/>
                  <a:pt x="15749" y="9090"/>
                </a:cubicBezTo>
                <a:cubicBezTo>
                  <a:pt x="15616" y="9090"/>
                  <a:pt x="15471" y="9139"/>
                  <a:pt x="15355" y="9204"/>
                </a:cubicBezTo>
                <a:cubicBezTo>
                  <a:pt x="14862" y="9480"/>
                  <a:pt x="14504" y="9968"/>
                  <a:pt x="14399" y="10505"/>
                </a:cubicBezTo>
                <a:lnTo>
                  <a:pt x="14295" y="10155"/>
                </a:lnTo>
                <a:cubicBezTo>
                  <a:pt x="14151" y="9854"/>
                  <a:pt x="14001" y="9545"/>
                  <a:pt x="13748" y="9318"/>
                </a:cubicBezTo>
                <a:cubicBezTo>
                  <a:pt x="13568" y="9157"/>
                  <a:pt x="13318" y="9046"/>
                  <a:pt x="13075" y="9046"/>
                </a:cubicBezTo>
                <a:close/>
                <a:moveTo>
                  <a:pt x="19094" y="9046"/>
                </a:moveTo>
                <a:cubicBezTo>
                  <a:pt x="18997" y="9046"/>
                  <a:pt x="18902" y="9064"/>
                  <a:pt x="18812" y="9102"/>
                </a:cubicBezTo>
                <a:cubicBezTo>
                  <a:pt x="18459" y="9252"/>
                  <a:pt x="18309" y="9675"/>
                  <a:pt x="18367" y="10041"/>
                </a:cubicBezTo>
                <a:cubicBezTo>
                  <a:pt x="18428" y="10405"/>
                  <a:pt x="18647" y="10725"/>
                  <a:pt x="18862" y="11031"/>
                </a:cubicBezTo>
                <a:cubicBezTo>
                  <a:pt x="19068" y="11325"/>
                  <a:pt x="19281" y="11626"/>
                  <a:pt x="19576" y="11841"/>
                </a:cubicBezTo>
                <a:cubicBezTo>
                  <a:pt x="19790" y="11997"/>
                  <a:pt x="20059" y="12101"/>
                  <a:pt x="20324" y="12101"/>
                </a:cubicBezTo>
                <a:cubicBezTo>
                  <a:pt x="20425" y="12101"/>
                  <a:pt x="20525" y="12086"/>
                  <a:pt x="20621" y="12054"/>
                </a:cubicBezTo>
                <a:cubicBezTo>
                  <a:pt x="20984" y="11927"/>
                  <a:pt x="21210" y="11585"/>
                  <a:pt x="21389" y="11255"/>
                </a:cubicBezTo>
                <a:cubicBezTo>
                  <a:pt x="21655" y="10768"/>
                  <a:pt x="21877" y="10259"/>
                  <a:pt x="22056" y="9738"/>
                </a:cubicBezTo>
                <a:cubicBezTo>
                  <a:pt x="22116" y="9559"/>
                  <a:pt x="22165" y="9340"/>
                  <a:pt x="22036" y="9196"/>
                </a:cubicBezTo>
                <a:cubicBezTo>
                  <a:pt x="21967" y="9120"/>
                  <a:pt x="21871" y="9090"/>
                  <a:pt x="21768" y="9090"/>
                </a:cubicBezTo>
                <a:cubicBezTo>
                  <a:pt x="21636" y="9090"/>
                  <a:pt x="21491" y="9139"/>
                  <a:pt x="21375" y="9204"/>
                </a:cubicBezTo>
                <a:cubicBezTo>
                  <a:pt x="20882" y="9480"/>
                  <a:pt x="20524" y="9968"/>
                  <a:pt x="20417" y="10505"/>
                </a:cubicBezTo>
                <a:lnTo>
                  <a:pt x="20314" y="10155"/>
                </a:lnTo>
                <a:cubicBezTo>
                  <a:pt x="20171" y="9854"/>
                  <a:pt x="20020" y="9545"/>
                  <a:pt x="19768" y="9318"/>
                </a:cubicBezTo>
                <a:cubicBezTo>
                  <a:pt x="19586" y="9157"/>
                  <a:pt x="19337" y="9046"/>
                  <a:pt x="19094" y="9046"/>
                </a:cubicBezTo>
                <a:close/>
                <a:moveTo>
                  <a:pt x="25111" y="9046"/>
                </a:moveTo>
                <a:cubicBezTo>
                  <a:pt x="25015" y="9046"/>
                  <a:pt x="24920" y="9064"/>
                  <a:pt x="24830" y="9102"/>
                </a:cubicBezTo>
                <a:cubicBezTo>
                  <a:pt x="24477" y="9252"/>
                  <a:pt x="24327" y="9675"/>
                  <a:pt x="24386" y="10041"/>
                </a:cubicBezTo>
                <a:cubicBezTo>
                  <a:pt x="24444" y="10405"/>
                  <a:pt x="24665" y="10725"/>
                  <a:pt x="24880" y="11031"/>
                </a:cubicBezTo>
                <a:cubicBezTo>
                  <a:pt x="25087" y="11325"/>
                  <a:pt x="25297" y="11626"/>
                  <a:pt x="25593" y="11841"/>
                </a:cubicBezTo>
                <a:cubicBezTo>
                  <a:pt x="25808" y="11997"/>
                  <a:pt x="26076" y="12101"/>
                  <a:pt x="26341" y="12101"/>
                </a:cubicBezTo>
                <a:cubicBezTo>
                  <a:pt x="26442" y="12101"/>
                  <a:pt x="26542" y="12086"/>
                  <a:pt x="26638" y="12054"/>
                </a:cubicBezTo>
                <a:cubicBezTo>
                  <a:pt x="27002" y="11927"/>
                  <a:pt x="27227" y="11585"/>
                  <a:pt x="27406" y="11255"/>
                </a:cubicBezTo>
                <a:cubicBezTo>
                  <a:pt x="27671" y="10768"/>
                  <a:pt x="27894" y="10259"/>
                  <a:pt x="28073" y="9738"/>
                </a:cubicBezTo>
                <a:cubicBezTo>
                  <a:pt x="28134" y="9559"/>
                  <a:pt x="28183" y="9340"/>
                  <a:pt x="28054" y="9196"/>
                </a:cubicBezTo>
                <a:cubicBezTo>
                  <a:pt x="27985" y="9120"/>
                  <a:pt x="27889" y="9090"/>
                  <a:pt x="27785" y="9090"/>
                </a:cubicBezTo>
                <a:cubicBezTo>
                  <a:pt x="27653" y="9090"/>
                  <a:pt x="27508" y="9139"/>
                  <a:pt x="27392" y="9204"/>
                </a:cubicBezTo>
                <a:cubicBezTo>
                  <a:pt x="26900" y="9480"/>
                  <a:pt x="26542" y="9968"/>
                  <a:pt x="26436" y="10505"/>
                </a:cubicBezTo>
                <a:lnTo>
                  <a:pt x="26331" y="10155"/>
                </a:lnTo>
                <a:cubicBezTo>
                  <a:pt x="26188" y="9854"/>
                  <a:pt x="26037" y="9545"/>
                  <a:pt x="25785" y="9318"/>
                </a:cubicBezTo>
                <a:cubicBezTo>
                  <a:pt x="25604" y="9157"/>
                  <a:pt x="25354" y="9046"/>
                  <a:pt x="25111" y="9046"/>
                </a:cubicBezTo>
                <a:close/>
                <a:moveTo>
                  <a:pt x="31128" y="9046"/>
                </a:moveTo>
                <a:cubicBezTo>
                  <a:pt x="31032" y="9046"/>
                  <a:pt x="30937" y="9064"/>
                  <a:pt x="30847" y="9102"/>
                </a:cubicBezTo>
                <a:cubicBezTo>
                  <a:pt x="30494" y="9252"/>
                  <a:pt x="30343" y="9675"/>
                  <a:pt x="30402" y="10041"/>
                </a:cubicBezTo>
                <a:cubicBezTo>
                  <a:pt x="30462" y="10405"/>
                  <a:pt x="30682" y="10725"/>
                  <a:pt x="30897" y="11031"/>
                </a:cubicBezTo>
                <a:cubicBezTo>
                  <a:pt x="31103" y="11325"/>
                  <a:pt x="31315" y="11626"/>
                  <a:pt x="31611" y="11841"/>
                </a:cubicBezTo>
                <a:cubicBezTo>
                  <a:pt x="31825" y="11997"/>
                  <a:pt x="32094" y="12101"/>
                  <a:pt x="32359" y="12101"/>
                </a:cubicBezTo>
                <a:cubicBezTo>
                  <a:pt x="32460" y="12101"/>
                  <a:pt x="32560" y="12086"/>
                  <a:pt x="32656" y="12054"/>
                </a:cubicBezTo>
                <a:cubicBezTo>
                  <a:pt x="33019" y="11927"/>
                  <a:pt x="33245" y="11585"/>
                  <a:pt x="33424" y="11255"/>
                </a:cubicBezTo>
                <a:cubicBezTo>
                  <a:pt x="33689" y="10768"/>
                  <a:pt x="33912" y="10259"/>
                  <a:pt x="34091" y="9738"/>
                </a:cubicBezTo>
                <a:cubicBezTo>
                  <a:pt x="34151" y="9559"/>
                  <a:pt x="34201" y="9340"/>
                  <a:pt x="34071" y="9196"/>
                </a:cubicBezTo>
                <a:cubicBezTo>
                  <a:pt x="34002" y="9120"/>
                  <a:pt x="33906" y="9090"/>
                  <a:pt x="33803" y="9090"/>
                </a:cubicBezTo>
                <a:cubicBezTo>
                  <a:pt x="33670" y="9090"/>
                  <a:pt x="33526" y="9139"/>
                  <a:pt x="33410" y="9204"/>
                </a:cubicBezTo>
                <a:cubicBezTo>
                  <a:pt x="32917" y="9480"/>
                  <a:pt x="32558" y="9968"/>
                  <a:pt x="32452" y="10505"/>
                </a:cubicBezTo>
                <a:lnTo>
                  <a:pt x="32349" y="10155"/>
                </a:lnTo>
                <a:cubicBezTo>
                  <a:pt x="32206" y="9854"/>
                  <a:pt x="32055" y="9545"/>
                  <a:pt x="31803" y="9318"/>
                </a:cubicBezTo>
                <a:cubicBezTo>
                  <a:pt x="31621" y="9157"/>
                  <a:pt x="31372" y="9046"/>
                  <a:pt x="31128" y="9046"/>
                </a:cubicBezTo>
                <a:close/>
                <a:moveTo>
                  <a:pt x="37147" y="9046"/>
                </a:moveTo>
                <a:cubicBezTo>
                  <a:pt x="37051" y="9046"/>
                  <a:pt x="36956" y="9064"/>
                  <a:pt x="36866" y="9102"/>
                </a:cubicBezTo>
                <a:cubicBezTo>
                  <a:pt x="36514" y="9252"/>
                  <a:pt x="36363" y="9675"/>
                  <a:pt x="36422" y="10041"/>
                </a:cubicBezTo>
                <a:cubicBezTo>
                  <a:pt x="36481" y="10405"/>
                  <a:pt x="36701" y="10725"/>
                  <a:pt x="36916" y="11031"/>
                </a:cubicBezTo>
                <a:cubicBezTo>
                  <a:pt x="37123" y="11325"/>
                  <a:pt x="37334" y="11626"/>
                  <a:pt x="37630" y="11841"/>
                </a:cubicBezTo>
                <a:cubicBezTo>
                  <a:pt x="37844" y="11997"/>
                  <a:pt x="38114" y="12101"/>
                  <a:pt x="38378" y="12101"/>
                </a:cubicBezTo>
                <a:cubicBezTo>
                  <a:pt x="38479" y="12101"/>
                  <a:pt x="38578" y="12086"/>
                  <a:pt x="38674" y="12054"/>
                </a:cubicBezTo>
                <a:cubicBezTo>
                  <a:pt x="39038" y="11927"/>
                  <a:pt x="39265" y="11585"/>
                  <a:pt x="39444" y="11255"/>
                </a:cubicBezTo>
                <a:cubicBezTo>
                  <a:pt x="39709" y="10768"/>
                  <a:pt x="39931" y="10259"/>
                  <a:pt x="40110" y="9738"/>
                </a:cubicBezTo>
                <a:cubicBezTo>
                  <a:pt x="40171" y="9559"/>
                  <a:pt x="40219" y="9340"/>
                  <a:pt x="40090" y="9196"/>
                </a:cubicBezTo>
                <a:cubicBezTo>
                  <a:pt x="40022" y="9120"/>
                  <a:pt x="39926" y="9090"/>
                  <a:pt x="39822" y="9090"/>
                </a:cubicBezTo>
                <a:cubicBezTo>
                  <a:pt x="39689" y="9090"/>
                  <a:pt x="39544" y="9139"/>
                  <a:pt x="39429" y="9204"/>
                </a:cubicBezTo>
                <a:cubicBezTo>
                  <a:pt x="38936" y="9480"/>
                  <a:pt x="38578" y="9968"/>
                  <a:pt x="38472" y="10505"/>
                </a:cubicBezTo>
                <a:lnTo>
                  <a:pt x="38369" y="10155"/>
                </a:lnTo>
                <a:cubicBezTo>
                  <a:pt x="38225" y="9854"/>
                  <a:pt x="38075" y="9545"/>
                  <a:pt x="37821" y="9318"/>
                </a:cubicBezTo>
                <a:cubicBezTo>
                  <a:pt x="37640" y="9157"/>
                  <a:pt x="37391" y="9046"/>
                  <a:pt x="37147" y="9046"/>
                </a:cubicBezTo>
                <a:close/>
                <a:moveTo>
                  <a:pt x="40406" y="13817"/>
                </a:moveTo>
                <a:cubicBezTo>
                  <a:pt x="40301" y="13817"/>
                  <a:pt x="40199" y="13833"/>
                  <a:pt x="40099" y="13871"/>
                </a:cubicBezTo>
                <a:cubicBezTo>
                  <a:pt x="39749" y="14025"/>
                  <a:pt x="39599" y="14449"/>
                  <a:pt x="39659" y="14810"/>
                </a:cubicBezTo>
                <a:cubicBezTo>
                  <a:pt x="39905" y="14498"/>
                  <a:pt x="40155" y="14162"/>
                  <a:pt x="40406" y="13817"/>
                </a:cubicBezTo>
                <a:close/>
                <a:moveTo>
                  <a:pt x="933" y="13861"/>
                </a:moveTo>
                <a:cubicBezTo>
                  <a:pt x="801" y="13861"/>
                  <a:pt x="655" y="13911"/>
                  <a:pt x="538" y="13976"/>
                </a:cubicBezTo>
                <a:cubicBezTo>
                  <a:pt x="332" y="14091"/>
                  <a:pt x="150" y="14243"/>
                  <a:pt x="0" y="14416"/>
                </a:cubicBezTo>
                <a:lnTo>
                  <a:pt x="0" y="14858"/>
                </a:lnTo>
                <a:cubicBezTo>
                  <a:pt x="0" y="15354"/>
                  <a:pt x="175" y="15817"/>
                  <a:pt x="466" y="16178"/>
                </a:cubicBezTo>
                <a:cubicBezTo>
                  <a:pt x="495" y="16129"/>
                  <a:pt x="522" y="16079"/>
                  <a:pt x="551" y="16027"/>
                </a:cubicBezTo>
                <a:cubicBezTo>
                  <a:pt x="818" y="15539"/>
                  <a:pt x="1040" y="15032"/>
                  <a:pt x="1219" y="14508"/>
                </a:cubicBezTo>
                <a:cubicBezTo>
                  <a:pt x="1278" y="14329"/>
                  <a:pt x="1329" y="14111"/>
                  <a:pt x="1199" y="13967"/>
                </a:cubicBezTo>
                <a:cubicBezTo>
                  <a:pt x="1131" y="13891"/>
                  <a:pt x="1036" y="13861"/>
                  <a:pt x="933" y="13861"/>
                </a:cubicBezTo>
                <a:close/>
                <a:moveTo>
                  <a:pt x="4275" y="13818"/>
                </a:moveTo>
                <a:cubicBezTo>
                  <a:pt x="4179" y="13818"/>
                  <a:pt x="4083" y="13836"/>
                  <a:pt x="3993" y="13874"/>
                </a:cubicBezTo>
                <a:cubicBezTo>
                  <a:pt x="3640" y="14025"/>
                  <a:pt x="3490" y="14448"/>
                  <a:pt x="3549" y="14813"/>
                </a:cubicBezTo>
                <a:cubicBezTo>
                  <a:pt x="3607" y="15176"/>
                  <a:pt x="3828" y="15497"/>
                  <a:pt x="4043" y="15804"/>
                </a:cubicBezTo>
                <a:cubicBezTo>
                  <a:pt x="4250" y="16098"/>
                  <a:pt x="4460" y="16399"/>
                  <a:pt x="4756" y="16614"/>
                </a:cubicBezTo>
                <a:cubicBezTo>
                  <a:pt x="4970" y="16769"/>
                  <a:pt x="5238" y="16873"/>
                  <a:pt x="5502" y="16873"/>
                </a:cubicBezTo>
                <a:cubicBezTo>
                  <a:pt x="5603" y="16873"/>
                  <a:pt x="5704" y="16858"/>
                  <a:pt x="5801" y="16824"/>
                </a:cubicBezTo>
                <a:cubicBezTo>
                  <a:pt x="6165" y="16700"/>
                  <a:pt x="6390" y="16357"/>
                  <a:pt x="6569" y="16027"/>
                </a:cubicBezTo>
                <a:cubicBezTo>
                  <a:pt x="6834" y="15540"/>
                  <a:pt x="7057" y="15031"/>
                  <a:pt x="7236" y="14509"/>
                </a:cubicBezTo>
                <a:cubicBezTo>
                  <a:pt x="7297" y="14330"/>
                  <a:pt x="7348" y="14112"/>
                  <a:pt x="7219" y="13969"/>
                </a:cubicBezTo>
                <a:cubicBezTo>
                  <a:pt x="7148" y="13892"/>
                  <a:pt x="7051" y="13862"/>
                  <a:pt x="6947" y="13862"/>
                </a:cubicBezTo>
                <a:cubicBezTo>
                  <a:pt x="6815" y="13862"/>
                  <a:pt x="6670" y="13911"/>
                  <a:pt x="6555" y="13976"/>
                </a:cubicBezTo>
                <a:cubicBezTo>
                  <a:pt x="6063" y="14251"/>
                  <a:pt x="5705" y="14739"/>
                  <a:pt x="5599" y="15276"/>
                </a:cubicBezTo>
                <a:lnTo>
                  <a:pt x="5494" y="14928"/>
                </a:lnTo>
                <a:cubicBezTo>
                  <a:pt x="5351" y="14627"/>
                  <a:pt x="5200" y="14316"/>
                  <a:pt x="4948" y="14091"/>
                </a:cubicBezTo>
                <a:cubicBezTo>
                  <a:pt x="4767" y="13928"/>
                  <a:pt x="4518" y="13818"/>
                  <a:pt x="4275" y="13818"/>
                </a:cubicBezTo>
                <a:close/>
                <a:moveTo>
                  <a:pt x="10293" y="13818"/>
                </a:moveTo>
                <a:cubicBezTo>
                  <a:pt x="10196" y="13818"/>
                  <a:pt x="10100" y="13836"/>
                  <a:pt x="10010" y="13874"/>
                </a:cubicBezTo>
                <a:cubicBezTo>
                  <a:pt x="9657" y="14025"/>
                  <a:pt x="9506" y="14448"/>
                  <a:pt x="9565" y="14813"/>
                </a:cubicBezTo>
                <a:cubicBezTo>
                  <a:pt x="9625" y="15176"/>
                  <a:pt x="9845" y="15497"/>
                  <a:pt x="10060" y="15804"/>
                </a:cubicBezTo>
                <a:cubicBezTo>
                  <a:pt x="10266" y="16098"/>
                  <a:pt x="10478" y="16399"/>
                  <a:pt x="10774" y="16614"/>
                </a:cubicBezTo>
                <a:cubicBezTo>
                  <a:pt x="10987" y="16769"/>
                  <a:pt x="11256" y="16873"/>
                  <a:pt x="11520" y="16873"/>
                </a:cubicBezTo>
                <a:cubicBezTo>
                  <a:pt x="11621" y="16873"/>
                  <a:pt x="11722" y="16858"/>
                  <a:pt x="11819" y="16824"/>
                </a:cubicBezTo>
                <a:cubicBezTo>
                  <a:pt x="12182" y="16700"/>
                  <a:pt x="12408" y="16357"/>
                  <a:pt x="12587" y="16027"/>
                </a:cubicBezTo>
                <a:cubicBezTo>
                  <a:pt x="12852" y="15540"/>
                  <a:pt x="13075" y="15031"/>
                  <a:pt x="13254" y="14509"/>
                </a:cubicBezTo>
                <a:cubicBezTo>
                  <a:pt x="13314" y="14330"/>
                  <a:pt x="13364" y="14112"/>
                  <a:pt x="13235" y="13969"/>
                </a:cubicBezTo>
                <a:cubicBezTo>
                  <a:pt x="13166" y="13892"/>
                  <a:pt x="13069" y="13862"/>
                  <a:pt x="12965" y="13862"/>
                </a:cubicBezTo>
                <a:cubicBezTo>
                  <a:pt x="12833" y="13862"/>
                  <a:pt x="12688" y="13911"/>
                  <a:pt x="12573" y="13976"/>
                </a:cubicBezTo>
                <a:cubicBezTo>
                  <a:pt x="12080" y="14251"/>
                  <a:pt x="11721" y="14739"/>
                  <a:pt x="11615" y="15276"/>
                </a:cubicBezTo>
                <a:lnTo>
                  <a:pt x="11512" y="14928"/>
                </a:lnTo>
                <a:cubicBezTo>
                  <a:pt x="11369" y="14627"/>
                  <a:pt x="11218" y="14316"/>
                  <a:pt x="10966" y="14091"/>
                </a:cubicBezTo>
                <a:cubicBezTo>
                  <a:pt x="10784" y="13928"/>
                  <a:pt x="10536" y="13818"/>
                  <a:pt x="10293" y="13818"/>
                </a:cubicBezTo>
                <a:close/>
                <a:moveTo>
                  <a:pt x="16310" y="13818"/>
                </a:moveTo>
                <a:cubicBezTo>
                  <a:pt x="16213" y="13818"/>
                  <a:pt x="16118" y="13836"/>
                  <a:pt x="16028" y="13874"/>
                </a:cubicBezTo>
                <a:cubicBezTo>
                  <a:pt x="15675" y="14025"/>
                  <a:pt x="15525" y="14448"/>
                  <a:pt x="15583" y="14813"/>
                </a:cubicBezTo>
                <a:cubicBezTo>
                  <a:pt x="15642" y="15176"/>
                  <a:pt x="15863" y="15497"/>
                  <a:pt x="16078" y="15804"/>
                </a:cubicBezTo>
                <a:cubicBezTo>
                  <a:pt x="16284" y="16098"/>
                  <a:pt x="16495" y="16399"/>
                  <a:pt x="16790" y="16614"/>
                </a:cubicBezTo>
                <a:cubicBezTo>
                  <a:pt x="17005" y="16769"/>
                  <a:pt x="17273" y="16873"/>
                  <a:pt x="17537" y="16873"/>
                </a:cubicBezTo>
                <a:cubicBezTo>
                  <a:pt x="17638" y="16873"/>
                  <a:pt x="17739" y="16858"/>
                  <a:pt x="17836" y="16824"/>
                </a:cubicBezTo>
                <a:cubicBezTo>
                  <a:pt x="18200" y="16700"/>
                  <a:pt x="18425" y="16357"/>
                  <a:pt x="18604" y="16027"/>
                </a:cubicBezTo>
                <a:cubicBezTo>
                  <a:pt x="18869" y="15540"/>
                  <a:pt x="19091" y="15031"/>
                  <a:pt x="19271" y="14509"/>
                </a:cubicBezTo>
                <a:cubicBezTo>
                  <a:pt x="19332" y="14330"/>
                  <a:pt x="19382" y="14112"/>
                  <a:pt x="19253" y="13969"/>
                </a:cubicBezTo>
                <a:cubicBezTo>
                  <a:pt x="19184" y="13892"/>
                  <a:pt x="19087" y="13862"/>
                  <a:pt x="18983" y="13862"/>
                </a:cubicBezTo>
                <a:cubicBezTo>
                  <a:pt x="18851" y="13862"/>
                  <a:pt x="18706" y="13911"/>
                  <a:pt x="18590" y="13976"/>
                </a:cubicBezTo>
                <a:cubicBezTo>
                  <a:pt x="18098" y="14251"/>
                  <a:pt x="17740" y="14739"/>
                  <a:pt x="17633" y="15276"/>
                </a:cubicBezTo>
                <a:lnTo>
                  <a:pt x="17529" y="14928"/>
                </a:lnTo>
                <a:cubicBezTo>
                  <a:pt x="17385" y="14627"/>
                  <a:pt x="17235" y="14316"/>
                  <a:pt x="16983" y="14091"/>
                </a:cubicBezTo>
                <a:cubicBezTo>
                  <a:pt x="16802" y="13928"/>
                  <a:pt x="16553" y="13818"/>
                  <a:pt x="16310" y="13818"/>
                </a:cubicBezTo>
                <a:close/>
                <a:moveTo>
                  <a:pt x="22330" y="13818"/>
                </a:moveTo>
                <a:cubicBezTo>
                  <a:pt x="22233" y="13818"/>
                  <a:pt x="22137" y="13836"/>
                  <a:pt x="22047" y="13874"/>
                </a:cubicBezTo>
                <a:cubicBezTo>
                  <a:pt x="21693" y="14025"/>
                  <a:pt x="21543" y="14448"/>
                  <a:pt x="21603" y="14813"/>
                </a:cubicBezTo>
                <a:cubicBezTo>
                  <a:pt x="21662" y="15176"/>
                  <a:pt x="21883" y="15497"/>
                  <a:pt x="22098" y="15804"/>
                </a:cubicBezTo>
                <a:cubicBezTo>
                  <a:pt x="22303" y="16098"/>
                  <a:pt x="22515" y="16399"/>
                  <a:pt x="22810" y="16614"/>
                </a:cubicBezTo>
                <a:cubicBezTo>
                  <a:pt x="23024" y="16769"/>
                  <a:pt x="23292" y="16873"/>
                  <a:pt x="23556" y="16873"/>
                </a:cubicBezTo>
                <a:cubicBezTo>
                  <a:pt x="23658" y="16873"/>
                  <a:pt x="23758" y="16858"/>
                  <a:pt x="23855" y="16824"/>
                </a:cubicBezTo>
                <a:cubicBezTo>
                  <a:pt x="24219" y="16700"/>
                  <a:pt x="24444" y="16357"/>
                  <a:pt x="24624" y="16027"/>
                </a:cubicBezTo>
                <a:cubicBezTo>
                  <a:pt x="24889" y="15540"/>
                  <a:pt x="25111" y="15031"/>
                  <a:pt x="25290" y="14509"/>
                </a:cubicBezTo>
                <a:cubicBezTo>
                  <a:pt x="25352" y="14330"/>
                  <a:pt x="25402" y="14112"/>
                  <a:pt x="25273" y="13969"/>
                </a:cubicBezTo>
                <a:cubicBezTo>
                  <a:pt x="25202" y="13892"/>
                  <a:pt x="25105" y="13862"/>
                  <a:pt x="25001" y="13862"/>
                </a:cubicBezTo>
                <a:cubicBezTo>
                  <a:pt x="24869" y="13862"/>
                  <a:pt x="24725" y="13911"/>
                  <a:pt x="24609" y="13976"/>
                </a:cubicBezTo>
                <a:cubicBezTo>
                  <a:pt x="24116" y="14251"/>
                  <a:pt x="23758" y="14739"/>
                  <a:pt x="23653" y="15276"/>
                </a:cubicBezTo>
                <a:lnTo>
                  <a:pt x="23548" y="14928"/>
                </a:lnTo>
                <a:cubicBezTo>
                  <a:pt x="23405" y="14627"/>
                  <a:pt x="23254" y="14316"/>
                  <a:pt x="23002" y="14091"/>
                </a:cubicBezTo>
                <a:cubicBezTo>
                  <a:pt x="22822" y="13928"/>
                  <a:pt x="22573" y="13818"/>
                  <a:pt x="22330" y="13818"/>
                </a:cubicBezTo>
                <a:close/>
                <a:moveTo>
                  <a:pt x="28346" y="13818"/>
                </a:moveTo>
                <a:cubicBezTo>
                  <a:pt x="28250" y="13818"/>
                  <a:pt x="28154" y="13836"/>
                  <a:pt x="28064" y="13874"/>
                </a:cubicBezTo>
                <a:cubicBezTo>
                  <a:pt x="27711" y="14025"/>
                  <a:pt x="27561" y="14448"/>
                  <a:pt x="27620" y="14813"/>
                </a:cubicBezTo>
                <a:cubicBezTo>
                  <a:pt x="27678" y="15176"/>
                  <a:pt x="27899" y="15497"/>
                  <a:pt x="28114" y="15804"/>
                </a:cubicBezTo>
                <a:cubicBezTo>
                  <a:pt x="28321" y="16098"/>
                  <a:pt x="28531" y="16399"/>
                  <a:pt x="28828" y="16614"/>
                </a:cubicBezTo>
                <a:cubicBezTo>
                  <a:pt x="29042" y="16769"/>
                  <a:pt x="29310" y="16873"/>
                  <a:pt x="29574" y="16873"/>
                </a:cubicBezTo>
                <a:cubicBezTo>
                  <a:pt x="29675" y="16873"/>
                  <a:pt x="29775" y="16858"/>
                  <a:pt x="29872" y="16824"/>
                </a:cubicBezTo>
                <a:cubicBezTo>
                  <a:pt x="30236" y="16700"/>
                  <a:pt x="30462" y="16357"/>
                  <a:pt x="30642" y="16027"/>
                </a:cubicBezTo>
                <a:cubicBezTo>
                  <a:pt x="30907" y="15540"/>
                  <a:pt x="31129" y="15031"/>
                  <a:pt x="31308" y="14509"/>
                </a:cubicBezTo>
                <a:cubicBezTo>
                  <a:pt x="31368" y="14330"/>
                  <a:pt x="31419" y="14112"/>
                  <a:pt x="31290" y="13969"/>
                </a:cubicBezTo>
                <a:cubicBezTo>
                  <a:pt x="31220" y="13892"/>
                  <a:pt x="31123" y="13862"/>
                  <a:pt x="31019" y="13862"/>
                </a:cubicBezTo>
                <a:cubicBezTo>
                  <a:pt x="30886" y="13862"/>
                  <a:pt x="30742" y="13911"/>
                  <a:pt x="30627" y="13976"/>
                </a:cubicBezTo>
                <a:cubicBezTo>
                  <a:pt x="30134" y="14251"/>
                  <a:pt x="29776" y="14739"/>
                  <a:pt x="29670" y="15276"/>
                </a:cubicBezTo>
                <a:lnTo>
                  <a:pt x="29566" y="14928"/>
                </a:lnTo>
                <a:cubicBezTo>
                  <a:pt x="29423" y="14627"/>
                  <a:pt x="29273" y="14316"/>
                  <a:pt x="29019" y="14091"/>
                </a:cubicBezTo>
                <a:cubicBezTo>
                  <a:pt x="28838" y="13928"/>
                  <a:pt x="28589" y="13818"/>
                  <a:pt x="28346" y="13818"/>
                </a:cubicBezTo>
                <a:close/>
                <a:moveTo>
                  <a:pt x="34364" y="13818"/>
                </a:moveTo>
                <a:cubicBezTo>
                  <a:pt x="34268" y="13818"/>
                  <a:pt x="34172" y="13836"/>
                  <a:pt x="34082" y="13874"/>
                </a:cubicBezTo>
                <a:cubicBezTo>
                  <a:pt x="33728" y="14025"/>
                  <a:pt x="33578" y="14448"/>
                  <a:pt x="33638" y="14813"/>
                </a:cubicBezTo>
                <a:cubicBezTo>
                  <a:pt x="33697" y="15176"/>
                  <a:pt x="33917" y="15497"/>
                  <a:pt x="34132" y="15804"/>
                </a:cubicBezTo>
                <a:cubicBezTo>
                  <a:pt x="34337" y="16098"/>
                  <a:pt x="34550" y="16399"/>
                  <a:pt x="34845" y="16614"/>
                </a:cubicBezTo>
                <a:cubicBezTo>
                  <a:pt x="35058" y="16769"/>
                  <a:pt x="35327" y="16873"/>
                  <a:pt x="35591" y="16873"/>
                </a:cubicBezTo>
                <a:cubicBezTo>
                  <a:pt x="35692" y="16873"/>
                  <a:pt x="35793" y="16858"/>
                  <a:pt x="35890" y="16824"/>
                </a:cubicBezTo>
                <a:cubicBezTo>
                  <a:pt x="36254" y="16700"/>
                  <a:pt x="36479" y="16357"/>
                  <a:pt x="36658" y="16027"/>
                </a:cubicBezTo>
                <a:cubicBezTo>
                  <a:pt x="36924" y="15540"/>
                  <a:pt x="37146" y="15031"/>
                  <a:pt x="37325" y="14509"/>
                </a:cubicBezTo>
                <a:cubicBezTo>
                  <a:pt x="37387" y="14330"/>
                  <a:pt x="37437" y="14112"/>
                  <a:pt x="37308" y="13969"/>
                </a:cubicBezTo>
                <a:cubicBezTo>
                  <a:pt x="37238" y="13892"/>
                  <a:pt x="37142" y="13862"/>
                  <a:pt x="37037" y="13862"/>
                </a:cubicBezTo>
                <a:cubicBezTo>
                  <a:pt x="36905" y="13862"/>
                  <a:pt x="36760" y="13911"/>
                  <a:pt x="36644" y="13976"/>
                </a:cubicBezTo>
                <a:cubicBezTo>
                  <a:pt x="36151" y="14251"/>
                  <a:pt x="35793" y="14739"/>
                  <a:pt x="35688" y="15276"/>
                </a:cubicBezTo>
                <a:lnTo>
                  <a:pt x="35583" y="14928"/>
                </a:lnTo>
                <a:cubicBezTo>
                  <a:pt x="35440" y="14627"/>
                  <a:pt x="35289" y="14316"/>
                  <a:pt x="35037" y="14091"/>
                </a:cubicBezTo>
                <a:cubicBezTo>
                  <a:pt x="34856" y="13928"/>
                  <a:pt x="34608" y="13818"/>
                  <a:pt x="34364" y="1381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9"/>
          <p:cNvSpPr/>
          <p:nvPr/>
        </p:nvSpPr>
        <p:spPr>
          <a:xfrm flipH="1" rot="4381505">
            <a:off x="6103406" y="1770687"/>
            <a:ext cx="1893247" cy="533647"/>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19"/>
          <p:cNvGrpSpPr/>
          <p:nvPr/>
        </p:nvGrpSpPr>
        <p:grpSpPr>
          <a:xfrm>
            <a:off x="4171734" y="8063852"/>
            <a:ext cx="3050882" cy="2091828"/>
            <a:chOff x="7314000" y="2630975"/>
            <a:chExt cx="2784922" cy="1909474"/>
          </a:xfrm>
        </p:grpSpPr>
        <p:sp>
          <p:nvSpPr>
            <p:cNvPr id="1180" name="Google Shape;1180;p19"/>
            <p:cNvSpPr/>
            <p:nvPr/>
          </p:nvSpPr>
          <p:spPr>
            <a:xfrm>
              <a:off x="7316937" y="4379296"/>
              <a:ext cx="1394571" cy="161152"/>
            </a:xfrm>
            <a:custGeom>
              <a:rect b="b" l="l" r="r" t="t"/>
              <a:pathLst>
                <a:path extrusionOk="0" h="2689" w="23270">
                  <a:moveTo>
                    <a:pt x="11635" y="0"/>
                  </a:moveTo>
                  <a:cubicBezTo>
                    <a:pt x="5208" y="0"/>
                    <a:pt x="0" y="602"/>
                    <a:pt x="0" y="1343"/>
                  </a:cubicBezTo>
                  <a:cubicBezTo>
                    <a:pt x="0" y="2086"/>
                    <a:pt x="5208" y="2688"/>
                    <a:pt x="11635" y="2688"/>
                  </a:cubicBezTo>
                  <a:cubicBezTo>
                    <a:pt x="18062" y="2688"/>
                    <a:pt x="23270" y="2086"/>
                    <a:pt x="23270" y="1343"/>
                  </a:cubicBezTo>
                  <a:cubicBezTo>
                    <a:pt x="23270" y="602"/>
                    <a:pt x="18062" y="0"/>
                    <a:pt x="116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9"/>
            <p:cNvSpPr/>
            <p:nvPr/>
          </p:nvSpPr>
          <p:spPr>
            <a:xfrm>
              <a:off x="8769026" y="4380675"/>
              <a:ext cx="994958" cy="138199"/>
            </a:xfrm>
            <a:custGeom>
              <a:rect b="b" l="l" r="r" t="t"/>
              <a:pathLst>
                <a:path extrusionOk="0" h="2306" w="16602">
                  <a:moveTo>
                    <a:pt x="8301" y="0"/>
                  </a:moveTo>
                  <a:cubicBezTo>
                    <a:pt x="6100" y="0"/>
                    <a:pt x="3989" y="122"/>
                    <a:pt x="2432" y="337"/>
                  </a:cubicBezTo>
                  <a:cubicBezTo>
                    <a:pt x="875" y="553"/>
                    <a:pt x="0" y="847"/>
                    <a:pt x="0" y="1153"/>
                  </a:cubicBezTo>
                  <a:cubicBezTo>
                    <a:pt x="0" y="1458"/>
                    <a:pt x="875" y="1750"/>
                    <a:pt x="2432" y="1967"/>
                  </a:cubicBezTo>
                  <a:cubicBezTo>
                    <a:pt x="3989" y="2183"/>
                    <a:pt x="6100" y="2305"/>
                    <a:pt x="8301" y="2305"/>
                  </a:cubicBezTo>
                  <a:cubicBezTo>
                    <a:pt x="10503" y="2305"/>
                    <a:pt x="12614" y="2183"/>
                    <a:pt x="14170" y="1967"/>
                  </a:cubicBezTo>
                  <a:cubicBezTo>
                    <a:pt x="15727" y="1750"/>
                    <a:pt x="16601" y="1458"/>
                    <a:pt x="16601" y="1153"/>
                  </a:cubicBezTo>
                  <a:cubicBezTo>
                    <a:pt x="16601" y="847"/>
                    <a:pt x="15727" y="553"/>
                    <a:pt x="14170" y="337"/>
                  </a:cubicBezTo>
                  <a:cubicBezTo>
                    <a:pt x="12614" y="122"/>
                    <a:pt x="10503" y="0"/>
                    <a:pt x="83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9"/>
            <p:cNvSpPr/>
            <p:nvPr/>
          </p:nvSpPr>
          <p:spPr>
            <a:xfrm>
              <a:off x="8145041" y="3430373"/>
              <a:ext cx="5813" cy="60"/>
            </a:xfrm>
            <a:custGeom>
              <a:rect b="b" l="l" r="r" t="t"/>
              <a:pathLst>
                <a:path extrusionOk="0" h="1" w="97">
                  <a:moveTo>
                    <a:pt x="96" y="0"/>
                  </a:moveTo>
                  <a:lnTo>
                    <a:pt x="0" y="0"/>
                  </a:lnTo>
                </a:path>
              </a:pathLst>
            </a:custGeom>
            <a:solidFill>
              <a:srgbClr val="3EA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9"/>
            <p:cNvSpPr/>
            <p:nvPr/>
          </p:nvSpPr>
          <p:spPr>
            <a:xfrm>
              <a:off x="7442668" y="3100102"/>
              <a:ext cx="1185715" cy="1355856"/>
            </a:xfrm>
            <a:custGeom>
              <a:rect b="b" l="l" r="r" t="t"/>
              <a:pathLst>
                <a:path extrusionOk="0" h="22624" w="19785">
                  <a:moveTo>
                    <a:pt x="11571" y="280"/>
                  </a:moveTo>
                  <a:cubicBezTo>
                    <a:pt x="11690" y="286"/>
                    <a:pt x="11756" y="500"/>
                    <a:pt x="11750" y="650"/>
                  </a:cubicBezTo>
                  <a:lnTo>
                    <a:pt x="11745" y="740"/>
                  </a:lnTo>
                  <a:lnTo>
                    <a:pt x="11745" y="931"/>
                  </a:lnTo>
                  <a:cubicBezTo>
                    <a:pt x="11617" y="902"/>
                    <a:pt x="11492" y="879"/>
                    <a:pt x="11365" y="851"/>
                  </a:cubicBezTo>
                  <a:cubicBezTo>
                    <a:pt x="11343" y="847"/>
                    <a:pt x="11320" y="839"/>
                    <a:pt x="11302" y="834"/>
                  </a:cubicBezTo>
                  <a:lnTo>
                    <a:pt x="11422" y="811"/>
                  </a:lnTo>
                  <a:cubicBezTo>
                    <a:pt x="11399" y="683"/>
                    <a:pt x="11376" y="551"/>
                    <a:pt x="11404" y="442"/>
                  </a:cubicBezTo>
                  <a:cubicBezTo>
                    <a:pt x="11428" y="361"/>
                    <a:pt x="11508" y="286"/>
                    <a:pt x="11571" y="280"/>
                  </a:cubicBezTo>
                  <a:close/>
                  <a:moveTo>
                    <a:pt x="18055" y="667"/>
                  </a:moveTo>
                  <a:cubicBezTo>
                    <a:pt x="18078" y="667"/>
                    <a:pt x="18102" y="671"/>
                    <a:pt x="18126" y="679"/>
                  </a:cubicBezTo>
                  <a:cubicBezTo>
                    <a:pt x="18177" y="696"/>
                    <a:pt x="18217" y="753"/>
                    <a:pt x="18230" y="822"/>
                  </a:cubicBezTo>
                  <a:cubicBezTo>
                    <a:pt x="18236" y="851"/>
                    <a:pt x="18236" y="897"/>
                    <a:pt x="18202" y="920"/>
                  </a:cubicBezTo>
                  <a:lnTo>
                    <a:pt x="18247" y="996"/>
                  </a:lnTo>
                  <a:cubicBezTo>
                    <a:pt x="18058" y="1030"/>
                    <a:pt x="17873" y="1066"/>
                    <a:pt x="17684" y="1095"/>
                  </a:cubicBezTo>
                  <a:cubicBezTo>
                    <a:pt x="17700" y="1013"/>
                    <a:pt x="17717" y="933"/>
                    <a:pt x="17757" y="862"/>
                  </a:cubicBezTo>
                  <a:cubicBezTo>
                    <a:pt x="17819" y="757"/>
                    <a:pt x="17937" y="667"/>
                    <a:pt x="18055" y="667"/>
                  </a:cubicBezTo>
                  <a:close/>
                  <a:moveTo>
                    <a:pt x="12661" y="522"/>
                  </a:moveTo>
                  <a:cubicBezTo>
                    <a:pt x="12671" y="522"/>
                    <a:pt x="12680" y="522"/>
                    <a:pt x="12689" y="523"/>
                  </a:cubicBezTo>
                  <a:cubicBezTo>
                    <a:pt x="12856" y="528"/>
                    <a:pt x="13012" y="631"/>
                    <a:pt x="13115" y="793"/>
                  </a:cubicBezTo>
                  <a:cubicBezTo>
                    <a:pt x="13134" y="826"/>
                    <a:pt x="13150" y="868"/>
                    <a:pt x="13167" y="902"/>
                  </a:cubicBezTo>
                  <a:cubicBezTo>
                    <a:pt x="13134" y="988"/>
                    <a:pt x="13115" y="1074"/>
                    <a:pt x="13115" y="1162"/>
                  </a:cubicBezTo>
                  <a:cubicBezTo>
                    <a:pt x="12787" y="1123"/>
                    <a:pt x="12460" y="1070"/>
                    <a:pt x="12132" y="1011"/>
                  </a:cubicBezTo>
                  <a:cubicBezTo>
                    <a:pt x="12148" y="927"/>
                    <a:pt x="12183" y="839"/>
                    <a:pt x="12246" y="759"/>
                  </a:cubicBezTo>
                  <a:cubicBezTo>
                    <a:pt x="12355" y="612"/>
                    <a:pt x="12504" y="522"/>
                    <a:pt x="12661" y="522"/>
                  </a:cubicBezTo>
                  <a:close/>
                  <a:moveTo>
                    <a:pt x="16731" y="596"/>
                  </a:moveTo>
                  <a:cubicBezTo>
                    <a:pt x="16918" y="596"/>
                    <a:pt x="17113" y="691"/>
                    <a:pt x="17244" y="858"/>
                  </a:cubicBezTo>
                  <a:cubicBezTo>
                    <a:pt x="17314" y="948"/>
                    <a:pt x="17354" y="1041"/>
                    <a:pt x="17371" y="1139"/>
                  </a:cubicBezTo>
                  <a:cubicBezTo>
                    <a:pt x="16934" y="1196"/>
                    <a:pt x="16490" y="1229"/>
                    <a:pt x="16047" y="1258"/>
                  </a:cubicBezTo>
                  <a:lnTo>
                    <a:pt x="16047" y="1209"/>
                  </a:lnTo>
                  <a:cubicBezTo>
                    <a:pt x="16076" y="1089"/>
                    <a:pt x="16139" y="971"/>
                    <a:pt x="16219" y="868"/>
                  </a:cubicBezTo>
                  <a:cubicBezTo>
                    <a:pt x="16352" y="712"/>
                    <a:pt x="16519" y="616"/>
                    <a:pt x="16703" y="597"/>
                  </a:cubicBezTo>
                  <a:cubicBezTo>
                    <a:pt x="16713" y="597"/>
                    <a:pt x="16722" y="596"/>
                    <a:pt x="16731" y="596"/>
                  </a:cubicBezTo>
                  <a:close/>
                  <a:moveTo>
                    <a:pt x="13945" y="639"/>
                  </a:moveTo>
                  <a:cubicBezTo>
                    <a:pt x="13969" y="639"/>
                    <a:pt x="13992" y="641"/>
                    <a:pt x="14014" y="644"/>
                  </a:cubicBezTo>
                  <a:cubicBezTo>
                    <a:pt x="14169" y="673"/>
                    <a:pt x="14312" y="776"/>
                    <a:pt x="14404" y="944"/>
                  </a:cubicBezTo>
                  <a:cubicBezTo>
                    <a:pt x="14423" y="973"/>
                    <a:pt x="14438" y="1006"/>
                    <a:pt x="14451" y="1047"/>
                  </a:cubicBezTo>
                  <a:cubicBezTo>
                    <a:pt x="14427" y="1123"/>
                    <a:pt x="14423" y="1198"/>
                    <a:pt x="14417" y="1271"/>
                  </a:cubicBezTo>
                  <a:lnTo>
                    <a:pt x="14341" y="1271"/>
                  </a:lnTo>
                  <a:cubicBezTo>
                    <a:pt x="14053" y="1254"/>
                    <a:pt x="13772" y="1231"/>
                    <a:pt x="13484" y="1202"/>
                  </a:cubicBezTo>
                  <a:cubicBezTo>
                    <a:pt x="13494" y="1110"/>
                    <a:pt x="13494" y="1017"/>
                    <a:pt x="13472" y="925"/>
                  </a:cubicBezTo>
                  <a:cubicBezTo>
                    <a:pt x="13491" y="904"/>
                    <a:pt x="13508" y="881"/>
                    <a:pt x="13524" y="858"/>
                  </a:cubicBezTo>
                  <a:cubicBezTo>
                    <a:pt x="13634" y="718"/>
                    <a:pt x="13795" y="639"/>
                    <a:pt x="13945" y="639"/>
                  </a:cubicBezTo>
                  <a:close/>
                  <a:moveTo>
                    <a:pt x="15212" y="747"/>
                  </a:moveTo>
                  <a:cubicBezTo>
                    <a:pt x="15370" y="747"/>
                    <a:pt x="15531" y="827"/>
                    <a:pt x="15643" y="973"/>
                  </a:cubicBezTo>
                  <a:cubicBezTo>
                    <a:pt x="15694" y="1047"/>
                    <a:pt x="15734" y="1123"/>
                    <a:pt x="15752" y="1203"/>
                  </a:cubicBezTo>
                  <a:cubicBezTo>
                    <a:pt x="15746" y="1226"/>
                    <a:pt x="15752" y="1249"/>
                    <a:pt x="15746" y="1274"/>
                  </a:cubicBezTo>
                  <a:cubicBezTo>
                    <a:pt x="15562" y="1279"/>
                    <a:pt x="15378" y="1282"/>
                    <a:pt x="15195" y="1282"/>
                  </a:cubicBezTo>
                  <a:cubicBezTo>
                    <a:pt x="15056" y="1282"/>
                    <a:pt x="14917" y="1280"/>
                    <a:pt x="14778" y="1278"/>
                  </a:cubicBezTo>
                  <a:cubicBezTo>
                    <a:pt x="14778" y="1209"/>
                    <a:pt x="14778" y="1135"/>
                    <a:pt x="14761" y="1060"/>
                  </a:cubicBezTo>
                  <a:cubicBezTo>
                    <a:pt x="14768" y="1047"/>
                    <a:pt x="14775" y="1030"/>
                    <a:pt x="14785" y="1019"/>
                  </a:cubicBezTo>
                  <a:cubicBezTo>
                    <a:pt x="14884" y="858"/>
                    <a:pt x="15039" y="753"/>
                    <a:pt x="15200" y="748"/>
                  </a:cubicBezTo>
                  <a:cubicBezTo>
                    <a:pt x="15204" y="747"/>
                    <a:pt x="15208" y="747"/>
                    <a:pt x="15212" y="747"/>
                  </a:cubicBezTo>
                  <a:close/>
                  <a:moveTo>
                    <a:pt x="11569" y="1"/>
                  </a:moveTo>
                  <a:cubicBezTo>
                    <a:pt x="11339" y="1"/>
                    <a:pt x="11182" y="188"/>
                    <a:pt x="11130" y="375"/>
                  </a:cubicBezTo>
                  <a:cubicBezTo>
                    <a:pt x="11084" y="547"/>
                    <a:pt x="11120" y="726"/>
                    <a:pt x="11141" y="869"/>
                  </a:cubicBezTo>
                  <a:lnTo>
                    <a:pt x="11147" y="869"/>
                  </a:lnTo>
                  <a:cubicBezTo>
                    <a:pt x="11186" y="1130"/>
                    <a:pt x="11216" y="1388"/>
                    <a:pt x="11244" y="1648"/>
                  </a:cubicBezTo>
                  <a:cubicBezTo>
                    <a:pt x="11269" y="1856"/>
                    <a:pt x="11285" y="2069"/>
                    <a:pt x="11297" y="2280"/>
                  </a:cubicBezTo>
                  <a:cubicBezTo>
                    <a:pt x="11388" y="3599"/>
                    <a:pt x="11315" y="4901"/>
                    <a:pt x="10969" y="6016"/>
                  </a:cubicBezTo>
                  <a:cubicBezTo>
                    <a:pt x="10774" y="6638"/>
                    <a:pt x="10584" y="7260"/>
                    <a:pt x="10394" y="7881"/>
                  </a:cubicBezTo>
                  <a:lnTo>
                    <a:pt x="10389" y="7881"/>
                  </a:lnTo>
                  <a:cubicBezTo>
                    <a:pt x="10280" y="8244"/>
                    <a:pt x="10169" y="8595"/>
                    <a:pt x="10055" y="8959"/>
                  </a:cubicBezTo>
                  <a:lnTo>
                    <a:pt x="10055" y="8963"/>
                  </a:lnTo>
                  <a:cubicBezTo>
                    <a:pt x="9900" y="9458"/>
                    <a:pt x="9751" y="9948"/>
                    <a:pt x="9594" y="10444"/>
                  </a:cubicBezTo>
                  <a:cubicBezTo>
                    <a:pt x="9600" y="10444"/>
                    <a:pt x="9600" y="10444"/>
                    <a:pt x="9594" y="10450"/>
                  </a:cubicBezTo>
                  <a:cubicBezTo>
                    <a:pt x="9474" y="10841"/>
                    <a:pt x="9352" y="11221"/>
                    <a:pt x="9237" y="11613"/>
                  </a:cubicBezTo>
                  <a:lnTo>
                    <a:pt x="9237" y="11618"/>
                  </a:lnTo>
                  <a:cubicBezTo>
                    <a:pt x="8731" y="13231"/>
                    <a:pt x="8237" y="14831"/>
                    <a:pt x="7742" y="16444"/>
                  </a:cubicBezTo>
                  <a:lnTo>
                    <a:pt x="7742" y="16449"/>
                  </a:lnTo>
                  <a:cubicBezTo>
                    <a:pt x="7736" y="16460"/>
                    <a:pt x="7736" y="16467"/>
                    <a:pt x="7731" y="16478"/>
                  </a:cubicBezTo>
                  <a:cubicBezTo>
                    <a:pt x="7721" y="16524"/>
                    <a:pt x="7702" y="16564"/>
                    <a:pt x="7692" y="16610"/>
                  </a:cubicBezTo>
                  <a:lnTo>
                    <a:pt x="7692" y="16616"/>
                  </a:lnTo>
                  <a:cubicBezTo>
                    <a:pt x="7686" y="16639"/>
                    <a:pt x="7673" y="16650"/>
                    <a:pt x="7668" y="16673"/>
                  </a:cubicBezTo>
                  <a:cubicBezTo>
                    <a:pt x="7559" y="17019"/>
                    <a:pt x="7444" y="17370"/>
                    <a:pt x="7283" y="17692"/>
                  </a:cubicBezTo>
                  <a:cubicBezTo>
                    <a:pt x="7144" y="17992"/>
                    <a:pt x="6971" y="18267"/>
                    <a:pt x="6747" y="18504"/>
                  </a:cubicBezTo>
                  <a:cubicBezTo>
                    <a:pt x="6684" y="18567"/>
                    <a:pt x="6620" y="18631"/>
                    <a:pt x="6557" y="18689"/>
                  </a:cubicBezTo>
                  <a:cubicBezTo>
                    <a:pt x="5608" y="19529"/>
                    <a:pt x="4174" y="19605"/>
                    <a:pt x="2901" y="19851"/>
                  </a:cubicBezTo>
                  <a:cubicBezTo>
                    <a:pt x="1543" y="20122"/>
                    <a:pt x="1" y="20975"/>
                    <a:pt x="30" y="22363"/>
                  </a:cubicBezTo>
                  <a:cubicBezTo>
                    <a:pt x="1786" y="22537"/>
                    <a:pt x="3553" y="22623"/>
                    <a:pt x="5319" y="22623"/>
                  </a:cubicBezTo>
                  <a:cubicBezTo>
                    <a:pt x="8235" y="22623"/>
                    <a:pt x="11152" y="22387"/>
                    <a:pt x="14031" y="21913"/>
                  </a:cubicBezTo>
                  <a:cubicBezTo>
                    <a:pt x="15247" y="20019"/>
                    <a:pt x="16467" y="18124"/>
                    <a:pt x="17687" y="16224"/>
                  </a:cubicBezTo>
                  <a:cubicBezTo>
                    <a:pt x="17744" y="17146"/>
                    <a:pt x="17796" y="18062"/>
                    <a:pt x="17853" y="18977"/>
                  </a:cubicBezTo>
                  <a:cubicBezTo>
                    <a:pt x="19143" y="16623"/>
                    <a:pt x="19605" y="13790"/>
                    <a:pt x="19737" y="11066"/>
                  </a:cubicBezTo>
                  <a:cubicBezTo>
                    <a:pt x="19756" y="10691"/>
                    <a:pt x="19771" y="10311"/>
                    <a:pt x="19784" y="9937"/>
                  </a:cubicBezTo>
                  <a:cubicBezTo>
                    <a:pt x="19702" y="9818"/>
                    <a:pt x="19628" y="9700"/>
                    <a:pt x="19542" y="9586"/>
                  </a:cubicBezTo>
                  <a:cubicBezTo>
                    <a:pt x="19277" y="9230"/>
                    <a:pt x="18960" y="8912"/>
                    <a:pt x="18667" y="8573"/>
                  </a:cubicBezTo>
                  <a:cubicBezTo>
                    <a:pt x="18576" y="8459"/>
                    <a:pt x="18477" y="8337"/>
                    <a:pt x="18391" y="8212"/>
                  </a:cubicBezTo>
                  <a:cubicBezTo>
                    <a:pt x="18345" y="8142"/>
                    <a:pt x="18300" y="8073"/>
                    <a:pt x="18265" y="7999"/>
                  </a:cubicBezTo>
                  <a:cubicBezTo>
                    <a:pt x="18246" y="7976"/>
                    <a:pt x="18235" y="7957"/>
                    <a:pt x="18223" y="7936"/>
                  </a:cubicBezTo>
                  <a:cubicBezTo>
                    <a:pt x="17728" y="7019"/>
                    <a:pt x="17819" y="5914"/>
                    <a:pt x="17918" y="4878"/>
                  </a:cubicBezTo>
                  <a:cubicBezTo>
                    <a:pt x="18004" y="4049"/>
                    <a:pt x="18108" y="3180"/>
                    <a:pt x="18246" y="2316"/>
                  </a:cubicBezTo>
                  <a:cubicBezTo>
                    <a:pt x="18280" y="2097"/>
                    <a:pt x="18316" y="1879"/>
                    <a:pt x="18355" y="1665"/>
                  </a:cubicBezTo>
                  <a:cubicBezTo>
                    <a:pt x="18389" y="1451"/>
                    <a:pt x="18425" y="1245"/>
                    <a:pt x="18465" y="1039"/>
                  </a:cubicBezTo>
                  <a:cubicBezTo>
                    <a:pt x="18504" y="963"/>
                    <a:pt x="18527" y="882"/>
                    <a:pt x="18517" y="791"/>
                  </a:cubicBezTo>
                  <a:cubicBezTo>
                    <a:pt x="18494" y="611"/>
                    <a:pt x="18374" y="458"/>
                    <a:pt x="18217" y="406"/>
                  </a:cubicBezTo>
                  <a:cubicBezTo>
                    <a:pt x="18166" y="390"/>
                    <a:pt x="18115" y="382"/>
                    <a:pt x="18064" y="382"/>
                  </a:cubicBezTo>
                  <a:cubicBezTo>
                    <a:pt x="17835" y="382"/>
                    <a:pt x="17618" y="538"/>
                    <a:pt x="17509" y="723"/>
                  </a:cubicBezTo>
                  <a:lnTo>
                    <a:pt x="17505" y="729"/>
                  </a:lnTo>
                  <a:cubicBezTo>
                    <a:pt x="17493" y="717"/>
                    <a:pt x="17480" y="700"/>
                    <a:pt x="17470" y="682"/>
                  </a:cubicBezTo>
                  <a:cubicBezTo>
                    <a:pt x="17287" y="456"/>
                    <a:pt x="17019" y="317"/>
                    <a:pt x="16755" y="317"/>
                  </a:cubicBezTo>
                  <a:cubicBezTo>
                    <a:pt x="16731" y="317"/>
                    <a:pt x="16706" y="318"/>
                    <a:pt x="16682" y="320"/>
                  </a:cubicBezTo>
                  <a:cubicBezTo>
                    <a:pt x="16422" y="338"/>
                    <a:pt x="16180" y="469"/>
                    <a:pt x="16002" y="689"/>
                  </a:cubicBezTo>
                  <a:cubicBezTo>
                    <a:pt x="15964" y="736"/>
                    <a:pt x="15928" y="788"/>
                    <a:pt x="15899" y="839"/>
                  </a:cubicBezTo>
                  <a:cubicBezTo>
                    <a:pt x="15888" y="828"/>
                    <a:pt x="15881" y="816"/>
                    <a:pt x="15871" y="805"/>
                  </a:cubicBezTo>
                  <a:cubicBezTo>
                    <a:pt x="15706" y="591"/>
                    <a:pt x="15464" y="464"/>
                    <a:pt x="15222" y="464"/>
                  </a:cubicBezTo>
                  <a:cubicBezTo>
                    <a:pt x="15212" y="464"/>
                    <a:pt x="15201" y="465"/>
                    <a:pt x="15191" y="465"/>
                  </a:cubicBezTo>
                  <a:cubicBezTo>
                    <a:pt x="14977" y="475"/>
                    <a:pt x="14777" y="580"/>
                    <a:pt x="14626" y="753"/>
                  </a:cubicBezTo>
                  <a:cubicBezTo>
                    <a:pt x="14494" y="545"/>
                    <a:pt x="14286" y="402"/>
                    <a:pt x="14061" y="368"/>
                  </a:cubicBezTo>
                  <a:cubicBezTo>
                    <a:pt x="14021" y="360"/>
                    <a:pt x="13979" y="357"/>
                    <a:pt x="13938" y="357"/>
                  </a:cubicBezTo>
                  <a:cubicBezTo>
                    <a:pt x="13724" y="357"/>
                    <a:pt x="13508" y="454"/>
                    <a:pt x="13349" y="629"/>
                  </a:cubicBezTo>
                  <a:cubicBezTo>
                    <a:pt x="13193" y="396"/>
                    <a:pt x="12956" y="253"/>
                    <a:pt x="12704" y="243"/>
                  </a:cubicBezTo>
                  <a:cubicBezTo>
                    <a:pt x="12698" y="243"/>
                    <a:pt x="12692" y="243"/>
                    <a:pt x="12686" y="243"/>
                  </a:cubicBezTo>
                  <a:cubicBezTo>
                    <a:pt x="12444" y="243"/>
                    <a:pt x="12205" y="357"/>
                    <a:pt x="12036" y="566"/>
                  </a:cubicBezTo>
                  <a:cubicBezTo>
                    <a:pt x="12011" y="285"/>
                    <a:pt x="11857" y="14"/>
                    <a:pt x="11580" y="1"/>
                  </a:cubicBezTo>
                  <a:cubicBezTo>
                    <a:pt x="11576" y="1"/>
                    <a:pt x="11573" y="1"/>
                    <a:pt x="11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9"/>
            <p:cNvSpPr/>
            <p:nvPr/>
          </p:nvSpPr>
          <p:spPr>
            <a:xfrm>
              <a:off x="8116395" y="3198387"/>
              <a:ext cx="426282" cy="74553"/>
            </a:xfrm>
            <a:custGeom>
              <a:rect b="b" l="l" r="r" t="t"/>
              <a:pathLst>
                <a:path extrusionOk="0" h="1244" w="7113">
                  <a:moveTo>
                    <a:pt x="1" y="1"/>
                  </a:moveTo>
                  <a:lnTo>
                    <a:pt x="1" y="1"/>
                  </a:lnTo>
                  <a:cubicBezTo>
                    <a:pt x="24" y="207"/>
                    <a:pt x="43" y="419"/>
                    <a:pt x="53" y="633"/>
                  </a:cubicBezTo>
                  <a:cubicBezTo>
                    <a:pt x="1188" y="1043"/>
                    <a:pt x="2386" y="1244"/>
                    <a:pt x="3583" y="1244"/>
                  </a:cubicBezTo>
                  <a:cubicBezTo>
                    <a:pt x="4746" y="1244"/>
                    <a:pt x="5904" y="1054"/>
                    <a:pt x="7004" y="674"/>
                  </a:cubicBezTo>
                  <a:cubicBezTo>
                    <a:pt x="7038" y="455"/>
                    <a:pt x="7073" y="237"/>
                    <a:pt x="7113" y="24"/>
                  </a:cubicBezTo>
                  <a:lnTo>
                    <a:pt x="7113" y="24"/>
                  </a:lnTo>
                  <a:cubicBezTo>
                    <a:pt x="5988" y="452"/>
                    <a:pt x="4787" y="667"/>
                    <a:pt x="3586" y="667"/>
                  </a:cubicBezTo>
                  <a:cubicBezTo>
                    <a:pt x="2364" y="667"/>
                    <a:pt x="1143" y="44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9"/>
            <p:cNvSpPr/>
            <p:nvPr/>
          </p:nvSpPr>
          <p:spPr>
            <a:xfrm>
              <a:off x="7878775" y="3367927"/>
              <a:ext cx="683022" cy="810853"/>
            </a:xfrm>
            <a:custGeom>
              <a:rect b="b" l="l" r="r" t="t"/>
              <a:pathLst>
                <a:path extrusionOk="0" h="13530" w="11397">
                  <a:moveTo>
                    <a:pt x="4407" y="1"/>
                  </a:moveTo>
                  <a:cubicBezTo>
                    <a:pt x="4224" y="1"/>
                    <a:pt x="4069" y="192"/>
                    <a:pt x="4052" y="381"/>
                  </a:cubicBezTo>
                  <a:cubicBezTo>
                    <a:pt x="4036" y="585"/>
                    <a:pt x="4131" y="781"/>
                    <a:pt x="4224" y="965"/>
                  </a:cubicBezTo>
                  <a:cubicBezTo>
                    <a:pt x="4387" y="1289"/>
                    <a:pt x="4598" y="1650"/>
                    <a:pt x="4957" y="1719"/>
                  </a:cubicBezTo>
                  <a:cubicBezTo>
                    <a:pt x="4995" y="1726"/>
                    <a:pt x="5033" y="1730"/>
                    <a:pt x="5071" y="1730"/>
                  </a:cubicBezTo>
                  <a:cubicBezTo>
                    <a:pt x="5370" y="1730"/>
                    <a:pt x="5647" y="1517"/>
                    <a:pt x="5848" y="1283"/>
                  </a:cubicBezTo>
                  <a:cubicBezTo>
                    <a:pt x="5999" y="1110"/>
                    <a:pt x="6131" y="909"/>
                    <a:pt x="6159" y="683"/>
                  </a:cubicBezTo>
                  <a:cubicBezTo>
                    <a:pt x="6188" y="455"/>
                    <a:pt x="6086" y="198"/>
                    <a:pt x="5877" y="106"/>
                  </a:cubicBezTo>
                  <a:cubicBezTo>
                    <a:pt x="5820" y="82"/>
                    <a:pt x="5760" y="70"/>
                    <a:pt x="5699" y="70"/>
                  </a:cubicBezTo>
                  <a:cubicBezTo>
                    <a:pt x="5562" y="70"/>
                    <a:pt x="5423" y="127"/>
                    <a:pt x="5314" y="212"/>
                  </a:cubicBezTo>
                  <a:cubicBezTo>
                    <a:pt x="5205" y="297"/>
                    <a:pt x="5120" y="404"/>
                    <a:pt x="5045" y="519"/>
                  </a:cubicBezTo>
                  <a:cubicBezTo>
                    <a:pt x="4828" y="426"/>
                    <a:pt x="4711" y="49"/>
                    <a:pt x="4452" y="4"/>
                  </a:cubicBezTo>
                  <a:cubicBezTo>
                    <a:pt x="4437" y="2"/>
                    <a:pt x="4422" y="1"/>
                    <a:pt x="4407" y="1"/>
                  </a:cubicBezTo>
                  <a:close/>
                  <a:moveTo>
                    <a:pt x="8051" y="286"/>
                  </a:moveTo>
                  <a:cubicBezTo>
                    <a:pt x="7868" y="286"/>
                    <a:pt x="7713" y="476"/>
                    <a:pt x="7696" y="665"/>
                  </a:cubicBezTo>
                  <a:cubicBezTo>
                    <a:pt x="7679" y="870"/>
                    <a:pt x="7775" y="1067"/>
                    <a:pt x="7870" y="1250"/>
                  </a:cubicBezTo>
                  <a:cubicBezTo>
                    <a:pt x="8033" y="1576"/>
                    <a:pt x="8245" y="1937"/>
                    <a:pt x="8602" y="2004"/>
                  </a:cubicBezTo>
                  <a:cubicBezTo>
                    <a:pt x="8641" y="2012"/>
                    <a:pt x="8679" y="2015"/>
                    <a:pt x="8717" y="2015"/>
                  </a:cubicBezTo>
                  <a:cubicBezTo>
                    <a:pt x="9014" y="2015"/>
                    <a:pt x="9293" y="1802"/>
                    <a:pt x="9492" y="1568"/>
                  </a:cubicBezTo>
                  <a:cubicBezTo>
                    <a:pt x="9641" y="1395"/>
                    <a:pt x="9776" y="1194"/>
                    <a:pt x="9805" y="966"/>
                  </a:cubicBezTo>
                  <a:cubicBezTo>
                    <a:pt x="9834" y="740"/>
                    <a:pt x="9730" y="483"/>
                    <a:pt x="9521" y="392"/>
                  </a:cubicBezTo>
                  <a:cubicBezTo>
                    <a:pt x="9465" y="367"/>
                    <a:pt x="9406" y="356"/>
                    <a:pt x="9346" y="356"/>
                  </a:cubicBezTo>
                  <a:cubicBezTo>
                    <a:pt x="9209" y="356"/>
                    <a:pt x="9068" y="413"/>
                    <a:pt x="8959" y="498"/>
                  </a:cubicBezTo>
                  <a:cubicBezTo>
                    <a:pt x="8852" y="582"/>
                    <a:pt x="8767" y="690"/>
                    <a:pt x="8690" y="804"/>
                  </a:cubicBezTo>
                  <a:cubicBezTo>
                    <a:pt x="8473" y="711"/>
                    <a:pt x="8356" y="334"/>
                    <a:pt x="8096" y="290"/>
                  </a:cubicBezTo>
                  <a:cubicBezTo>
                    <a:pt x="8081" y="287"/>
                    <a:pt x="8066" y="286"/>
                    <a:pt x="8051" y="286"/>
                  </a:cubicBezTo>
                  <a:close/>
                  <a:moveTo>
                    <a:pt x="3970" y="3142"/>
                  </a:moveTo>
                  <a:cubicBezTo>
                    <a:pt x="3835" y="3142"/>
                    <a:pt x="3697" y="3198"/>
                    <a:pt x="3590" y="3282"/>
                  </a:cubicBezTo>
                  <a:cubicBezTo>
                    <a:pt x="3480" y="3368"/>
                    <a:pt x="3400" y="3472"/>
                    <a:pt x="3325" y="3587"/>
                  </a:cubicBezTo>
                  <a:lnTo>
                    <a:pt x="3319" y="3587"/>
                  </a:lnTo>
                  <a:cubicBezTo>
                    <a:pt x="3239" y="3558"/>
                    <a:pt x="3176" y="3488"/>
                    <a:pt x="3119" y="3408"/>
                  </a:cubicBezTo>
                  <a:lnTo>
                    <a:pt x="3113" y="3408"/>
                  </a:lnTo>
                  <a:cubicBezTo>
                    <a:pt x="3004" y="3769"/>
                    <a:pt x="2895" y="4120"/>
                    <a:pt x="2780" y="4484"/>
                  </a:cubicBezTo>
                  <a:lnTo>
                    <a:pt x="2780" y="4490"/>
                  </a:lnTo>
                  <a:cubicBezTo>
                    <a:pt x="2897" y="4639"/>
                    <a:pt x="3041" y="4755"/>
                    <a:pt x="3226" y="4790"/>
                  </a:cubicBezTo>
                  <a:cubicBezTo>
                    <a:pt x="3264" y="4796"/>
                    <a:pt x="3302" y="4800"/>
                    <a:pt x="3339" y="4800"/>
                  </a:cubicBezTo>
                  <a:cubicBezTo>
                    <a:pt x="3641" y="4800"/>
                    <a:pt x="3919" y="4589"/>
                    <a:pt x="4118" y="4352"/>
                  </a:cubicBezTo>
                  <a:cubicBezTo>
                    <a:pt x="4268" y="4180"/>
                    <a:pt x="4400" y="3977"/>
                    <a:pt x="4430" y="3753"/>
                  </a:cubicBezTo>
                  <a:cubicBezTo>
                    <a:pt x="4459" y="3522"/>
                    <a:pt x="4360" y="3269"/>
                    <a:pt x="4149" y="3178"/>
                  </a:cubicBezTo>
                  <a:cubicBezTo>
                    <a:pt x="4092" y="3153"/>
                    <a:pt x="4031" y="3142"/>
                    <a:pt x="3970" y="3142"/>
                  </a:cubicBezTo>
                  <a:close/>
                  <a:moveTo>
                    <a:pt x="5894" y="3263"/>
                  </a:moveTo>
                  <a:cubicBezTo>
                    <a:pt x="5711" y="3263"/>
                    <a:pt x="5556" y="3453"/>
                    <a:pt x="5540" y="3644"/>
                  </a:cubicBezTo>
                  <a:cubicBezTo>
                    <a:pt x="5521" y="3848"/>
                    <a:pt x="5617" y="4046"/>
                    <a:pt x="5712" y="4228"/>
                  </a:cubicBezTo>
                  <a:cubicBezTo>
                    <a:pt x="5877" y="4552"/>
                    <a:pt x="6086" y="4913"/>
                    <a:pt x="6443" y="4980"/>
                  </a:cubicBezTo>
                  <a:cubicBezTo>
                    <a:pt x="6482" y="4988"/>
                    <a:pt x="6520" y="4991"/>
                    <a:pt x="6558" y="4991"/>
                  </a:cubicBezTo>
                  <a:cubicBezTo>
                    <a:pt x="6855" y="4991"/>
                    <a:pt x="7133" y="4779"/>
                    <a:pt x="7333" y="4546"/>
                  </a:cubicBezTo>
                  <a:cubicBezTo>
                    <a:pt x="7483" y="4371"/>
                    <a:pt x="7616" y="4170"/>
                    <a:pt x="7645" y="3944"/>
                  </a:cubicBezTo>
                  <a:cubicBezTo>
                    <a:pt x="7673" y="3716"/>
                    <a:pt x="7571" y="3459"/>
                    <a:pt x="7362" y="3368"/>
                  </a:cubicBezTo>
                  <a:cubicBezTo>
                    <a:pt x="7306" y="3343"/>
                    <a:pt x="7246" y="3332"/>
                    <a:pt x="7186" y="3332"/>
                  </a:cubicBezTo>
                  <a:cubicBezTo>
                    <a:pt x="7049" y="3332"/>
                    <a:pt x="6908" y="3389"/>
                    <a:pt x="6799" y="3474"/>
                  </a:cubicBezTo>
                  <a:cubicBezTo>
                    <a:pt x="6691" y="3558"/>
                    <a:pt x="6608" y="3666"/>
                    <a:pt x="6531" y="3780"/>
                  </a:cubicBezTo>
                  <a:cubicBezTo>
                    <a:pt x="6316" y="3689"/>
                    <a:pt x="6199" y="3313"/>
                    <a:pt x="5939" y="3267"/>
                  </a:cubicBezTo>
                  <a:cubicBezTo>
                    <a:pt x="5923" y="3265"/>
                    <a:pt x="5909" y="3263"/>
                    <a:pt x="5894" y="3263"/>
                  </a:cubicBezTo>
                  <a:close/>
                  <a:moveTo>
                    <a:pt x="9636" y="3456"/>
                  </a:moveTo>
                  <a:cubicBezTo>
                    <a:pt x="9454" y="3456"/>
                    <a:pt x="9299" y="3646"/>
                    <a:pt x="9283" y="3834"/>
                  </a:cubicBezTo>
                  <a:cubicBezTo>
                    <a:pt x="9264" y="4041"/>
                    <a:pt x="9363" y="4238"/>
                    <a:pt x="9455" y="4421"/>
                  </a:cubicBezTo>
                  <a:cubicBezTo>
                    <a:pt x="9616" y="4744"/>
                    <a:pt x="9829" y="5107"/>
                    <a:pt x="10186" y="5171"/>
                  </a:cubicBezTo>
                  <a:cubicBezTo>
                    <a:pt x="10227" y="5179"/>
                    <a:pt x="10267" y="5183"/>
                    <a:pt x="10307" y="5183"/>
                  </a:cubicBezTo>
                  <a:cubicBezTo>
                    <a:pt x="10601" y="5183"/>
                    <a:pt x="10875" y="4968"/>
                    <a:pt x="11078" y="4740"/>
                  </a:cubicBezTo>
                  <a:cubicBezTo>
                    <a:pt x="11221" y="4567"/>
                    <a:pt x="11360" y="4364"/>
                    <a:pt x="11389" y="4135"/>
                  </a:cubicBezTo>
                  <a:cubicBezTo>
                    <a:pt x="11390" y="4120"/>
                    <a:pt x="11396" y="4116"/>
                    <a:pt x="11390" y="4104"/>
                  </a:cubicBezTo>
                  <a:cubicBezTo>
                    <a:pt x="11299" y="3990"/>
                    <a:pt x="11200" y="3868"/>
                    <a:pt x="11114" y="3743"/>
                  </a:cubicBezTo>
                  <a:cubicBezTo>
                    <a:pt x="11068" y="3673"/>
                    <a:pt x="11023" y="3604"/>
                    <a:pt x="10988" y="3530"/>
                  </a:cubicBezTo>
                  <a:cubicBezTo>
                    <a:pt x="10968" y="3527"/>
                    <a:pt x="10948" y="3526"/>
                    <a:pt x="10928" y="3526"/>
                  </a:cubicBezTo>
                  <a:cubicBezTo>
                    <a:pt x="10790" y="3526"/>
                    <a:pt x="10650" y="3581"/>
                    <a:pt x="10545" y="3667"/>
                  </a:cubicBezTo>
                  <a:cubicBezTo>
                    <a:pt x="10434" y="3747"/>
                    <a:pt x="10350" y="3856"/>
                    <a:pt x="10279" y="3973"/>
                  </a:cubicBezTo>
                  <a:cubicBezTo>
                    <a:pt x="10060" y="3881"/>
                    <a:pt x="9945" y="3507"/>
                    <a:pt x="9680" y="3459"/>
                  </a:cubicBezTo>
                  <a:cubicBezTo>
                    <a:pt x="9665" y="3457"/>
                    <a:pt x="9651" y="3456"/>
                    <a:pt x="9636" y="3456"/>
                  </a:cubicBezTo>
                  <a:close/>
                  <a:moveTo>
                    <a:pt x="2316" y="5975"/>
                  </a:moveTo>
                  <a:cubicBezTo>
                    <a:pt x="2195" y="6367"/>
                    <a:pt x="2074" y="6748"/>
                    <a:pt x="1959" y="7138"/>
                  </a:cubicBezTo>
                  <a:cubicBezTo>
                    <a:pt x="2011" y="7098"/>
                    <a:pt x="2056" y="7045"/>
                    <a:pt x="2102" y="6993"/>
                  </a:cubicBezTo>
                  <a:cubicBezTo>
                    <a:pt x="2253" y="6814"/>
                    <a:pt x="2383" y="6613"/>
                    <a:pt x="2415" y="6390"/>
                  </a:cubicBezTo>
                  <a:cubicBezTo>
                    <a:pt x="2432" y="6246"/>
                    <a:pt x="2403" y="6090"/>
                    <a:pt x="2316" y="5975"/>
                  </a:cubicBezTo>
                  <a:close/>
                  <a:moveTo>
                    <a:pt x="3875" y="5900"/>
                  </a:moveTo>
                  <a:cubicBezTo>
                    <a:pt x="3693" y="5900"/>
                    <a:pt x="3539" y="6090"/>
                    <a:pt x="3522" y="6281"/>
                  </a:cubicBezTo>
                  <a:cubicBezTo>
                    <a:pt x="3504" y="6484"/>
                    <a:pt x="3600" y="6682"/>
                    <a:pt x="3694" y="6864"/>
                  </a:cubicBezTo>
                  <a:cubicBezTo>
                    <a:pt x="3858" y="7188"/>
                    <a:pt x="4068" y="7549"/>
                    <a:pt x="4425" y="7617"/>
                  </a:cubicBezTo>
                  <a:cubicBezTo>
                    <a:pt x="4463" y="7624"/>
                    <a:pt x="4502" y="7627"/>
                    <a:pt x="4540" y="7627"/>
                  </a:cubicBezTo>
                  <a:cubicBezTo>
                    <a:pt x="4838" y="7627"/>
                    <a:pt x="5115" y="7415"/>
                    <a:pt x="5315" y="7181"/>
                  </a:cubicBezTo>
                  <a:cubicBezTo>
                    <a:pt x="5464" y="7007"/>
                    <a:pt x="5599" y="6807"/>
                    <a:pt x="5627" y="6579"/>
                  </a:cubicBezTo>
                  <a:cubicBezTo>
                    <a:pt x="5658" y="6354"/>
                    <a:pt x="5557" y="6097"/>
                    <a:pt x="5345" y="6005"/>
                  </a:cubicBezTo>
                  <a:cubicBezTo>
                    <a:pt x="5290" y="5981"/>
                    <a:pt x="5230" y="5970"/>
                    <a:pt x="5170" y="5970"/>
                  </a:cubicBezTo>
                  <a:cubicBezTo>
                    <a:pt x="5033" y="5970"/>
                    <a:pt x="4893" y="6027"/>
                    <a:pt x="4783" y="6111"/>
                  </a:cubicBezTo>
                  <a:cubicBezTo>
                    <a:pt x="4676" y="6196"/>
                    <a:pt x="4591" y="6304"/>
                    <a:pt x="4515" y="6418"/>
                  </a:cubicBezTo>
                  <a:cubicBezTo>
                    <a:pt x="4297" y="6325"/>
                    <a:pt x="4181" y="5948"/>
                    <a:pt x="3922" y="5904"/>
                  </a:cubicBezTo>
                  <a:cubicBezTo>
                    <a:pt x="3906" y="5901"/>
                    <a:pt x="3891" y="5900"/>
                    <a:pt x="3875" y="5900"/>
                  </a:cubicBezTo>
                  <a:close/>
                  <a:moveTo>
                    <a:pt x="7521" y="6188"/>
                  </a:moveTo>
                  <a:cubicBezTo>
                    <a:pt x="7338" y="6188"/>
                    <a:pt x="7184" y="6378"/>
                    <a:pt x="7169" y="6569"/>
                  </a:cubicBezTo>
                  <a:cubicBezTo>
                    <a:pt x="7150" y="6772"/>
                    <a:pt x="7247" y="6970"/>
                    <a:pt x="7341" y="7152"/>
                  </a:cubicBezTo>
                  <a:cubicBezTo>
                    <a:pt x="7505" y="7476"/>
                    <a:pt x="7715" y="7837"/>
                    <a:pt x="8072" y="7905"/>
                  </a:cubicBezTo>
                  <a:cubicBezTo>
                    <a:pt x="8110" y="7912"/>
                    <a:pt x="8148" y="7916"/>
                    <a:pt x="8186" y="7916"/>
                  </a:cubicBezTo>
                  <a:cubicBezTo>
                    <a:pt x="8484" y="7916"/>
                    <a:pt x="8762" y="7703"/>
                    <a:pt x="8962" y="7470"/>
                  </a:cubicBezTo>
                  <a:cubicBezTo>
                    <a:pt x="9111" y="7296"/>
                    <a:pt x="9246" y="7095"/>
                    <a:pt x="9273" y="6868"/>
                  </a:cubicBezTo>
                  <a:cubicBezTo>
                    <a:pt x="9305" y="6642"/>
                    <a:pt x="9204" y="6385"/>
                    <a:pt x="8992" y="6295"/>
                  </a:cubicBezTo>
                  <a:cubicBezTo>
                    <a:pt x="8936" y="6271"/>
                    <a:pt x="8876" y="6260"/>
                    <a:pt x="8816" y="6260"/>
                  </a:cubicBezTo>
                  <a:cubicBezTo>
                    <a:pt x="8679" y="6260"/>
                    <a:pt x="8539" y="6315"/>
                    <a:pt x="8430" y="6400"/>
                  </a:cubicBezTo>
                  <a:cubicBezTo>
                    <a:pt x="8323" y="6484"/>
                    <a:pt x="8238" y="6592"/>
                    <a:pt x="8161" y="6706"/>
                  </a:cubicBezTo>
                  <a:cubicBezTo>
                    <a:pt x="7944" y="6613"/>
                    <a:pt x="7828" y="6238"/>
                    <a:pt x="7567" y="6192"/>
                  </a:cubicBezTo>
                  <a:cubicBezTo>
                    <a:pt x="7552" y="6189"/>
                    <a:pt x="7536" y="6188"/>
                    <a:pt x="7521" y="6188"/>
                  </a:cubicBezTo>
                  <a:close/>
                  <a:moveTo>
                    <a:pt x="2101" y="8732"/>
                  </a:moveTo>
                  <a:cubicBezTo>
                    <a:pt x="1918" y="8732"/>
                    <a:pt x="1764" y="8923"/>
                    <a:pt x="1748" y="9113"/>
                  </a:cubicBezTo>
                  <a:cubicBezTo>
                    <a:pt x="1730" y="9317"/>
                    <a:pt x="1827" y="9515"/>
                    <a:pt x="1920" y="9697"/>
                  </a:cubicBezTo>
                  <a:cubicBezTo>
                    <a:pt x="2084" y="10021"/>
                    <a:pt x="2294" y="10382"/>
                    <a:pt x="2651" y="10449"/>
                  </a:cubicBezTo>
                  <a:cubicBezTo>
                    <a:pt x="2690" y="10457"/>
                    <a:pt x="2728" y="10460"/>
                    <a:pt x="2766" y="10460"/>
                  </a:cubicBezTo>
                  <a:cubicBezTo>
                    <a:pt x="3065" y="10460"/>
                    <a:pt x="3343" y="10247"/>
                    <a:pt x="3543" y="10015"/>
                  </a:cubicBezTo>
                  <a:cubicBezTo>
                    <a:pt x="3692" y="9840"/>
                    <a:pt x="3827" y="9639"/>
                    <a:pt x="3856" y="9413"/>
                  </a:cubicBezTo>
                  <a:cubicBezTo>
                    <a:pt x="3884" y="9185"/>
                    <a:pt x="3781" y="8928"/>
                    <a:pt x="3572" y="8837"/>
                  </a:cubicBezTo>
                  <a:cubicBezTo>
                    <a:pt x="3516" y="8812"/>
                    <a:pt x="3457" y="8801"/>
                    <a:pt x="3397" y="8801"/>
                  </a:cubicBezTo>
                  <a:cubicBezTo>
                    <a:pt x="3260" y="8801"/>
                    <a:pt x="3119" y="8858"/>
                    <a:pt x="3010" y="8944"/>
                  </a:cubicBezTo>
                  <a:cubicBezTo>
                    <a:pt x="2902" y="9029"/>
                    <a:pt x="2818" y="9136"/>
                    <a:pt x="2740" y="9251"/>
                  </a:cubicBezTo>
                  <a:cubicBezTo>
                    <a:pt x="2524" y="9158"/>
                    <a:pt x="2408" y="8782"/>
                    <a:pt x="2147" y="8736"/>
                  </a:cubicBezTo>
                  <a:cubicBezTo>
                    <a:pt x="2131" y="8734"/>
                    <a:pt x="2116" y="8732"/>
                    <a:pt x="2101" y="8732"/>
                  </a:cubicBezTo>
                  <a:close/>
                  <a:moveTo>
                    <a:pt x="5317" y="8923"/>
                  </a:moveTo>
                  <a:cubicBezTo>
                    <a:pt x="5134" y="8923"/>
                    <a:pt x="4980" y="9113"/>
                    <a:pt x="4962" y="9303"/>
                  </a:cubicBezTo>
                  <a:cubicBezTo>
                    <a:pt x="4945" y="9508"/>
                    <a:pt x="5041" y="9704"/>
                    <a:pt x="5134" y="9887"/>
                  </a:cubicBezTo>
                  <a:cubicBezTo>
                    <a:pt x="5299" y="10211"/>
                    <a:pt x="5508" y="10571"/>
                    <a:pt x="5865" y="10640"/>
                  </a:cubicBezTo>
                  <a:cubicBezTo>
                    <a:pt x="5904" y="10647"/>
                    <a:pt x="5942" y="10651"/>
                    <a:pt x="5980" y="10651"/>
                  </a:cubicBezTo>
                  <a:cubicBezTo>
                    <a:pt x="6279" y="10651"/>
                    <a:pt x="6556" y="10438"/>
                    <a:pt x="6756" y="10204"/>
                  </a:cubicBezTo>
                  <a:cubicBezTo>
                    <a:pt x="6905" y="10031"/>
                    <a:pt x="7040" y="9830"/>
                    <a:pt x="7068" y="9602"/>
                  </a:cubicBezTo>
                  <a:cubicBezTo>
                    <a:pt x="7098" y="9377"/>
                    <a:pt x="6997" y="9121"/>
                    <a:pt x="6787" y="9029"/>
                  </a:cubicBezTo>
                  <a:cubicBezTo>
                    <a:pt x="6731" y="9004"/>
                    <a:pt x="6672" y="8993"/>
                    <a:pt x="6611" y="8993"/>
                  </a:cubicBezTo>
                  <a:cubicBezTo>
                    <a:pt x="6474" y="8993"/>
                    <a:pt x="6333" y="9050"/>
                    <a:pt x="6224" y="9135"/>
                  </a:cubicBezTo>
                  <a:cubicBezTo>
                    <a:pt x="6116" y="9219"/>
                    <a:pt x="6032" y="9327"/>
                    <a:pt x="5956" y="9442"/>
                  </a:cubicBezTo>
                  <a:cubicBezTo>
                    <a:pt x="5738" y="9348"/>
                    <a:pt x="5622" y="8971"/>
                    <a:pt x="5362" y="8927"/>
                  </a:cubicBezTo>
                  <a:cubicBezTo>
                    <a:pt x="5347" y="8924"/>
                    <a:pt x="5332" y="8923"/>
                    <a:pt x="5317" y="8923"/>
                  </a:cubicBezTo>
                  <a:close/>
                  <a:moveTo>
                    <a:pt x="995" y="11679"/>
                  </a:moveTo>
                  <a:cubicBezTo>
                    <a:pt x="860" y="11679"/>
                    <a:pt x="719" y="11736"/>
                    <a:pt x="611" y="11824"/>
                  </a:cubicBezTo>
                  <a:cubicBezTo>
                    <a:pt x="554" y="11864"/>
                    <a:pt x="508" y="11916"/>
                    <a:pt x="461" y="11968"/>
                  </a:cubicBezTo>
                  <a:lnTo>
                    <a:pt x="461" y="11973"/>
                  </a:lnTo>
                  <a:cubicBezTo>
                    <a:pt x="415" y="12019"/>
                    <a:pt x="381" y="12072"/>
                    <a:pt x="346" y="12124"/>
                  </a:cubicBezTo>
                  <a:cubicBezTo>
                    <a:pt x="312" y="12175"/>
                    <a:pt x="276" y="12233"/>
                    <a:pt x="243" y="12290"/>
                  </a:cubicBezTo>
                  <a:lnTo>
                    <a:pt x="386" y="12198"/>
                  </a:lnTo>
                  <a:lnTo>
                    <a:pt x="386" y="12198"/>
                  </a:lnTo>
                  <a:cubicBezTo>
                    <a:pt x="276" y="12545"/>
                    <a:pt x="161" y="12897"/>
                    <a:pt x="1" y="13219"/>
                  </a:cubicBezTo>
                  <a:cubicBezTo>
                    <a:pt x="75" y="13271"/>
                    <a:pt x="161" y="13309"/>
                    <a:pt x="253" y="13328"/>
                  </a:cubicBezTo>
                  <a:cubicBezTo>
                    <a:pt x="291" y="13335"/>
                    <a:pt x="329" y="13338"/>
                    <a:pt x="366" y="13338"/>
                  </a:cubicBezTo>
                  <a:cubicBezTo>
                    <a:pt x="665" y="13338"/>
                    <a:pt x="942" y="13127"/>
                    <a:pt x="1146" y="12897"/>
                  </a:cubicBezTo>
                  <a:cubicBezTo>
                    <a:pt x="1289" y="12717"/>
                    <a:pt x="1427" y="12517"/>
                    <a:pt x="1456" y="12292"/>
                  </a:cubicBezTo>
                  <a:cubicBezTo>
                    <a:pt x="1486" y="12061"/>
                    <a:pt x="1383" y="11808"/>
                    <a:pt x="1170" y="11715"/>
                  </a:cubicBezTo>
                  <a:cubicBezTo>
                    <a:pt x="1115" y="11691"/>
                    <a:pt x="1056" y="11679"/>
                    <a:pt x="995" y="11679"/>
                  </a:cubicBezTo>
                  <a:close/>
                  <a:moveTo>
                    <a:pt x="2917" y="11803"/>
                  </a:moveTo>
                  <a:cubicBezTo>
                    <a:pt x="2734" y="11803"/>
                    <a:pt x="2580" y="11992"/>
                    <a:pt x="2562" y="12183"/>
                  </a:cubicBezTo>
                  <a:cubicBezTo>
                    <a:pt x="2545" y="12388"/>
                    <a:pt x="2641" y="12584"/>
                    <a:pt x="2735" y="12766"/>
                  </a:cubicBezTo>
                  <a:cubicBezTo>
                    <a:pt x="2899" y="13092"/>
                    <a:pt x="3109" y="13451"/>
                    <a:pt x="3466" y="13519"/>
                  </a:cubicBezTo>
                  <a:cubicBezTo>
                    <a:pt x="3504" y="13526"/>
                    <a:pt x="3543" y="13529"/>
                    <a:pt x="3581" y="13529"/>
                  </a:cubicBezTo>
                  <a:cubicBezTo>
                    <a:pt x="3879" y="13529"/>
                    <a:pt x="4157" y="13318"/>
                    <a:pt x="4357" y="13084"/>
                  </a:cubicBezTo>
                  <a:cubicBezTo>
                    <a:pt x="4505" y="12909"/>
                    <a:pt x="4640" y="12709"/>
                    <a:pt x="4668" y="12482"/>
                  </a:cubicBezTo>
                  <a:cubicBezTo>
                    <a:pt x="4699" y="12256"/>
                    <a:pt x="4597" y="12001"/>
                    <a:pt x="4387" y="11909"/>
                  </a:cubicBezTo>
                  <a:cubicBezTo>
                    <a:pt x="4331" y="11884"/>
                    <a:pt x="4272" y="11873"/>
                    <a:pt x="4211" y="11873"/>
                  </a:cubicBezTo>
                  <a:cubicBezTo>
                    <a:pt x="4074" y="11873"/>
                    <a:pt x="3934" y="11930"/>
                    <a:pt x="3824" y="12015"/>
                  </a:cubicBezTo>
                  <a:cubicBezTo>
                    <a:pt x="3717" y="12098"/>
                    <a:pt x="3633" y="12206"/>
                    <a:pt x="3556" y="12320"/>
                  </a:cubicBezTo>
                  <a:cubicBezTo>
                    <a:pt x="3338" y="12227"/>
                    <a:pt x="3222" y="11851"/>
                    <a:pt x="2962" y="11807"/>
                  </a:cubicBezTo>
                  <a:cubicBezTo>
                    <a:pt x="2947" y="11804"/>
                    <a:pt x="2932" y="11803"/>
                    <a:pt x="2917" y="118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9"/>
            <p:cNvSpPr/>
            <p:nvPr/>
          </p:nvSpPr>
          <p:spPr>
            <a:xfrm>
              <a:off x="7443627" y="3592243"/>
              <a:ext cx="1245046" cy="877255"/>
            </a:xfrm>
            <a:custGeom>
              <a:rect b="b" l="l" r="r" t="t"/>
              <a:pathLst>
                <a:path extrusionOk="0" h="14638" w="20775">
                  <a:moveTo>
                    <a:pt x="18372" y="0"/>
                  </a:moveTo>
                  <a:cubicBezTo>
                    <a:pt x="17948" y="212"/>
                    <a:pt x="17560" y="531"/>
                    <a:pt x="17255" y="892"/>
                  </a:cubicBezTo>
                  <a:cubicBezTo>
                    <a:pt x="16547" y="1728"/>
                    <a:pt x="16166" y="2786"/>
                    <a:pt x="15776" y="3816"/>
                  </a:cubicBezTo>
                  <a:cubicBezTo>
                    <a:pt x="14739" y="6523"/>
                    <a:pt x="13197" y="9436"/>
                    <a:pt x="10416" y="10282"/>
                  </a:cubicBezTo>
                  <a:cubicBezTo>
                    <a:pt x="9729" y="10491"/>
                    <a:pt x="9020" y="10555"/>
                    <a:pt x="8301" y="10555"/>
                  </a:cubicBezTo>
                  <a:cubicBezTo>
                    <a:pt x="7716" y="10555"/>
                    <a:pt x="7125" y="10513"/>
                    <a:pt x="6533" y="10472"/>
                  </a:cubicBezTo>
                  <a:cubicBezTo>
                    <a:pt x="5584" y="11312"/>
                    <a:pt x="4151" y="11387"/>
                    <a:pt x="2878" y="11635"/>
                  </a:cubicBezTo>
                  <a:cubicBezTo>
                    <a:pt x="1795" y="11853"/>
                    <a:pt x="598" y="12436"/>
                    <a:pt x="173" y="13363"/>
                  </a:cubicBezTo>
                  <a:cubicBezTo>
                    <a:pt x="58" y="13605"/>
                    <a:pt x="1" y="13864"/>
                    <a:pt x="6" y="14145"/>
                  </a:cubicBezTo>
                  <a:cubicBezTo>
                    <a:pt x="2690" y="14410"/>
                    <a:pt x="5282" y="14638"/>
                    <a:pt x="7881" y="14638"/>
                  </a:cubicBezTo>
                  <a:cubicBezTo>
                    <a:pt x="9793" y="14638"/>
                    <a:pt x="11710" y="14515"/>
                    <a:pt x="13670" y="14193"/>
                  </a:cubicBezTo>
                  <a:cubicBezTo>
                    <a:pt x="13819" y="13960"/>
                    <a:pt x="13974" y="13719"/>
                    <a:pt x="14136" y="13471"/>
                  </a:cubicBezTo>
                  <a:cubicBezTo>
                    <a:pt x="15264" y="11715"/>
                    <a:pt x="16594" y="9672"/>
                    <a:pt x="17665" y="8008"/>
                  </a:cubicBezTo>
                  <a:lnTo>
                    <a:pt x="17665" y="8008"/>
                  </a:lnTo>
                  <a:cubicBezTo>
                    <a:pt x="17770" y="9713"/>
                    <a:pt x="17569" y="11515"/>
                    <a:pt x="17579" y="13242"/>
                  </a:cubicBezTo>
                  <a:cubicBezTo>
                    <a:pt x="17579" y="13565"/>
                    <a:pt x="17591" y="13881"/>
                    <a:pt x="17608" y="14193"/>
                  </a:cubicBezTo>
                  <a:cubicBezTo>
                    <a:pt x="18086" y="14154"/>
                    <a:pt x="18160" y="14124"/>
                    <a:pt x="18474" y="14124"/>
                  </a:cubicBezTo>
                  <a:cubicBezTo>
                    <a:pt x="18597" y="14124"/>
                    <a:pt x="18758" y="14129"/>
                    <a:pt x="18996" y="14139"/>
                  </a:cubicBezTo>
                  <a:cubicBezTo>
                    <a:pt x="19030" y="13916"/>
                    <a:pt x="19066" y="13691"/>
                    <a:pt x="19104" y="13466"/>
                  </a:cubicBezTo>
                  <a:cubicBezTo>
                    <a:pt x="19433" y="11456"/>
                    <a:pt x="19864" y="9349"/>
                    <a:pt x="20181" y="7478"/>
                  </a:cubicBezTo>
                  <a:cubicBezTo>
                    <a:pt x="20539" y="5399"/>
                    <a:pt x="20775" y="3068"/>
                    <a:pt x="19524" y="1376"/>
                  </a:cubicBezTo>
                  <a:cubicBezTo>
                    <a:pt x="19166" y="892"/>
                    <a:pt x="18712" y="489"/>
                    <a:pt x="18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9"/>
            <p:cNvSpPr/>
            <p:nvPr/>
          </p:nvSpPr>
          <p:spPr>
            <a:xfrm>
              <a:off x="7443747" y="4393020"/>
              <a:ext cx="847170" cy="76471"/>
            </a:xfrm>
            <a:custGeom>
              <a:rect b="b" l="l" r="r" t="t"/>
              <a:pathLst>
                <a:path extrusionOk="0" h="1276" w="14136">
                  <a:moveTo>
                    <a:pt x="172" y="1"/>
                  </a:moveTo>
                  <a:cubicBezTo>
                    <a:pt x="57" y="243"/>
                    <a:pt x="0" y="502"/>
                    <a:pt x="6" y="783"/>
                  </a:cubicBezTo>
                  <a:cubicBezTo>
                    <a:pt x="2690" y="1048"/>
                    <a:pt x="5282" y="1276"/>
                    <a:pt x="7880" y="1276"/>
                  </a:cubicBezTo>
                  <a:cubicBezTo>
                    <a:pt x="9793" y="1276"/>
                    <a:pt x="11709" y="1153"/>
                    <a:pt x="13669" y="831"/>
                  </a:cubicBezTo>
                  <a:cubicBezTo>
                    <a:pt x="13818" y="598"/>
                    <a:pt x="13975" y="357"/>
                    <a:pt x="14135" y="109"/>
                  </a:cubicBezTo>
                  <a:lnTo>
                    <a:pt x="14135" y="109"/>
                  </a:lnTo>
                  <a:cubicBezTo>
                    <a:pt x="12972" y="224"/>
                    <a:pt x="11803" y="310"/>
                    <a:pt x="10636" y="365"/>
                  </a:cubicBezTo>
                  <a:cubicBezTo>
                    <a:pt x="9652" y="406"/>
                    <a:pt x="8665" y="427"/>
                    <a:pt x="7679" y="427"/>
                  </a:cubicBezTo>
                  <a:cubicBezTo>
                    <a:pt x="6253" y="427"/>
                    <a:pt x="4826" y="383"/>
                    <a:pt x="3403" y="294"/>
                  </a:cubicBezTo>
                  <a:cubicBezTo>
                    <a:pt x="2327" y="218"/>
                    <a:pt x="1244" y="128"/>
                    <a:pt x="1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9"/>
            <p:cNvSpPr/>
            <p:nvPr/>
          </p:nvSpPr>
          <p:spPr>
            <a:xfrm>
              <a:off x="8497126" y="4385709"/>
              <a:ext cx="91453" cy="56933"/>
            </a:xfrm>
            <a:custGeom>
              <a:rect b="b" l="l" r="r" t="t"/>
              <a:pathLst>
                <a:path extrusionOk="0" h="950" w="1526">
                  <a:moveTo>
                    <a:pt x="0" y="1"/>
                  </a:moveTo>
                  <a:cubicBezTo>
                    <a:pt x="0" y="323"/>
                    <a:pt x="12" y="640"/>
                    <a:pt x="29" y="950"/>
                  </a:cubicBezTo>
                  <a:cubicBezTo>
                    <a:pt x="506" y="913"/>
                    <a:pt x="581" y="882"/>
                    <a:pt x="894" y="882"/>
                  </a:cubicBezTo>
                  <a:cubicBezTo>
                    <a:pt x="1017" y="882"/>
                    <a:pt x="1178" y="887"/>
                    <a:pt x="1417" y="898"/>
                  </a:cubicBezTo>
                  <a:cubicBezTo>
                    <a:pt x="1451" y="674"/>
                    <a:pt x="1487" y="448"/>
                    <a:pt x="1525" y="224"/>
                  </a:cubicBezTo>
                  <a:cubicBezTo>
                    <a:pt x="1514" y="224"/>
                    <a:pt x="1510" y="219"/>
                    <a:pt x="1497" y="219"/>
                  </a:cubicBezTo>
                  <a:cubicBezTo>
                    <a:pt x="1124" y="144"/>
                    <a:pt x="513"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9"/>
            <p:cNvSpPr/>
            <p:nvPr/>
          </p:nvSpPr>
          <p:spPr>
            <a:xfrm>
              <a:off x="9045840" y="3219362"/>
              <a:ext cx="5214" cy="1978"/>
            </a:xfrm>
            <a:custGeom>
              <a:rect b="b" l="l" r="r" t="t"/>
              <a:pathLst>
                <a:path extrusionOk="0" h="33" w="87">
                  <a:moveTo>
                    <a:pt x="86" y="0"/>
                  </a:moveTo>
                  <a:lnTo>
                    <a:pt x="0" y="32"/>
                  </a:lnTo>
                </a:path>
              </a:pathLst>
            </a:custGeom>
            <a:solidFill>
              <a:srgbClr val="3EA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9"/>
            <p:cNvSpPr/>
            <p:nvPr/>
          </p:nvSpPr>
          <p:spPr>
            <a:xfrm>
              <a:off x="9871187" y="4235825"/>
              <a:ext cx="2637" cy="959"/>
            </a:xfrm>
            <a:custGeom>
              <a:rect b="b" l="l" r="r" t="t"/>
              <a:pathLst>
                <a:path extrusionOk="0" h="16" w="44">
                  <a:moveTo>
                    <a:pt x="1" y="16"/>
                  </a:moveTo>
                  <a:lnTo>
                    <a:pt x="44" y="0"/>
                  </a:lnTo>
                </a:path>
              </a:pathLst>
            </a:custGeom>
            <a:solidFill>
              <a:srgbClr val="ABB7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9"/>
            <p:cNvSpPr/>
            <p:nvPr/>
          </p:nvSpPr>
          <p:spPr>
            <a:xfrm>
              <a:off x="7314000" y="3222778"/>
              <a:ext cx="365873" cy="371566"/>
            </a:xfrm>
            <a:custGeom>
              <a:rect b="b" l="l" r="r" t="t"/>
              <a:pathLst>
                <a:path extrusionOk="0" h="6200" w="6105">
                  <a:moveTo>
                    <a:pt x="2098" y="1"/>
                  </a:moveTo>
                  <a:cubicBezTo>
                    <a:pt x="2057" y="1"/>
                    <a:pt x="2016" y="9"/>
                    <a:pt x="1977" y="25"/>
                  </a:cubicBezTo>
                  <a:cubicBezTo>
                    <a:pt x="1873" y="68"/>
                    <a:pt x="1804" y="166"/>
                    <a:pt x="1791" y="276"/>
                  </a:cubicBezTo>
                  <a:lnTo>
                    <a:pt x="1635" y="1754"/>
                  </a:lnTo>
                  <a:cubicBezTo>
                    <a:pt x="1617" y="1930"/>
                    <a:pt x="1521" y="2088"/>
                    <a:pt x="1377" y="2187"/>
                  </a:cubicBezTo>
                  <a:lnTo>
                    <a:pt x="144" y="3023"/>
                  </a:lnTo>
                  <a:cubicBezTo>
                    <a:pt x="51" y="3086"/>
                    <a:pt x="0" y="3193"/>
                    <a:pt x="9" y="3305"/>
                  </a:cubicBezTo>
                  <a:cubicBezTo>
                    <a:pt x="19" y="3416"/>
                    <a:pt x="88" y="3515"/>
                    <a:pt x="191" y="3559"/>
                  </a:cubicBezTo>
                  <a:lnTo>
                    <a:pt x="1550" y="4167"/>
                  </a:lnTo>
                  <a:cubicBezTo>
                    <a:pt x="1711" y="4238"/>
                    <a:pt x="1832" y="4378"/>
                    <a:pt x="1880" y="4547"/>
                  </a:cubicBezTo>
                  <a:lnTo>
                    <a:pt x="2296" y="5976"/>
                  </a:lnTo>
                  <a:cubicBezTo>
                    <a:pt x="2329" y="6083"/>
                    <a:pt x="2415" y="6167"/>
                    <a:pt x="2523" y="6191"/>
                  </a:cubicBezTo>
                  <a:cubicBezTo>
                    <a:pt x="2547" y="6197"/>
                    <a:pt x="2570" y="6199"/>
                    <a:pt x="2594" y="6199"/>
                  </a:cubicBezTo>
                  <a:cubicBezTo>
                    <a:pt x="2679" y="6199"/>
                    <a:pt x="2762" y="6163"/>
                    <a:pt x="2822" y="6098"/>
                  </a:cubicBezTo>
                  <a:lnTo>
                    <a:pt x="3819" y="4993"/>
                  </a:lnTo>
                  <a:cubicBezTo>
                    <a:pt x="3933" y="4867"/>
                    <a:pt x="4094" y="4796"/>
                    <a:pt x="4262" y="4796"/>
                  </a:cubicBezTo>
                  <a:cubicBezTo>
                    <a:pt x="4268" y="4796"/>
                    <a:pt x="4275" y="4796"/>
                    <a:pt x="4281" y="4796"/>
                  </a:cubicBezTo>
                  <a:lnTo>
                    <a:pt x="5771" y="4842"/>
                  </a:lnTo>
                  <a:cubicBezTo>
                    <a:pt x="5775" y="4842"/>
                    <a:pt x="5779" y="4842"/>
                    <a:pt x="5783" y="4842"/>
                  </a:cubicBezTo>
                  <a:cubicBezTo>
                    <a:pt x="5890" y="4842"/>
                    <a:pt x="5989" y="4787"/>
                    <a:pt x="6044" y="4693"/>
                  </a:cubicBezTo>
                  <a:cubicBezTo>
                    <a:pt x="6105" y="4598"/>
                    <a:pt x="6105" y="4478"/>
                    <a:pt x="6049" y="4382"/>
                  </a:cubicBezTo>
                  <a:lnTo>
                    <a:pt x="5266" y="3021"/>
                  </a:lnTo>
                  <a:cubicBezTo>
                    <a:pt x="5203" y="2912"/>
                    <a:pt x="5190" y="2783"/>
                    <a:pt x="5233" y="2664"/>
                  </a:cubicBezTo>
                  <a:lnTo>
                    <a:pt x="5765" y="1188"/>
                  </a:lnTo>
                  <a:cubicBezTo>
                    <a:pt x="5803" y="1085"/>
                    <a:pt x="5782" y="966"/>
                    <a:pt x="5707" y="882"/>
                  </a:cubicBezTo>
                  <a:cubicBezTo>
                    <a:pt x="5649" y="814"/>
                    <a:pt x="5564" y="777"/>
                    <a:pt x="5476" y="777"/>
                  </a:cubicBezTo>
                  <a:cubicBezTo>
                    <a:pt x="5455" y="777"/>
                    <a:pt x="5433" y="779"/>
                    <a:pt x="5412" y="784"/>
                  </a:cubicBezTo>
                  <a:lnTo>
                    <a:pt x="3877" y="1108"/>
                  </a:lnTo>
                  <a:cubicBezTo>
                    <a:pt x="3847" y="1114"/>
                    <a:pt x="3817" y="1117"/>
                    <a:pt x="3788" y="1117"/>
                  </a:cubicBezTo>
                  <a:cubicBezTo>
                    <a:pt x="3694" y="1117"/>
                    <a:pt x="3602" y="1086"/>
                    <a:pt x="3527" y="1027"/>
                  </a:cubicBezTo>
                  <a:lnTo>
                    <a:pt x="2287" y="65"/>
                  </a:lnTo>
                  <a:cubicBezTo>
                    <a:pt x="2233" y="23"/>
                    <a:pt x="2166" y="1"/>
                    <a:pt x="2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9"/>
            <p:cNvSpPr/>
            <p:nvPr/>
          </p:nvSpPr>
          <p:spPr>
            <a:xfrm>
              <a:off x="9588560" y="2630975"/>
              <a:ext cx="372285" cy="367131"/>
            </a:xfrm>
            <a:custGeom>
              <a:rect b="b" l="l" r="r" t="t"/>
              <a:pathLst>
                <a:path extrusionOk="0" h="6126" w="6212">
                  <a:moveTo>
                    <a:pt x="1802" y="1"/>
                  </a:moveTo>
                  <a:cubicBezTo>
                    <a:pt x="1751" y="1"/>
                    <a:pt x="1700" y="14"/>
                    <a:pt x="1655" y="39"/>
                  </a:cubicBezTo>
                  <a:cubicBezTo>
                    <a:pt x="1557" y="93"/>
                    <a:pt x="1495" y="196"/>
                    <a:pt x="1495" y="308"/>
                  </a:cubicBezTo>
                  <a:lnTo>
                    <a:pt x="1485" y="1796"/>
                  </a:lnTo>
                  <a:cubicBezTo>
                    <a:pt x="1484" y="1973"/>
                    <a:pt x="1405" y="2139"/>
                    <a:pt x="1270" y="2252"/>
                  </a:cubicBezTo>
                  <a:lnTo>
                    <a:pt x="128" y="3207"/>
                  </a:lnTo>
                  <a:cubicBezTo>
                    <a:pt x="42" y="3279"/>
                    <a:pt x="0" y="3392"/>
                    <a:pt x="22" y="3501"/>
                  </a:cubicBezTo>
                  <a:cubicBezTo>
                    <a:pt x="43" y="3610"/>
                    <a:pt x="122" y="3700"/>
                    <a:pt x="228" y="3736"/>
                  </a:cubicBezTo>
                  <a:lnTo>
                    <a:pt x="1642" y="4205"/>
                  </a:lnTo>
                  <a:cubicBezTo>
                    <a:pt x="1808" y="4261"/>
                    <a:pt x="1941" y="4387"/>
                    <a:pt x="2007" y="4549"/>
                  </a:cubicBezTo>
                  <a:lnTo>
                    <a:pt x="2563" y="5931"/>
                  </a:lnTo>
                  <a:cubicBezTo>
                    <a:pt x="2604" y="6035"/>
                    <a:pt x="2700" y="6108"/>
                    <a:pt x="2810" y="6123"/>
                  </a:cubicBezTo>
                  <a:cubicBezTo>
                    <a:pt x="2823" y="6124"/>
                    <a:pt x="2836" y="6125"/>
                    <a:pt x="2849" y="6125"/>
                  </a:cubicBezTo>
                  <a:cubicBezTo>
                    <a:pt x="2947" y="6125"/>
                    <a:pt x="3038" y="6078"/>
                    <a:pt x="3097" y="5999"/>
                  </a:cubicBezTo>
                  <a:lnTo>
                    <a:pt x="4027" y="4736"/>
                  </a:lnTo>
                  <a:cubicBezTo>
                    <a:pt x="4100" y="4636"/>
                    <a:pt x="4215" y="4573"/>
                    <a:pt x="4341" y="4564"/>
                  </a:cubicBezTo>
                  <a:lnTo>
                    <a:pt x="5907" y="4458"/>
                  </a:lnTo>
                  <a:cubicBezTo>
                    <a:pt x="6018" y="4451"/>
                    <a:pt x="6116" y="4382"/>
                    <a:pt x="6165" y="4282"/>
                  </a:cubicBezTo>
                  <a:cubicBezTo>
                    <a:pt x="6212" y="4180"/>
                    <a:pt x="6200" y="4063"/>
                    <a:pt x="6136" y="3971"/>
                  </a:cubicBezTo>
                  <a:lnTo>
                    <a:pt x="5220" y="2695"/>
                  </a:lnTo>
                  <a:cubicBezTo>
                    <a:pt x="5148" y="2593"/>
                    <a:pt x="5124" y="2466"/>
                    <a:pt x="5154" y="2344"/>
                  </a:cubicBezTo>
                  <a:lnTo>
                    <a:pt x="5538" y="823"/>
                  </a:lnTo>
                  <a:cubicBezTo>
                    <a:pt x="5564" y="715"/>
                    <a:pt x="5531" y="599"/>
                    <a:pt x="5449" y="523"/>
                  </a:cubicBezTo>
                  <a:cubicBezTo>
                    <a:pt x="5391" y="468"/>
                    <a:pt x="5315" y="438"/>
                    <a:pt x="5238" y="438"/>
                  </a:cubicBezTo>
                  <a:cubicBezTo>
                    <a:pt x="5207" y="438"/>
                    <a:pt x="5176" y="443"/>
                    <a:pt x="5145" y="453"/>
                  </a:cubicBezTo>
                  <a:lnTo>
                    <a:pt x="3726" y="903"/>
                  </a:lnTo>
                  <a:cubicBezTo>
                    <a:pt x="3667" y="922"/>
                    <a:pt x="3606" y="931"/>
                    <a:pt x="3545" y="931"/>
                  </a:cubicBezTo>
                  <a:cubicBezTo>
                    <a:pt x="3434" y="931"/>
                    <a:pt x="3324" y="900"/>
                    <a:pt x="3227" y="840"/>
                  </a:cubicBezTo>
                  <a:lnTo>
                    <a:pt x="1966" y="47"/>
                  </a:lnTo>
                  <a:cubicBezTo>
                    <a:pt x="1916" y="16"/>
                    <a:pt x="1859" y="1"/>
                    <a:pt x="1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9"/>
            <p:cNvSpPr/>
            <p:nvPr/>
          </p:nvSpPr>
          <p:spPr>
            <a:xfrm>
              <a:off x="9817850" y="3170340"/>
              <a:ext cx="281072" cy="284787"/>
            </a:xfrm>
            <a:custGeom>
              <a:rect b="b" l="l" r="r" t="t"/>
              <a:pathLst>
                <a:path extrusionOk="0" h="4752" w="4690">
                  <a:moveTo>
                    <a:pt x="2683" y="1"/>
                  </a:moveTo>
                  <a:cubicBezTo>
                    <a:pt x="2615" y="1"/>
                    <a:pt x="2550" y="29"/>
                    <a:pt x="2503" y="82"/>
                  </a:cubicBezTo>
                  <a:lnTo>
                    <a:pt x="1747" y="937"/>
                  </a:lnTo>
                  <a:cubicBezTo>
                    <a:pt x="1660" y="1035"/>
                    <a:pt x="1535" y="1092"/>
                    <a:pt x="1404" y="1092"/>
                  </a:cubicBezTo>
                  <a:cubicBezTo>
                    <a:pt x="1400" y="1092"/>
                    <a:pt x="1397" y="1092"/>
                    <a:pt x="1394" y="1092"/>
                  </a:cubicBezTo>
                  <a:lnTo>
                    <a:pt x="253" y="1066"/>
                  </a:lnTo>
                  <a:cubicBezTo>
                    <a:pt x="251" y="1066"/>
                    <a:pt x="250" y="1066"/>
                    <a:pt x="249" y="1066"/>
                  </a:cubicBezTo>
                  <a:cubicBezTo>
                    <a:pt x="164" y="1066"/>
                    <a:pt x="86" y="1111"/>
                    <a:pt x="43" y="1184"/>
                  </a:cubicBezTo>
                  <a:cubicBezTo>
                    <a:pt x="0" y="1259"/>
                    <a:pt x="0" y="1350"/>
                    <a:pt x="43" y="1423"/>
                  </a:cubicBezTo>
                  <a:lnTo>
                    <a:pt x="624" y="2407"/>
                  </a:lnTo>
                  <a:cubicBezTo>
                    <a:pt x="691" y="2524"/>
                    <a:pt x="706" y="2663"/>
                    <a:pt x="661" y="2791"/>
                  </a:cubicBezTo>
                  <a:lnTo>
                    <a:pt x="286" y="3869"/>
                  </a:lnTo>
                  <a:cubicBezTo>
                    <a:pt x="257" y="3951"/>
                    <a:pt x="274" y="4040"/>
                    <a:pt x="332" y="4104"/>
                  </a:cubicBezTo>
                  <a:cubicBezTo>
                    <a:pt x="377" y="4155"/>
                    <a:pt x="441" y="4183"/>
                    <a:pt x="507" y="4183"/>
                  </a:cubicBezTo>
                  <a:cubicBezTo>
                    <a:pt x="524" y="4183"/>
                    <a:pt x="542" y="4181"/>
                    <a:pt x="560" y="4177"/>
                  </a:cubicBezTo>
                  <a:lnTo>
                    <a:pt x="1735" y="3916"/>
                  </a:lnTo>
                  <a:cubicBezTo>
                    <a:pt x="1758" y="3912"/>
                    <a:pt x="1781" y="3909"/>
                    <a:pt x="1804" y="3909"/>
                  </a:cubicBezTo>
                  <a:cubicBezTo>
                    <a:pt x="1874" y="3909"/>
                    <a:pt x="1943" y="3932"/>
                    <a:pt x="2002" y="3975"/>
                  </a:cubicBezTo>
                  <a:lnTo>
                    <a:pt x="2961" y="4703"/>
                  </a:lnTo>
                  <a:cubicBezTo>
                    <a:pt x="3002" y="4735"/>
                    <a:pt x="3053" y="4751"/>
                    <a:pt x="3104" y="4751"/>
                  </a:cubicBezTo>
                  <a:cubicBezTo>
                    <a:pt x="3136" y="4751"/>
                    <a:pt x="3168" y="4745"/>
                    <a:pt x="3199" y="4732"/>
                  </a:cubicBezTo>
                  <a:cubicBezTo>
                    <a:pt x="3276" y="4698"/>
                    <a:pt x="3329" y="4625"/>
                    <a:pt x="3339" y="4539"/>
                  </a:cubicBezTo>
                  <a:lnTo>
                    <a:pt x="3454" y="3339"/>
                  </a:lnTo>
                  <a:cubicBezTo>
                    <a:pt x="3463" y="3244"/>
                    <a:pt x="3513" y="3158"/>
                    <a:pt x="3592" y="3102"/>
                  </a:cubicBezTo>
                  <a:lnTo>
                    <a:pt x="4581" y="2415"/>
                  </a:lnTo>
                  <a:cubicBezTo>
                    <a:pt x="4651" y="2368"/>
                    <a:pt x="4690" y="2285"/>
                    <a:pt x="4681" y="2199"/>
                  </a:cubicBezTo>
                  <a:cubicBezTo>
                    <a:pt x="4672" y="2113"/>
                    <a:pt x="4618" y="2040"/>
                    <a:pt x="4539" y="2005"/>
                  </a:cubicBezTo>
                  <a:lnTo>
                    <a:pt x="3493" y="1551"/>
                  </a:lnTo>
                  <a:cubicBezTo>
                    <a:pt x="3369" y="1497"/>
                    <a:pt x="3276" y="1392"/>
                    <a:pt x="3236" y="1263"/>
                  </a:cubicBezTo>
                  <a:lnTo>
                    <a:pt x="2906" y="169"/>
                  </a:lnTo>
                  <a:cubicBezTo>
                    <a:pt x="2882" y="87"/>
                    <a:pt x="2815" y="24"/>
                    <a:pt x="2731" y="6"/>
                  </a:cubicBezTo>
                  <a:cubicBezTo>
                    <a:pt x="2715" y="2"/>
                    <a:pt x="2699" y="1"/>
                    <a:pt x="26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9"/>
            <p:cNvSpPr/>
            <p:nvPr/>
          </p:nvSpPr>
          <p:spPr>
            <a:xfrm>
              <a:off x="7564325" y="3694003"/>
              <a:ext cx="281192" cy="284727"/>
            </a:xfrm>
            <a:custGeom>
              <a:rect b="b" l="l" r="r" t="t"/>
              <a:pathLst>
                <a:path extrusionOk="0" h="4751" w="4692">
                  <a:moveTo>
                    <a:pt x="2683" y="0"/>
                  </a:moveTo>
                  <a:cubicBezTo>
                    <a:pt x="2615" y="0"/>
                    <a:pt x="2550" y="29"/>
                    <a:pt x="2504" y="81"/>
                  </a:cubicBezTo>
                  <a:lnTo>
                    <a:pt x="1748" y="937"/>
                  </a:lnTo>
                  <a:cubicBezTo>
                    <a:pt x="1660" y="1035"/>
                    <a:pt x="1535" y="1092"/>
                    <a:pt x="1404" y="1092"/>
                  </a:cubicBezTo>
                  <a:cubicBezTo>
                    <a:pt x="1401" y="1092"/>
                    <a:pt x="1397" y="1092"/>
                    <a:pt x="1394" y="1092"/>
                  </a:cubicBezTo>
                  <a:lnTo>
                    <a:pt x="253" y="1066"/>
                  </a:lnTo>
                  <a:cubicBezTo>
                    <a:pt x="252" y="1066"/>
                    <a:pt x="250" y="1066"/>
                    <a:pt x="249" y="1066"/>
                  </a:cubicBezTo>
                  <a:cubicBezTo>
                    <a:pt x="165" y="1066"/>
                    <a:pt x="86" y="1109"/>
                    <a:pt x="44" y="1184"/>
                  </a:cubicBezTo>
                  <a:cubicBezTo>
                    <a:pt x="1" y="1258"/>
                    <a:pt x="1" y="1350"/>
                    <a:pt x="44" y="1423"/>
                  </a:cubicBezTo>
                  <a:lnTo>
                    <a:pt x="624" y="2407"/>
                  </a:lnTo>
                  <a:cubicBezTo>
                    <a:pt x="692" y="2524"/>
                    <a:pt x="706" y="2663"/>
                    <a:pt x="662" y="2791"/>
                  </a:cubicBezTo>
                  <a:lnTo>
                    <a:pt x="286" y="3869"/>
                  </a:lnTo>
                  <a:cubicBezTo>
                    <a:pt x="257" y="3950"/>
                    <a:pt x="275" y="4039"/>
                    <a:pt x="332" y="4104"/>
                  </a:cubicBezTo>
                  <a:cubicBezTo>
                    <a:pt x="377" y="4155"/>
                    <a:pt x="441" y="4183"/>
                    <a:pt x="507" y="4183"/>
                  </a:cubicBezTo>
                  <a:cubicBezTo>
                    <a:pt x="525" y="4183"/>
                    <a:pt x="542" y="4181"/>
                    <a:pt x="560" y="4177"/>
                  </a:cubicBezTo>
                  <a:lnTo>
                    <a:pt x="1735" y="3916"/>
                  </a:lnTo>
                  <a:cubicBezTo>
                    <a:pt x="1759" y="3911"/>
                    <a:pt x="1782" y="3909"/>
                    <a:pt x="1805" y="3909"/>
                  </a:cubicBezTo>
                  <a:cubicBezTo>
                    <a:pt x="1877" y="3909"/>
                    <a:pt x="1946" y="3932"/>
                    <a:pt x="2004" y="3975"/>
                  </a:cubicBezTo>
                  <a:lnTo>
                    <a:pt x="2963" y="4703"/>
                  </a:lnTo>
                  <a:cubicBezTo>
                    <a:pt x="3005" y="4735"/>
                    <a:pt x="3055" y="4751"/>
                    <a:pt x="3106" y="4751"/>
                  </a:cubicBezTo>
                  <a:cubicBezTo>
                    <a:pt x="3138" y="4751"/>
                    <a:pt x="3170" y="4744"/>
                    <a:pt x="3201" y="4732"/>
                  </a:cubicBezTo>
                  <a:cubicBezTo>
                    <a:pt x="3278" y="4697"/>
                    <a:pt x="3332" y="4624"/>
                    <a:pt x="3341" y="4538"/>
                  </a:cubicBezTo>
                  <a:lnTo>
                    <a:pt x="3456" y="3338"/>
                  </a:lnTo>
                  <a:cubicBezTo>
                    <a:pt x="3464" y="3244"/>
                    <a:pt x="3515" y="3158"/>
                    <a:pt x="3593" y="3102"/>
                  </a:cubicBezTo>
                  <a:lnTo>
                    <a:pt x="4583" y="2415"/>
                  </a:lnTo>
                  <a:cubicBezTo>
                    <a:pt x="4653" y="2368"/>
                    <a:pt x="4691" y="2285"/>
                    <a:pt x="4683" y="2199"/>
                  </a:cubicBezTo>
                  <a:cubicBezTo>
                    <a:pt x="4674" y="2113"/>
                    <a:pt x="4620" y="2040"/>
                    <a:pt x="4541" y="2005"/>
                  </a:cubicBezTo>
                  <a:lnTo>
                    <a:pt x="3493" y="1551"/>
                  </a:lnTo>
                  <a:cubicBezTo>
                    <a:pt x="3370" y="1496"/>
                    <a:pt x="3277" y="1392"/>
                    <a:pt x="3236" y="1263"/>
                  </a:cubicBezTo>
                  <a:lnTo>
                    <a:pt x="2907" y="169"/>
                  </a:lnTo>
                  <a:cubicBezTo>
                    <a:pt x="2882" y="87"/>
                    <a:pt x="2815" y="24"/>
                    <a:pt x="2732" y="5"/>
                  </a:cubicBezTo>
                  <a:cubicBezTo>
                    <a:pt x="2716" y="2"/>
                    <a:pt x="2699" y="0"/>
                    <a:pt x="26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9"/>
            <p:cNvSpPr/>
            <p:nvPr/>
          </p:nvSpPr>
          <p:spPr>
            <a:xfrm rot="-1536180">
              <a:off x="8966602" y="3277417"/>
              <a:ext cx="5813" cy="60"/>
            </a:xfrm>
            <a:custGeom>
              <a:rect b="b" l="l" r="r" t="t"/>
              <a:pathLst>
                <a:path extrusionOk="0" h="1" w="97">
                  <a:moveTo>
                    <a:pt x="96" y="0"/>
                  </a:moveTo>
                  <a:lnTo>
                    <a:pt x="0" y="0"/>
                  </a:lnTo>
                </a:path>
              </a:pathLst>
            </a:custGeom>
            <a:solidFill>
              <a:srgbClr val="3EA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9"/>
            <p:cNvSpPr/>
            <p:nvPr/>
          </p:nvSpPr>
          <p:spPr>
            <a:xfrm rot="-1536180">
              <a:off x="8425487" y="2961599"/>
              <a:ext cx="1185705" cy="1355845"/>
            </a:xfrm>
            <a:custGeom>
              <a:rect b="b" l="l" r="r" t="t"/>
              <a:pathLst>
                <a:path extrusionOk="0" h="22624" w="19785">
                  <a:moveTo>
                    <a:pt x="11571" y="280"/>
                  </a:moveTo>
                  <a:cubicBezTo>
                    <a:pt x="11690" y="286"/>
                    <a:pt x="11756" y="500"/>
                    <a:pt x="11750" y="650"/>
                  </a:cubicBezTo>
                  <a:lnTo>
                    <a:pt x="11745" y="740"/>
                  </a:lnTo>
                  <a:lnTo>
                    <a:pt x="11745" y="931"/>
                  </a:lnTo>
                  <a:cubicBezTo>
                    <a:pt x="11617" y="902"/>
                    <a:pt x="11492" y="879"/>
                    <a:pt x="11365" y="851"/>
                  </a:cubicBezTo>
                  <a:cubicBezTo>
                    <a:pt x="11343" y="847"/>
                    <a:pt x="11320" y="839"/>
                    <a:pt x="11302" y="834"/>
                  </a:cubicBezTo>
                  <a:lnTo>
                    <a:pt x="11422" y="811"/>
                  </a:lnTo>
                  <a:cubicBezTo>
                    <a:pt x="11399" y="683"/>
                    <a:pt x="11376" y="551"/>
                    <a:pt x="11404" y="442"/>
                  </a:cubicBezTo>
                  <a:cubicBezTo>
                    <a:pt x="11428" y="361"/>
                    <a:pt x="11508" y="286"/>
                    <a:pt x="11571" y="280"/>
                  </a:cubicBezTo>
                  <a:close/>
                  <a:moveTo>
                    <a:pt x="18055" y="667"/>
                  </a:moveTo>
                  <a:cubicBezTo>
                    <a:pt x="18078" y="667"/>
                    <a:pt x="18102" y="671"/>
                    <a:pt x="18126" y="679"/>
                  </a:cubicBezTo>
                  <a:cubicBezTo>
                    <a:pt x="18177" y="696"/>
                    <a:pt x="18217" y="753"/>
                    <a:pt x="18230" y="822"/>
                  </a:cubicBezTo>
                  <a:cubicBezTo>
                    <a:pt x="18236" y="851"/>
                    <a:pt x="18236" y="897"/>
                    <a:pt x="18202" y="920"/>
                  </a:cubicBezTo>
                  <a:lnTo>
                    <a:pt x="18247" y="996"/>
                  </a:lnTo>
                  <a:cubicBezTo>
                    <a:pt x="18058" y="1030"/>
                    <a:pt x="17873" y="1066"/>
                    <a:pt x="17684" y="1095"/>
                  </a:cubicBezTo>
                  <a:cubicBezTo>
                    <a:pt x="17700" y="1013"/>
                    <a:pt x="17717" y="933"/>
                    <a:pt x="17757" y="862"/>
                  </a:cubicBezTo>
                  <a:cubicBezTo>
                    <a:pt x="17819" y="757"/>
                    <a:pt x="17937" y="667"/>
                    <a:pt x="18055" y="667"/>
                  </a:cubicBezTo>
                  <a:close/>
                  <a:moveTo>
                    <a:pt x="12661" y="522"/>
                  </a:moveTo>
                  <a:cubicBezTo>
                    <a:pt x="12671" y="522"/>
                    <a:pt x="12680" y="522"/>
                    <a:pt x="12689" y="523"/>
                  </a:cubicBezTo>
                  <a:cubicBezTo>
                    <a:pt x="12856" y="528"/>
                    <a:pt x="13012" y="631"/>
                    <a:pt x="13115" y="793"/>
                  </a:cubicBezTo>
                  <a:cubicBezTo>
                    <a:pt x="13134" y="826"/>
                    <a:pt x="13150" y="868"/>
                    <a:pt x="13167" y="902"/>
                  </a:cubicBezTo>
                  <a:cubicBezTo>
                    <a:pt x="13134" y="988"/>
                    <a:pt x="13115" y="1074"/>
                    <a:pt x="13115" y="1162"/>
                  </a:cubicBezTo>
                  <a:cubicBezTo>
                    <a:pt x="12787" y="1123"/>
                    <a:pt x="12460" y="1070"/>
                    <a:pt x="12132" y="1011"/>
                  </a:cubicBezTo>
                  <a:cubicBezTo>
                    <a:pt x="12148" y="927"/>
                    <a:pt x="12183" y="839"/>
                    <a:pt x="12246" y="759"/>
                  </a:cubicBezTo>
                  <a:cubicBezTo>
                    <a:pt x="12355" y="612"/>
                    <a:pt x="12504" y="522"/>
                    <a:pt x="12661" y="522"/>
                  </a:cubicBezTo>
                  <a:close/>
                  <a:moveTo>
                    <a:pt x="16731" y="596"/>
                  </a:moveTo>
                  <a:cubicBezTo>
                    <a:pt x="16918" y="596"/>
                    <a:pt x="17113" y="691"/>
                    <a:pt x="17244" y="858"/>
                  </a:cubicBezTo>
                  <a:cubicBezTo>
                    <a:pt x="17314" y="948"/>
                    <a:pt x="17354" y="1041"/>
                    <a:pt x="17371" y="1139"/>
                  </a:cubicBezTo>
                  <a:cubicBezTo>
                    <a:pt x="16934" y="1196"/>
                    <a:pt x="16490" y="1229"/>
                    <a:pt x="16047" y="1258"/>
                  </a:cubicBezTo>
                  <a:lnTo>
                    <a:pt x="16047" y="1209"/>
                  </a:lnTo>
                  <a:cubicBezTo>
                    <a:pt x="16076" y="1089"/>
                    <a:pt x="16139" y="971"/>
                    <a:pt x="16219" y="868"/>
                  </a:cubicBezTo>
                  <a:cubicBezTo>
                    <a:pt x="16352" y="712"/>
                    <a:pt x="16519" y="616"/>
                    <a:pt x="16703" y="597"/>
                  </a:cubicBezTo>
                  <a:cubicBezTo>
                    <a:pt x="16713" y="597"/>
                    <a:pt x="16722" y="596"/>
                    <a:pt x="16731" y="596"/>
                  </a:cubicBezTo>
                  <a:close/>
                  <a:moveTo>
                    <a:pt x="13945" y="639"/>
                  </a:moveTo>
                  <a:cubicBezTo>
                    <a:pt x="13969" y="639"/>
                    <a:pt x="13992" y="641"/>
                    <a:pt x="14014" y="644"/>
                  </a:cubicBezTo>
                  <a:cubicBezTo>
                    <a:pt x="14169" y="673"/>
                    <a:pt x="14312" y="776"/>
                    <a:pt x="14404" y="944"/>
                  </a:cubicBezTo>
                  <a:cubicBezTo>
                    <a:pt x="14423" y="973"/>
                    <a:pt x="14438" y="1006"/>
                    <a:pt x="14451" y="1047"/>
                  </a:cubicBezTo>
                  <a:cubicBezTo>
                    <a:pt x="14427" y="1123"/>
                    <a:pt x="14423" y="1198"/>
                    <a:pt x="14417" y="1271"/>
                  </a:cubicBezTo>
                  <a:lnTo>
                    <a:pt x="14341" y="1271"/>
                  </a:lnTo>
                  <a:cubicBezTo>
                    <a:pt x="14053" y="1254"/>
                    <a:pt x="13772" y="1231"/>
                    <a:pt x="13484" y="1202"/>
                  </a:cubicBezTo>
                  <a:cubicBezTo>
                    <a:pt x="13494" y="1110"/>
                    <a:pt x="13494" y="1017"/>
                    <a:pt x="13472" y="925"/>
                  </a:cubicBezTo>
                  <a:cubicBezTo>
                    <a:pt x="13491" y="904"/>
                    <a:pt x="13508" y="881"/>
                    <a:pt x="13524" y="858"/>
                  </a:cubicBezTo>
                  <a:cubicBezTo>
                    <a:pt x="13634" y="718"/>
                    <a:pt x="13795" y="639"/>
                    <a:pt x="13945" y="639"/>
                  </a:cubicBezTo>
                  <a:close/>
                  <a:moveTo>
                    <a:pt x="15212" y="747"/>
                  </a:moveTo>
                  <a:cubicBezTo>
                    <a:pt x="15370" y="747"/>
                    <a:pt x="15531" y="827"/>
                    <a:pt x="15643" y="973"/>
                  </a:cubicBezTo>
                  <a:cubicBezTo>
                    <a:pt x="15694" y="1047"/>
                    <a:pt x="15734" y="1123"/>
                    <a:pt x="15752" y="1203"/>
                  </a:cubicBezTo>
                  <a:cubicBezTo>
                    <a:pt x="15746" y="1226"/>
                    <a:pt x="15752" y="1249"/>
                    <a:pt x="15746" y="1274"/>
                  </a:cubicBezTo>
                  <a:cubicBezTo>
                    <a:pt x="15562" y="1279"/>
                    <a:pt x="15378" y="1282"/>
                    <a:pt x="15195" y="1282"/>
                  </a:cubicBezTo>
                  <a:cubicBezTo>
                    <a:pt x="15056" y="1282"/>
                    <a:pt x="14917" y="1280"/>
                    <a:pt x="14778" y="1278"/>
                  </a:cubicBezTo>
                  <a:cubicBezTo>
                    <a:pt x="14778" y="1209"/>
                    <a:pt x="14778" y="1135"/>
                    <a:pt x="14761" y="1060"/>
                  </a:cubicBezTo>
                  <a:cubicBezTo>
                    <a:pt x="14768" y="1047"/>
                    <a:pt x="14775" y="1030"/>
                    <a:pt x="14785" y="1019"/>
                  </a:cubicBezTo>
                  <a:cubicBezTo>
                    <a:pt x="14884" y="858"/>
                    <a:pt x="15039" y="753"/>
                    <a:pt x="15200" y="748"/>
                  </a:cubicBezTo>
                  <a:cubicBezTo>
                    <a:pt x="15204" y="747"/>
                    <a:pt x="15208" y="747"/>
                    <a:pt x="15212" y="747"/>
                  </a:cubicBezTo>
                  <a:close/>
                  <a:moveTo>
                    <a:pt x="11569" y="1"/>
                  </a:moveTo>
                  <a:cubicBezTo>
                    <a:pt x="11339" y="1"/>
                    <a:pt x="11182" y="188"/>
                    <a:pt x="11130" y="375"/>
                  </a:cubicBezTo>
                  <a:cubicBezTo>
                    <a:pt x="11084" y="547"/>
                    <a:pt x="11120" y="726"/>
                    <a:pt x="11141" y="869"/>
                  </a:cubicBezTo>
                  <a:lnTo>
                    <a:pt x="11147" y="869"/>
                  </a:lnTo>
                  <a:cubicBezTo>
                    <a:pt x="11186" y="1130"/>
                    <a:pt x="11216" y="1388"/>
                    <a:pt x="11244" y="1648"/>
                  </a:cubicBezTo>
                  <a:cubicBezTo>
                    <a:pt x="11269" y="1856"/>
                    <a:pt x="11285" y="2069"/>
                    <a:pt x="11297" y="2280"/>
                  </a:cubicBezTo>
                  <a:cubicBezTo>
                    <a:pt x="11388" y="3599"/>
                    <a:pt x="11315" y="4901"/>
                    <a:pt x="10969" y="6016"/>
                  </a:cubicBezTo>
                  <a:cubicBezTo>
                    <a:pt x="10774" y="6638"/>
                    <a:pt x="10584" y="7260"/>
                    <a:pt x="10394" y="7881"/>
                  </a:cubicBezTo>
                  <a:lnTo>
                    <a:pt x="10389" y="7881"/>
                  </a:lnTo>
                  <a:cubicBezTo>
                    <a:pt x="10280" y="8244"/>
                    <a:pt x="10169" y="8595"/>
                    <a:pt x="10055" y="8959"/>
                  </a:cubicBezTo>
                  <a:lnTo>
                    <a:pt x="10055" y="8963"/>
                  </a:lnTo>
                  <a:cubicBezTo>
                    <a:pt x="9900" y="9458"/>
                    <a:pt x="9751" y="9948"/>
                    <a:pt x="9594" y="10444"/>
                  </a:cubicBezTo>
                  <a:cubicBezTo>
                    <a:pt x="9600" y="10444"/>
                    <a:pt x="9600" y="10444"/>
                    <a:pt x="9594" y="10450"/>
                  </a:cubicBezTo>
                  <a:cubicBezTo>
                    <a:pt x="9474" y="10841"/>
                    <a:pt x="9352" y="11221"/>
                    <a:pt x="9237" y="11613"/>
                  </a:cubicBezTo>
                  <a:lnTo>
                    <a:pt x="9237" y="11618"/>
                  </a:lnTo>
                  <a:cubicBezTo>
                    <a:pt x="8731" y="13231"/>
                    <a:pt x="8237" y="14831"/>
                    <a:pt x="7742" y="16444"/>
                  </a:cubicBezTo>
                  <a:lnTo>
                    <a:pt x="7742" y="16449"/>
                  </a:lnTo>
                  <a:cubicBezTo>
                    <a:pt x="7736" y="16460"/>
                    <a:pt x="7736" y="16467"/>
                    <a:pt x="7731" y="16478"/>
                  </a:cubicBezTo>
                  <a:cubicBezTo>
                    <a:pt x="7721" y="16524"/>
                    <a:pt x="7702" y="16564"/>
                    <a:pt x="7692" y="16610"/>
                  </a:cubicBezTo>
                  <a:lnTo>
                    <a:pt x="7692" y="16616"/>
                  </a:lnTo>
                  <a:cubicBezTo>
                    <a:pt x="7686" y="16639"/>
                    <a:pt x="7673" y="16650"/>
                    <a:pt x="7668" y="16673"/>
                  </a:cubicBezTo>
                  <a:cubicBezTo>
                    <a:pt x="7559" y="17019"/>
                    <a:pt x="7444" y="17370"/>
                    <a:pt x="7283" y="17692"/>
                  </a:cubicBezTo>
                  <a:cubicBezTo>
                    <a:pt x="7144" y="17992"/>
                    <a:pt x="6971" y="18267"/>
                    <a:pt x="6747" y="18504"/>
                  </a:cubicBezTo>
                  <a:cubicBezTo>
                    <a:pt x="6684" y="18567"/>
                    <a:pt x="6620" y="18631"/>
                    <a:pt x="6557" y="18689"/>
                  </a:cubicBezTo>
                  <a:cubicBezTo>
                    <a:pt x="5608" y="19529"/>
                    <a:pt x="4174" y="19605"/>
                    <a:pt x="2901" y="19851"/>
                  </a:cubicBezTo>
                  <a:cubicBezTo>
                    <a:pt x="1543" y="20122"/>
                    <a:pt x="1" y="20975"/>
                    <a:pt x="30" y="22363"/>
                  </a:cubicBezTo>
                  <a:cubicBezTo>
                    <a:pt x="1786" y="22537"/>
                    <a:pt x="3553" y="22623"/>
                    <a:pt x="5319" y="22623"/>
                  </a:cubicBezTo>
                  <a:cubicBezTo>
                    <a:pt x="8235" y="22623"/>
                    <a:pt x="11152" y="22387"/>
                    <a:pt x="14031" y="21913"/>
                  </a:cubicBezTo>
                  <a:cubicBezTo>
                    <a:pt x="15247" y="20019"/>
                    <a:pt x="16467" y="18124"/>
                    <a:pt x="17687" y="16224"/>
                  </a:cubicBezTo>
                  <a:cubicBezTo>
                    <a:pt x="17744" y="17146"/>
                    <a:pt x="17796" y="18062"/>
                    <a:pt x="17853" y="18977"/>
                  </a:cubicBezTo>
                  <a:cubicBezTo>
                    <a:pt x="19143" y="16623"/>
                    <a:pt x="19605" y="13790"/>
                    <a:pt x="19737" y="11066"/>
                  </a:cubicBezTo>
                  <a:cubicBezTo>
                    <a:pt x="19756" y="10691"/>
                    <a:pt x="19771" y="10311"/>
                    <a:pt x="19784" y="9937"/>
                  </a:cubicBezTo>
                  <a:cubicBezTo>
                    <a:pt x="19702" y="9818"/>
                    <a:pt x="19628" y="9700"/>
                    <a:pt x="19542" y="9586"/>
                  </a:cubicBezTo>
                  <a:cubicBezTo>
                    <a:pt x="19277" y="9230"/>
                    <a:pt x="18960" y="8912"/>
                    <a:pt x="18667" y="8573"/>
                  </a:cubicBezTo>
                  <a:cubicBezTo>
                    <a:pt x="18576" y="8459"/>
                    <a:pt x="18477" y="8337"/>
                    <a:pt x="18391" y="8212"/>
                  </a:cubicBezTo>
                  <a:cubicBezTo>
                    <a:pt x="18345" y="8142"/>
                    <a:pt x="18300" y="8073"/>
                    <a:pt x="18265" y="7999"/>
                  </a:cubicBezTo>
                  <a:cubicBezTo>
                    <a:pt x="18246" y="7976"/>
                    <a:pt x="18235" y="7957"/>
                    <a:pt x="18223" y="7936"/>
                  </a:cubicBezTo>
                  <a:cubicBezTo>
                    <a:pt x="17728" y="7019"/>
                    <a:pt x="17819" y="5914"/>
                    <a:pt x="17918" y="4878"/>
                  </a:cubicBezTo>
                  <a:cubicBezTo>
                    <a:pt x="18004" y="4049"/>
                    <a:pt x="18108" y="3180"/>
                    <a:pt x="18246" y="2316"/>
                  </a:cubicBezTo>
                  <a:cubicBezTo>
                    <a:pt x="18280" y="2097"/>
                    <a:pt x="18316" y="1879"/>
                    <a:pt x="18355" y="1665"/>
                  </a:cubicBezTo>
                  <a:cubicBezTo>
                    <a:pt x="18389" y="1451"/>
                    <a:pt x="18425" y="1245"/>
                    <a:pt x="18465" y="1039"/>
                  </a:cubicBezTo>
                  <a:cubicBezTo>
                    <a:pt x="18504" y="963"/>
                    <a:pt x="18527" y="882"/>
                    <a:pt x="18517" y="791"/>
                  </a:cubicBezTo>
                  <a:cubicBezTo>
                    <a:pt x="18494" y="611"/>
                    <a:pt x="18374" y="458"/>
                    <a:pt x="18217" y="406"/>
                  </a:cubicBezTo>
                  <a:cubicBezTo>
                    <a:pt x="18166" y="390"/>
                    <a:pt x="18115" y="382"/>
                    <a:pt x="18064" y="382"/>
                  </a:cubicBezTo>
                  <a:cubicBezTo>
                    <a:pt x="17835" y="382"/>
                    <a:pt x="17618" y="538"/>
                    <a:pt x="17509" y="723"/>
                  </a:cubicBezTo>
                  <a:lnTo>
                    <a:pt x="17505" y="729"/>
                  </a:lnTo>
                  <a:cubicBezTo>
                    <a:pt x="17493" y="717"/>
                    <a:pt x="17480" y="700"/>
                    <a:pt x="17470" y="682"/>
                  </a:cubicBezTo>
                  <a:cubicBezTo>
                    <a:pt x="17287" y="456"/>
                    <a:pt x="17019" y="317"/>
                    <a:pt x="16755" y="317"/>
                  </a:cubicBezTo>
                  <a:cubicBezTo>
                    <a:pt x="16731" y="317"/>
                    <a:pt x="16706" y="318"/>
                    <a:pt x="16682" y="320"/>
                  </a:cubicBezTo>
                  <a:cubicBezTo>
                    <a:pt x="16422" y="338"/>
                    <a:pt x="16180" y="469"/>
                    <a:pt x="16002" y="689"/>
                  </a:cubicBezTo>
                  <a:cubicBezTo>
                    <a:pt x="15964" y="736"/>
                    <a:pt x="15928" y="788"/>
                    <a:pt x="15899" y="839"/>
                  </a:cubicBezTo>
                  <a:cubicBezTo>
                    <a:pt x="15888" y="828"/>
                    <a:pt x="15881" y="816"/>
                    <a:pt x="15871" y="805"/>
                  </a:cubicBezTo>
                  <a:cubicBezTo>
                    <a:pt x="15706" y="591"/>
                    <a:pt x="15464" y="464"/>
                    <a:pt x="15222" y="464"/>
                  </a:cubicBezTo>
                  <a:cubicBezTo>
                    <a:pt x="15212" y="464"/>
                    <a:pt x="15201" y="465"/>
                    <a:pt x="15191" y="465"/>
                  </a:cubicBezTo>
                  <a:cubicBezTo>
                    <a:pt x="14977" y="475"/>
                    <a:pt x="14777" y="580"/>
                    <a:pt x="14626" y="753"/>
                  </a:cubicBezTo>
                  <a:cubicBezTo>
                    <a:pt x="14494" y="545"/>
                    <a:pt x="14286" y="402"/>
                    <a:pt x="14061" y="368"/>
                  </a:cubicBezTo>
                  <a:cubicBezTo>
                    <a:pt x="14021" y="360"/>
                    <a:pt x="13979" y="357"/>
                    <a:pt x="13938" y="357"/>
                  </a:cubicBezTo>
                  <a:cubicBezTo>
                    <a:pt x="13724" y="357"/>
                    <a:pt x="13508" y="454"/>
                    <a:pt x="13349" y="629"/>
                  </a:cubicBezTo>
                  <a:cubicBezTo>
                    <a:pt x="13193" y="396"/>
                    <a:pt x="12956" y="253"/>
                    <a:pt x="12704" y="243"/>
                  </a:cubicBezTo>
                  <a:cubicBezTo>
                    <a:pt x="12698" y="243"/>
                    <a:pt x="12692" y="243"/>
                    <a:pt x="12686" y="243"/>
                  </a:cubicBezTo>
                  <a:cubicBezTo>
                    <a:pt x="12444" y="243"/>
                    <a:pt x="12205" y="357"/>
                    <a:pt x="12036" y="566"/>
                  </a:cubicBezTo>
                  <a:cubicBezTo>
                    <a:pt x="12011" y="285"/>
                    <a:pt x="11857" y="14"/>
                    <a:pt x="11580" y="1"/>
                  </a:cubicBezTo>
                  <a:cubicBezTo>
                    <a:pt x="11576" y="1"/>
                    <a:pt x="11573" y="1"/>
                    <a:pt x="11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9"/>
            <p:cNvSpPr/>
            <p:nvPr/>
          </p:nvSpPr>
          <p:spPr>
            <a:xfrm rot="-1536180">
              <a:off x="8835972" y="2986083"/>
              <a:ext cx="426278" cy="74552"/>
            </a:xfrm>
            <a:custGeom>
              <a:rect b="b" l="l" r="r" t="t"/>
              <a:pathLst>
                <a:path extrusionOk="0" h="1244" w="7113">
                  <a:moveTo>
                    <a:pt x="1" y="1"/>
                  </a:moveTo>
                  <a:lnTo>
                    <a:pt x="1" y="1"/>
                  </a:lnTo>
                  <a:cubicBezTo>
                    <a:pt x="24" y="207"/>
                    <a:pt x="43" y="419"/>
                    <a:pt x="53" y="633"/>
                  </a:cubicBezTo>
                  <a:cubicBezTo>
                    <a:pt x="1188" y="1043"/>
                    <a:pt x="2386" y="1244"/>
                    <a:pt x="3583" y="1244"/>
                  </a:cubicBezTo>
                  <a:cubicBezTo>
                    <a:pt x="4746" y="1244"/>
                    <a:pt x="5904" y="1054"/>
                    <a:pt x="7004" y="674"/>
                  </a:cubicBezTo>
                  <a:cubicBezTo>
                    <a:pt x="7038" y="455"/>
                    <a:pt x="7073" y="237"/>
                    <a:pt x="7113" y="24"/>
                  </a:cubicBezTo>
                  <a:lnTo>
                    <a:pt x="7113" y="24"/>
                  </a:lnTo>
                  <a:cubicBezTo>
                    <a:pt x="5988" y="452"/>
                    <a:pt x="4787" y="667"/>
                    <a:pt x="3586" y="667"/>
                  </a:cubicBezTo>
                  <a:cubicBezTo>
                    <a:pt x="2364" y="667"/>
                    <a:pt x="1143" y="44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9"/>
            <p:cNvSpPr/>
            <p:nvPr/>
          </p:nvSpPr>
          <p:spPr>
            <a:xfrm rot="-1536180">
              <a:off x="8841432" y="3150039"/>
              <a:ext cx="683016" cy="810846"/>
            </a:xfrm>
            <a:custGeom>
              <a:rect b="b" l="l" r="r" t="t"/>
              <a:pathLst>
                <a:path extrusionOk="0" h="13530" w="11397">
                  <a:moveTo>
                    <a:pt x="4407" y="1"/>
                  </a:moveTo>
                  <a:cubicBezTo>
                    <a:pt x="4224" y="1"/>
                    <a:pt x="4069" y="192"/>
                    <a:pt x="4052" y="381"/>
                  </a:cubicBezTo>
                  <a:cubicBezTo>
                    <a:pt x="4036" y="585"/>
                    <a:pt x="4131" y="781"/>
                    <a:pt x="4224" y="965"/>
                  </a:cubicBezTo>
                  <a:cubicBezTo>
                    <a:pt x="4387" y="1289"/>
                    <a:pt x="4598" y="1650"/>
                    <a:pt x="4957" y="1719"/>
                  </a:cubicBezTo>
                  <a:cubicBezTo>
                    <a:pt x="4995" y="1726"/>
                    <a:pt x="5033" y="1730"/>
                    <a:pt x="5071" y="1730"/>
                  </a:cubicBezTo>
                  <a:cubicBezTo>
                    <a:pt x="5370" y="1730"/>
                    <a:pt x="5647" y="1517"/>
                    <a:pt x="5848" y="1283"/>
                  </a:cubicBezTo>
                  <a:cubicBezTo>
                    <a:pt x="5999" y="1110"/>
                    <a:pt x="6131" y="909"/>
                    <a:pt x="6159" y="683"/>
                  </a:cubicBezTo>
                  <a:cubicBezTo>
                    <a:pt x="6188" y="455"/>
                    <a:pt x="6086" y="198"/>
                    <a:pt x="5877" y="106"/>
                  </a:cubicBezTo>
                  <a:cubicBezTo>
                    <a:pt x="5820" y="82"/>
                    <a:pt x="5760" y="70"/>
                    <a:pt x="5699" y="70"/>
                  </a:cubicBezTo>
                  <a:cubicBezTo>
                    <a:pt x="5562" y="70"/>
                    <a:pt x="5423" y="127"/>
                    <a:pt x="5314" y="212"/>
                  </a:cubicBezTo>
                  <a:cubicBezTo>
                    <a:pt x="5205" y="297"/>
                    <a:pt x="5120" y="404"/>
                    <a:pt x="5045" y="519"/>
                  </a:cubicBezTo>
                  <a:cubicBezTo>
                    <a:pt x="4828" y="426"/>
                    <a:pt x="4711" y="49"/>
                    <a:pt x="4452" y="4"/>
                  </a:cubicBezTo>
                  <a:cubicBezTo>
                    <a:pt x="4437" y="2"/>
                    <a:pt x="4422" y="1"/>
                    <a:pt x="4407" y="1"/>
                  </a:cubicBezTo>
                  <a:close/>
                  <a:moveTo>
                    <a:pt x="8051" y="286"/>
                  </a:moveTo>
                  <a:cubicBezTo>
                    <a:pt x="7868" y="286"/>
                    <a:pt x="7713" y="476"/>
                    <a:pt x="7696" y="665"/>
                  </a:cubicBezTo>
                  <a:cubicBezTo>
                    <a:pt x="7679" y="870"/>
                    <a:pt x="7775" y="1067"/>
                    <a:pt x="7870" y="1250"/>
                  </a:cubicBezTo>
                  <a:cubicBezTo>
                    <a:pt x="8033" y="1576"/>
                    <a:pt x="8245" y="1937"/>
                    <a:pt x="8602" y="2004"/>
                  </a:cubicBezTo>
                  <a:cubicBezTo>
                    <a:pt x="8641" y="2012"/>
                    <a:pt x="8679" y="2015"/>
                    <a:pt x="8717" y="2015"/>
                  </a:cubicBezTo>
                  <a:cubicBezTo>
                    <a:pt x="9014" y="2015"/>
                    <a:pt x="9293" y="1802"/>
                    <a:pt x="9492" y="1568"/>
                  </a:cubicBezTo>
                  <a:cubicBezTo>
                    <a:pt x="9641" y="1395"/>
                    <a:pt x="9776" y="1194"/>
                    <a:pt x="9805" y="966"/>
                  </a:cubicBezTo>
                  <a:cubicBezTo>
                    <a:pt x="9834" y="740"/>
                    <a:pt x="9730" y="483"/>
                    <a:pt x="9521" y="392"/>
                  </a:cubicBezTo>
                  <a:cubicBezTo>
                    <a:pt x="9465" y="367"/>
                    <a:pt x="9406" y="356"/>
                    <a:pt x="9346" y="356"/>
                  </a:cubicBezTo>
                  <a:cubicBezTo>
                    <a:pt x="9209" y="356"/>
                    <a:pt x="9068" y="413"/>
                    <a:pt x="8959" y="498"/>
                  </a:cubicBezTo>
                  <a:cubicBezTo>
                    <a:pt x="8852" y="582"/>
                    <a:pt x="8767" y="690"/>
                    <a:pt x="8690" y="804"/>
                  </a:cubicBezTo>
                  <a:cubicBezTo>
                    <a:pt x="8473" y="711"/>
                    <a:pt x="8356" y="334"/>
                    <a:pt x="8096" y="290"/>
                  </a:cubicBezTo>
                  <a:cubicBezTo>
                    <a:pt x="8081" y="287"/>
                    <a:pt x="8066" y="286"/>
                    <a:pt x="8051" y="286"/>
                  </a:cubicBezTo>
                  <a:close/>
                  <a:moveTo>
                    <a:pt x="3970" y="3142"/>
                  </a:moveTo>
                  <a:cubicBezTo>
                    <a:pt x="3835" y="3142"/>
                    <a:pt x="3697" y="3198"/>
                    <a:pt x="3590" y="3282"/>
                  </a:cubicBezTo>
                  <a:cubicBezTo>
                    <a:pt x="3480" y="3368"/>
                    <a:pt x="3400" y="3472"/>
                    <a:pt x="3325" y="3587"/>
                  </a:cubicBezTo>
                  <a:lnTo>
                    <a:pt x="3319" y="3587"/>
                  </a:lnTo>
                  <a:cubicBezTo>
                    <a:pt x="3239" y="3558"/>
                    <a:pt x="3176" y="3488"/>
                    <a:pt x="3119" y="3408"/>
                  </a:cubicBezTo>
                  <a:lnTo>
                    <a:pt x="3113" y="3408"/>
                  </a:lnTo>
                  <a:cubicBezTo>
                    <a:pt x="3004" y="3769"/>
                    <a:pt x="2895" y="4120"/>
                    <a:pt x="2780" y="4484"/>
                  </a:cubicBezTo>
                  <a:lnTo>
                    <a:pt x="2780" y="4490"/>
                  </a:lnTo>
                  <a:cubicBezTo>
                    <a:pt x="2897" y="4639"/>
                    <a:pt x="3041" y="4755"/>
                    <a:pt x="3226" y="4790"/>
                  </a:cubicBezTo>
                  <a:cubicBezTo>
                    <a:pt x="3264" y="4796"/>
                    <a:pt x="3302" y="4800"/>
                    <a:pt x="3339" y="4800"/>
                  </a:cubicBezTo>
                  <a:cubicBezTo>
                    <a:pt x="3641" y="4800"/>
                    <a:pt x="3919" y="4589"/>
                    <a:pt x="4118" y="4352"/>
                  </a:cubicBezTo>
                  <a:cubicBezTo>
                    <a:pt x="4268" y="4180"/>
                    <a:pt x="4400" y="3977"/>
                    <a:pt x="4430" y="3753"/>
                  </a:cubicBezTo>
                  <a:cubicBezTo>
                    <a:pt x="4459" y="3522"/>
                    <a:pt x="4360" y="3269"/>
                    <a:pt x="4149" y="3178"/>
                  </a:cubicBezTo>
                  <a:cubicBezTo>
                    <a:pt x="4092" y="3153"/>
                    <a:pt x="4031" y="3142"/>
                    <a:pt x="3970" y="3142"/>
                  </a:cubicBezTo>
                  <a:close/>
                  <a:moveTo>
                    <a:pt x="5894" y="3263"/>
                  </a:moveTo>
                  <a:cubicBezTo>
                    <a:pt x="5711" y="3263"/>
                    <a:pt x="5556" y="3453"/>
                    <a:pt x="5540" y="3644"/>
                  </a:cubicBezTo>
                  <a:cubicBezTo>
                    <a:pt x="5521" y="3848"/>
                    <a:pt x="5617" y="4046"/>
                    <a:pt x="5712" y="4228"/>
                  </a:cubicBezTo>
                  <a:cubicBezTo>
                    <a:pt x="5877" y="4552"/>
                    <a:pt x="6086" y="4913"/>
                    <a:pt x="6443" y="4980"/>
                  </a:cubicBezTo>
                  <a:cubicBezTo>
                    <a:pt x="6482" y="4988"/>
                    <a:pt x="6520" y="4991"/>
                    <a:pt x="6558" y="4991"/>
                  </a:cubicBezTo>
                  <a:cubicBezTo>
                    <a:pt x="6855" y="4991"/>
                    <a:pt x="7133" y="4779"/>
                    <a:pt x="7333" y="4546"/>
                  </a:cubicBezTo>
                  <a:cubicBezTo>
                    <a:pt x="7483" y="4371"/>
                    <a:pt x="7616" y="4170"/>
                    <a:pt x="7645" y="3944"/>
                  </a:cubicBezTo>
                  <a:cubicBezTo>
                    <a:pt x="7673" y="3716"/>
                    <a:pt x="7571" y="3459"/>
                    <a:pt x="7362" y="3368"/>
                  </a:cubicBezTo>
                  <a:cubicBezTo>
                    <a:pt x="7306" y="3343"/>
                    <a:pt x="7246" y="3332"/>
                    <a:pt x="7186" y="3332"/>
                  </a:cubicBezTo>
                  <a:cubicBezTo>
                    <a:pt x="7049" y="3332"/>
                    <a:pt x="6908" y="3389"/>
                    <a:pt x="6799" y="3474"/>
                  </a:cubicBezTo>
                  <a:cubicBezTo>
                    <a:pt x="6691" y="3558"/>
                    <a:pt x="6608" y="3666"/>
                    <a:pt x="6531" y="3780"/>
                  </a:cubicBezTo>
                  <a:cubicBezTo>
                    <a:pt x="6316" y="3689"/>
                    <a:pt x="6199" y="3313"/>
                    <a:pt x="5939" y="3267"/>
                  </a:cubicBezTo>
                  <a:cubicBezTo>
                    <a:pt x="5923" y="3265"/>
                    <a:pt x="5909" y="3263"/>
                    <a:pt x="5894" y="3263"/>
                  </a:cubicBezTo>
                  <a:close/>
                  <a:moveTo>
                    <a:pt x="9636" y="3456"/>
                  </a:moveTo>
                  <a:cubicBezTo>
                    <a:pt x="9454" y="3456"/>
                    <a:pt x="9299" y="3646"/>
                    <a:pt x="9283" y="3834"/>
                  </a:cubicBezTo>
                  <a:cubicBezTo>
                    <a:pt x="9264" y="4041"/>
                    <a:pt x="9363" y="4238"/>
                    <a:pt x="9455" y="4421"/>
                  </a:cubicBezTo>
                  <a:cubicBezTo>
                    <a:pt x="9616" y="4744"/>
                    <a:pt x="9829" y="5107"/>
                    <a:pt x="10186" y="5171"/>
                  </a:cubicBezTo>
                  <a:cubicBezTo>
                    <a:pt x="10227" y="5179"/>
                    <a:pt x="10267" y="5183"/>
                    <a:pt x="10307" y="5183"/>
                  </a:cubicBezTo>
                  <a:cubicBezTo>
                    <a:pt x="10601" y="5183"/>
                    <a:pt x="10875" y="4968"/>
                    <a:pt x="11078" y="4740"/>
                  </a:cubicBezTo>
                  <a:cubicBezTo>
                    <a:pt x="11221" y="4567"/>
                    <a:pt x="11360" y="4364"/>
                    <a:pt x="11389" y="4135"/>
                  </a:cubicBezTo>
                  <a:cubicBezTo>
                    <a:pt x="11390" y="4120"/>
                    <a:pt x="11396" y="4116"/>
                    <a:pt x="11390" y="4104"/>
                  </a:cubicBezTo>
                  <a:cubicBezTo>
                    <a:pt x="11299" y="3990"/>
                    <a:pt x="11200" y="3868"/>
                    <a:pt x="11114" y="3743"/>
                  </a:cubicBezTo>
                  <a:cubicBezTo>
                    <a:pt x="11068" y="3673"/>
                    <a:pt x="11023" y="3604"/>
                    <a:pt x="10988" y="3530"/>
                  </a:cubicBezTo>
                  <a:cubicBezTo>
                    <a:pt x="10968" y="3527"/>
                    <a:pt x="10948" y="3526"/>
                    <a:pt x="10928" y="3526"/>
                  </a:cubicBezTo>
                  <a:cubicBezTo>
                    <a:pt x="10790" y="3526"/>
                    <a:pt x="10650" y="3581"/>
                    <a:pt x="10545" y="3667"/>
                  </a:cubicBezTo>
                  <a:cubicBezTo>
                    <a:pt x="10434" y="3747"/>
                    <a:pt x="10350" y="3856"/>
                    <a:pt x="10279" y="3973"/>
                  </a:cubicBezTo>
                  <a:cubicBezTo>
                    <a:pt x="10060" y="3881"/>
                    <a:pt x="9945" y="3507"/>
                    <a:pt x="9680" y="3459"/>
                  </a:cubicBezTo>
                  <a:cubicBezTo>
                    <a:pt x="9665" y="3457"/>
                    <a:pt x="9651" y="3456"/>
                    <a:pt x="9636" y="3456"/>
                  </a:cubicBezTo>
                  <a:close/>
                  <a:moveTo>
                    <a:pt x="2316" y="5975"/>
                  </a:moveTo>
                  <a:cubicBezTo>
                    <a:pt x="2195" y="6367"/>
                    <a:pt x="2074" y="6748"/>
                    <a:pt x="1959" y="7138"/>
                  </a:cubicBezTo>
                  <a:cubicBezTo>
                    <a:pt x="2011" y="7098"/>
                    <a:pt x="2056" y="7045"/>
                    <a:pt x="2102" y="6993"/>
                  </a:cubicBezTo>
                  <a:cubicBezTo>
                    <a:pt x="2253" y="6814"/>
                    <a:pt x="2383" y="6613"/>
                    <a:pt x="2415" y="6390"/>
                  </a:cubicBezTo>
                  <a:cubicBezTo>
                    <a:pt x="2432" y="6246"/>
                    <a:pt x="2403" y="6090"/>
                    <a:pt x="2316" y="5975"/>
                  </a:cubicBezTo>
                  <a:close/>
                  <a:moveTo>
                    <a:pt x="3875" y="5900"/>
                  </a:moveTo>
                  <a:cubicBezTo>
                    <a:pt x="3693" y="5900"/>
                    <a:pt x="3539" y="6090"/>
                    <a:pt x="3522" y="6281"/>
                  </a:cubicBezTo>
                  <a:cubicBezTo>
                    <a:pt x="3504" y="6484"/>
                    <a:pt x="3600" y="6682"/>
                    <a:pt x="3694" y="6864"/>
                  </a:cubicBezTo>
                  <a:cubicBezTo>
                    <a:pt x="3858" y="7188"/>
                    <a:pt x="4068" y="7549"/>
                    <a:pt x="4425" y="7617"/>
                  </a:cubicBezTo>
                  <a:cubicBezTo>
                    <a:pt x="4463" y="7624"/>
                    <a:pt x="4502" y="7627"/>
                    <a:pt x="4540" y="7627"/>
                  </a:cubicBezTo>
                  <a:cubicBezTo>
                    <a:pt x="4838" y="7627"/>
                    <a:pt x="5115" y="7415"/>
                    <a:pt x="5315" y="7181"/>
                  </a:cubicBezTo>
                  <a:cubicBezTo>
                    <a:pt x="5464" y="7007"/>
                    <a:pt x="5599" y="6807"/>
                    <a:pt x="5627" y="6579"/>
                  </a:cubicBezTo>
                  <a:cubicBezTo>
                    <a:pt x="5658" y="6354"/>
                    <a:pt x="5557" y="6097"/>
                    <a:pt x="5345" y="6005"/>
                  </a:cubicBezTo>
                  <a:cubicBezTo>
                    <a:pt x="5290" y="5981"/>
                    <a:pt x="5230" y="5970"/>
                    <a:pt x="5170" y="5970"/>
                  </a:cubicBezTo>
                  <a:cubicBezTo>
                    <a:pt x="5033" y="5970"/>
                    <a:pt x="4893" y="6027"/>
                    <a:pt x="4783" y="6111"/>
                  </a:cubicBezTo>
                  <a:cubicBezTo>
                    <a:pt x="4676" y="6196"/>
                    <a:pt x="4591" y="6304"/>
                    <a:pt x="4515" y="6418"/>
                  </a:cubicBezTo>
                  <a:cubicBezTo>
                    <a:pt x="4297" y="6325"/>
                    <a:pt x="4181" y="5948"/>
                    <a:pt x="3922" y="5904"/>
                  </a:cubicBezTo>
                  <a:cubicBezTo>
                    <a:pt x="3906" y="5901"/>
                    <a:pt x="3891" y="5900"/>
                    <a:pt x="3875" y="5900"/>
                  </a:cubicBezTo>
                  <a:close/>
                  <a:moveTo>
                    <a:pt x="7521" y="6188"/>
                  </a:moveTo>
                  <a:cubicBezTo>
                    <a:pt x="7338" y="6188"/>
                    <a:pt x="7184" y="6378"/>
                    <a:pt x="7169" y="6569"/>
                  </a:cubicBezTo>
                  <a:cubicBezTo>
                    <a:pt x="7150" y="6772"/>
                    <a:pt x="7247" y="6970"/>
                    <a:pt x="7341" y="7152"/>
                  </a:cubicBezTo>
                  <a:cubicBezTo>
                    <a:pt x="7505" y="7476"/>
                    <a:pt x="7715" y="7837"/>
                    <a:pt x="8072" y="7905"/>
                  </a:cubicBezTo>
                  <a:cubicBezTo>
                    <a:pt x="8110" y="7912"/>
                    <a:pt x="8148" y="7916"/>
                    <a:pt x="8186" y="7916"/>
                  </a:cubicBezTo>
                  <a:cubicBezTo>
                    <a:pt x="8484" y="7916"/>
                    <a:pt x="8762" y="7703"/>
                    <a:pt x="8962" y="7470"/>
                  </a:cubicBezTo>
                  <a:cubicBezTo>
                    <a:pt x="9111" y="7296"/>
                    <a:pt x="9246" y="7095"/>
                    <a:pt x="9273" y="6868"/>
                  </a:cubicBezTo>
                  <a:cubicBezTo>
                    <a:pt x="9305" y="6642"/>
                    <a:pt x="9204" y="6385"/>
                    <a:pt x="8992" y="6295"/>
                  </a:cubicBezTo>
                  <a:cubicBezTo>
                    <a:pt x="8936" y="6271"/>
                    <a:pt x="8876" y="6260"/>
                    <a:pt x="8816" y="6260"/>
                  </a:cubicBezTo>
                  <a:cubicBezTo>
                    <a:pt x="8679" y="6260"/>
                    <a:pt x="8539" y="6315"/>
                    <a:pt x="8430" y="6400"/>
                  </a:cubicBezTo>
                  <a:cubicBezTo>
                    <a:pt x="8323" y="6484"/>
                    <a:pt x="8238" y="6592"/>
                    <a:pt x="8161" y="6706"/>
                  </a:cubicBezTo>
                  <a:cubicBezTo>
                    <a:pt x="7944" y="6613"/>
                    <a:pt x="7828" y="6238"/>
                    <a:pt x="7567" y="6192"/>
                  </a:cubicBezTo>
                  <a:cubicBezTo>
                    <a:pt x="7552" y="6189"/>
                    <a:pt x="7536" y="6188"/>
                    <a:pt x="7521" y="6188"/>
                  </a:cubicBezTo>
                  <a:close/>
                  <a:moveTo>
                    <a:pt x="2101" y="8732"/>
                  </a:moveTo>
                  <a:cubicBezTo>
                    <a:pt x="1918" y="8732"/>
                    <a:pt x="1764" y="8923"/>
                    <a:pt x="1748" y="9113"/>
                  </a:cubicBezTo>
                  <a:cubicBezTo>
                    <a:pt x="1730" y="9317"/>
                    <a:pt x="1827" y="9515"/>
                    <a:pt x="1920" y="9697"/>
                  </a:cubicBezTo>
                  <a:cubicBezTo>
                    <a:pt x="2084" y="10021"/>
                    <a:pt x="2294" y="10382"/>
                    <a:pt x="2651" y="10449"/>
                  </a:cubicBezTo>
                  <a:cubicBezTo>
                    <a:pt x="2690" y="10457"/>
                    <a:pt x="2728" y="10460"/>
                    <a:pt x="2766" y="10460"/>
                  </a:cubicBezTo>
                  <a:cubicBezTo>
                    <a:pt x="3065" y="10460"/>
                    <a:pt x="3343" y="10247"/>
                    <a:pt x="3543" y="10015"/>
                  </a:cubicBezTo>
                  <a:cubicBezTo>
                    <a:pt x="3692" y="9840"/>
                    <a:pt x="3827" y="9639"/>
                    <a:pt x="3856" y="9413"/>
                  </a:cubicBezTo>
                  <a:cubicBezTo>
                    <a:pt x="3884" y="9185"/>
                    <a:pt x="3781" y="8928"/>
                    <a:pt x="3572" y="8837"/>
                  </a:cubicBezTo>
                  <a:cubicBezTo>
                    <a:pt x="3516" y="8812"/>
                    <a:pt x="3457" y="8801"/>
                    <a:pt x="3397" y="8801"/>
                  </a:cubicBezTo>
                  <a:cubicBezTo>
                    <a:pt x="3260" y="8801"/>
                    <a:pt x="3119" y="8858"/>
                    <a:pt x="3010" y="8944"/>
                  </a:cubicBezTo>
                  <a:cubicBezTo>
                    <a:pt x="2902" y="9029"/>
                    <a:pt x="2818" y="9136"/>
                    <a:pt x="2740" y="9251"/>
                  </a:cubicBezTo>
                  <a:cubicBezTo>
                    <a:pt x="2524" y="9158"/>
                    <a:pt x="2408" y="8782"/>
                    <a:pt x="2147" y="8736"/>
                  </a:cubicBezTo>
                  <a:cubicBezTo>
                    <a:pt x="2131" y="8734"/>
                    <a:pt x="2116" y="8732"/>
                    <a:pt x="2101" y="8732"/>
                  </a:cubicBezTo>
                  <a:close/>
                  <a:moveTo>
                    <a:pt x="5317" y="8923"/>
                  </a:moveTo>
                  <a:cubicBezTo>
                    <a:pt x="5134" y="8923"/>
                    <a:pt x="4980" y="9113"/>
                    <a:pt x="4962" y="9303"/>
                  </a:cubicBezTo>
                  <a:cubicBezTo>
                    <a:pt x="4945" y="9508"/>
                    <a:pt x="5041" y="9704"/>
                    <a:pt x="5134" y="9887"/>
                  </a:cubicBezTo>
                  <a:cubicBezTo>
                    <a:pt x="5299" y="10211"/>
                    <a:pt x="5508" y="10571"/>
                    <a:pt x="5865" y="10640"/>
                  </a:cubicBezTo>
                  <a:cubicBezTo>
                    <a:pt x="5904" y="10647"/>
                    <a:pt x="5942" y="10651"/>
                    <a:pt x="5980" y="10651"/>
                  </a:cubicBezTo>
                  <a:cubicBezTo>
                    <a:pt x="6279" y="10651"/>
                    <a:pt x="6556" y="10438"/>
                    <a:pt x="6756" y="10204"/>
                  </a:cubicBezTo>
                  <a:cubicBezTo>
                    <a:pt x="6905" y="10031"/>
                    <a:pt x="7040" y="9830"/>
                    <a:pt x="7068" y="9602"/>
                  </a:cubicBezTo>
                  <a:cubicBezTo>
                    <a:pt x="7098" y="9377"/>
                    <a:pt x="6997" y="9121"/>
                    <a:pt x="6787" y="9029"/>
                  </a:cubicBezTo>
                  <a:cubicBezTo>
                    <a:pt x="6731" y="9004"/>
                    <a:pt x="6672" y="8993"/>
                    <a:pt x="6611" y="8993"/>
                  </a:cubicBezTo>
                  <a:cubicBezTo>
                    <a:pt x="6474" y="8993"/>
                    <a:pt x="6333" y="9050"/>
                    <a:pt x="6224" y="9135"/>
                  </a:cubicBezTo>
                  <a:cubicBezTo>
                    <a:pt x="6116" y="9219"/>
                    <a:pt x="6032" y="9327"/>
                    <a:pt x="5956" y="9442"/>
                  </a:cubicBezTo>
                  <a:cubicBezTo>
                    <a:pt x="5738" y="9348"/>
                    <a:pt x="5622" y="8971"/>
                    <a:pt x="5362" y="8927"/>
                  </a:cubicBezTo>
                  <a:cubicBezTo>
                    <a:pt x="5347" y="8924"/>
                    <a:pt x="5332" y="8923"/>
                    <a:pt x="5317" y="8923"/>
                  </a:cubicBezTo>
                  <a:close/>
                  <a:moveTo>
                    <a:pt x="995" y="11679"/>
                  </a:moveTo>
                  <a:cubicBezTo>
                    <a:pt x="860" y="11679"/>
                    <a:pt x="719" y="11736"/>
                    <a:pt x="611" y="11824"/>
                  </a:cubicBezTo>
                  <a:cubicBezTo>
                    <a:pt x="554" y="11864"/>
                    <a:pt x="508" y="11916"/>
                    <a:pt x="461" y="11968"/>
                  </a:cubicBezTo>
                  <a:lnTo>
                    <a:pt x="461" y="11973"/>
                  </a:lnTo>
                  <a:cubicBezTo>
                    <a:pt x="415" y="12019"/>
                    <a:pt x="381" y="12072"/>
                    <a:pt x="346" y="12124"/>
                  </a:cubicBezTo>
                  <a:cubicBezTo>
                    <a:pt x="312" y="12175"/>
                    <a:pt x="276" y="12233"/>
                    <a:pt x="243" y="12290"/>
                  </a:cubicBezTo>
                  <a:lnTo>
                    <a:pt x="386" y="12198"/>
                  </a:lnTo>
                  <a:lnTo>
                    <a:pt x="386" y="12198"/>
                  </a:lnTo>
                  <a:cubicBezTo>
                    <a:pt x="276" y="12545"/>
                    <a:pt x="161" y="12897"/>
                    <a:pt x="1" y="13219"/>
                  </a:cubicBezTo>
                  <a:cubicBezTo>
                    <a:pt x="75" y="13271"/>
                    <a:pt x="161" y="13309"/>
                    <a:pt x="253" y="13328"/>
                  </a:cubicBezTo>
                  <a:cubicBezTo>
                    <a:pt x="291" y="13335"/>
                    <a:pt x="329" y="13338"/>
                    <a:pt x="366" y="13338"/>
                  </a:cubicBezTo>
                  <a:cubicBezTo>
                    <a:pt x="665" y="13338"/>
                    <a:pt x="942" y="13127"/>
                    <a:pt x="1146" y="12897"/>
                  </a:cubicBezTo>
                  <a:cubicBezTo>
                    <a:pt x="1289" y="12717"/>
                    <a:pt x="1427" y="12517"/>
                    <a:pt x="1456" y="12292"/>
                  </a:cubicBezTo>
                  <a:cubicBezTo>
                    <a:pt x="1486" y="12061"/>
                    <a:pt x="1383" y="11808"/>
                    <a:pt x="1170" y="11715"/>
                  </a:cubicBezTo>
                  <a:cubicBezTo>
                    <a:pt x="1115" y="11691"/>
                    <a:pt x="1056" y="11679"/>
                    <a:pt x="995" y="11679"/>
                  </a:cubicBezTo>
                  <a:close/>
                  <a:moveTo>
                    <a:pt x="2917" y="11803"/>
                  </a:moveTo>
                  <a:cubicBezTo>
                    <a:pt x="2734" y="11803"/>
                    <a:pt x="2580" y="11992"/>
                    <a:pt x="2562" y="12183"/>
                  </a:cubicBezTo>
                  <a:cubicBezTo>
                    <a:pt x="2545" y="12388"/>
                    <a:pt x="2641" y="12584"/>
                    <a:pt x="2735" y="12766"/>
                  </a:cubicBezTo>
                  <a:cubicBezTo>
                    <a:pt x="2899" y="13092"/>
                    <a:pt x="3109" y="13451"/>
                    <a:pt x="3466" y="13519"/>
                  </a:cubicBezTo>
                  <a:cubicBezTo>
                    <a:pt x="3504" y="13526"/>
                    <a:pt x="3543" y="13529"/>
                    <a:pt x="3581" y="13529"/>
                  </a:cubicBezTo>
                  <a:cubicBezTo>
                    <a:pt x="3879" y="13529"/>
                    <a:pt x="4157" y="13318"/>
                    <a:pt x="4357" y="13084"/>
                  </a:cubicBezTo>
                  <a:cubicBezTo>
                    <a:pt x="4505" y="12909"/>
                    <a:pt x="4640" y="12709"/>
                    <a:pt x="4668" y="12482"/>
                  </a:cubicBezTo>
                  <a:cubicBezTo>
                    <a:pt x="4699" y="12256"/>
                    <a:pt x="4597" y="12001"/>
                    <a:pt x="4387" y="11909"/>
                  </a:cubicBezTo>
                  <a:cubicBezTo>
                    <a:pt x="4331" y="11884"/>
                    <a:pt x="4272" y="11873"/>
                    <a:pt x="4211" y="11873"/>
                  </a:cubicBezTo>
                  <a:cubicBezTo>
                    <a:pt x="4074" y="11873"/>
                    <a:pt x="3934" y="11930"/>
                    <a:pt x="3824" y="12015"/>
                  </a:cubicBezTo>
                  <a:cubicBezTo>
                    <a:pt x="3717" y="12098"/>
                    <a:pt x="3633" y="12206"/>
                    <a:pt x="3556" y="12320"/>
                  </a:cubicBezTo>
                  <a:cubicBezTo>
                    <a:pt x="3338" y="12227"/>
                    <a:pt x="3222" y="11851"/>
                    <a:pt x="2962" y="11807"/>
                  </a:cubicBezTo>
                  <a:cubicBezTo>
                    <a:pt x="2947" y="11804"/>
                    <a:pt x="2932" y="11803"/>
                    <a:pt x="2917" y="118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9"/>
            <p:cNvSpPr/>
            <p:nvPr/>
          </p:nvSpPr>
          <p:spPr>
            <a:xfrm rot="-1536180">
              <a:off x="8532702" y="3415678"/>
              <a:ext cx="1245035" cy="877248"/>
            </a:xfrm>
            <a:custGeom>
              <a:rect b="b" l="l" r="r" t="t"/>
              <a:pathLst>
                <a:path extrusionOk="0" h="14638" w="20775">
                  <a:moveTo>
                    <a:pt x="18372" y="0"/>
                  </a:moveTo>
                  <a:cubicBezTo>
                    <a:pt x="17948" y="212"/>
                    <a:pt x="17560" y="531"/>
                    <a:pt x="17255" y="892"/>
                  </a:cubicBezTo>
                  <a:cubicBezTo>
                    <a:pt x="16547" y="1728"/>
                    <a:pt x="16166" y="2786"/>
                    <a:pt x="15776" y="3816"/>
                  </a:cubicBezTo>
                  <a:cubicBezTo>
                    <a:pt x="14739" y="6523"/>
                    <a:pt x="13197" y="9436"/>
                    <a:pt x="10416" y="10282"/>
                  </a:cubicBezTo>
                  <a:cubicBezTo>
                    <a:pt x="9729" y="10491"/>
                    <a:pt x="9020" y="10555"/>
                    <a:pt x="8301" y="10555"/>
                  </a:cubicBezTo>
                  <a:cubicBezTo>
                    <a:pt x="7716" y="10555"/>
                    <a:pt x="7125" y="10513"/>
                    <a:pt x="6533" y="10472"/>
                  </a:cubicBezTo>
                  <a:cubicBezTo>
                    <a:pt x="5584" y="11312"/>
                    <a:pt x="4151" y="11387"/>
                    <a:pt x="2878" y="11635"/>
                  </a:cubicBezTo>
                  <a:cubicBezTo>
                    <a:pt x="1795" y="11853"/>
                    <a:pt x="598" y="12436"/>
                    <a:pt x="173" y="13363"/>
                  </a:cubicBezTo>
                  <a:cubicBezTo>
                    <a:pt x="58" y="13605"/>
                    <a:pt x="1" y="13864"/>
                    <a:pt x="6" y="14145"/>
                  </a:cubicBezTo>
                  <a:cubicBezTo>
                    <a:pt x="2690" y="14410"/>
                    <a:pt x="5282" y="14638"/>
                    <a:pt x="7881" y="14638"/>
                  </a:cubicBezTo>
                  <a:cubicBezTo>
                    <a:pt x="9793" y="14638"/>
                    <a:pt x="11710" y="14515"/>
                    <a:pt x="13670" y="14193"/>
                  </a:cubicBezTo>
                  <a:cubicBezTo>
                    <a:pt x="13819" y="13960"/>
                    <a:pt x="13974" y="13719"/>
                    <a:pt x="14136" y="13471"/>
                  </a:cubicBezTo>
                  <a:cubicBezTo>
                    <a:pt x="15264" y="11715"/>
                    <a:pt x="16594" y="9672"/>
                    <a:pt x="17665" y="8008"/>
                  </a:cubicBezTo>
                  <a:lnTo>
                    <a:pt x="17665" y="8008"/>
                  </a:lnTo>
                  <a:cubicBezTo>
                    <a:pt x="17770" y="9713"/>
                    <a:pt x="17569" y="11515"/>
                    <a:pt x="17579" y="13242"/>
                  </a:cubicBezTo>
                  <a:cubicBezTo>
                    <a:pt x="17579" y="13565"/>
                    <a:pt x="17591" y="13881"/>
                    <a:pt x="17608" y="14193"/>
                  </a:cubicBezTo>
                  <a:cubicBezTo>
                    <a:pt x="18086" y="14154"/>
                    <a:pt x="18160" y="14124"/>
                    <a:pt x="18474" y="14124"/>
                  </a:cubicBezTo>
                  <a:cubicBezTo>
                    <a:pt x="18597" y="14124"/>
                    <a:pt x="18758" y="14129"/>
                    <a:pt x="18996" y="14139"/>
                  </a:cubicBezTo>
                  <a:cubicBezTo>
                    <a:pt x="19030" y="13916"/>
                    <a:pt x="19066" y="13691"/>
                    <a:pt x="19104" y="13466"/>
                  </a:cubicBezTo>
                  <a:cubicBezTo>
                    <a:pt x="19433" y="11456"/>
                    <a:pt x="19864" y="9349"/>
                    <a:pt x="20181" y="7478"/>
                  </a:cubicBezTo>
                  <a:cubicBezTo>
                    <a:pt x="20539" y="5399"/>
                    <a:pt x="20775" y="3068"/>
                    <a:pt x="19524" y="1376"/>
                  </a:cubicBezTo>
                  <a:cubicBezTo>
                    <a:pt x="19166" y="892"/>
                    <a:pt x="18712" y="489"/>
                    <a:pt x="18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9"/>
            <p:cNvSpPr/>
            <p:nvPr/>
          </p:nvSpPr>
          <p:spPr>
            <a:xfrm rot="-1536180">
              <a:off x="8725367" y="4263056"/>
              <a:ext cx="847163" cy="76470"/>
            </a:xfrm>
            <a:custGeom>
              <a:rect b="b" l="l" r="r" t="t"/>
              <a:pathLst>
                <a:path extrusionOk="0" h="1276" w="14136">
                  <a:moveTo>
                    <a:pt x="172" y="1"/>
                  </a:moveTo>
                  <a:cubicBezTo>
                    <a:pt x="57" y="243"/>
                    <a:pt x="0" y="502"/>
                    <a:pt x="6" y="783"/>
                  </a:cubicBezTo>
                  <a:cubicBezTo>
                    <a:pt x="2690" y="1048"/>
                    <a:pt x="5282" y="1276"/>
                    <a:pt x="7880" y="1276"/>
                  </a:cubicBezTo>
                  <a:cubicBezTo>
                    <a:pt x="9793" y="1276"/>
                    <a:pt x="11709" y="1153"/>
                    <a:pt x="13669" y="831"/>
                  </a:cubicBezTo>
                  <a:cubicBezTo>
                    <a:pt x="13818" y="598"/>
                    <a:pt x="13975" y="357"/>
                    <a:pt x="14135" y="109"/>
                  </a:cubicBezTo>
                  <a:lnTo>
                    <a:pt x="14135" y="109"/>
                  </a:lnTo>
                  <a:cubicBezTo>
                    <a:pt x="12972" y="224"/>
                    <a:pt x="11803" y="310"/>
                    <a:pt x="10636" y="365"/>
                  </a:cubicBezTo>
                  <a:cubicBezTo>
                    <a:pt x="9652" y="406"/>
                    <a:pt x="8665" y="427"/>
                    <a:pt x="7679" y="427"/>
                  </a:cubicBezTo>
                  <a:cubicBezTo>
                    <a:pt x="6253" y="427"/>
                    <a:pt x="4826" y="383"/>
                    <a:pt x="3403" y="294"/>
                  </a:cubicBezTo>
                  <a:cubicBezTo>
                    <a:pt x="2327" y="218"/>
                    <a:pt x="1244" y="128"/>
                    <a:pt x="1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9"/>
            <p:cNvSpPr/>
            <p:nvPr/>
          </p:nvSpPr>
          <p:spPr>
            <a:xfrm rot="-1536180">
              <a:off x="9705034" y="3965503"/>
              <a:ext cx="91452" cy="56933"/>
            </a:xfrm>
            <a:custGeom>
              <a:rect b="b" l="l" r="r" t="t"/>
              <a:pathLst>
                <a:path extrusionOk="0" h="950" w="1526">
                  <a:moveTo>
                    <a:pt x="0" y="1"/>
                  </a:moveTo>
                  <a:cubicBezTo>
                    <a:pt x="0" y="323"/>
                    <a:pt x="12" y="640"/>
                    <a:pt x="29" y="950"/>
                  </a:cubicBezTo>
                  <a:cubicBezTo>
                    <a:pt x="506" y="913"/>
                    <a:pt x="581" y="882"/>
                    <a:pt x="894" y="882"/>
                  </a:cubicBezTo>
                  <a:cubicBezTo>
                    <a:pt x="1017" y="882"/>
                    <a:pt x="1178" y="887"/>
                    <a:pt x="1417" y="898"/>
                  </a:cubicBezTo>
                  <a:cubicBezTo>
                    <a:pt x="1451" y="674"/>
                    <a:pt x="1487" y="448"/>
                    <a:pt x="1525" y="224"/>
                  </a:cubicBezTo>
                  <a:cubicBezTo>
                    <a:pt x="1514" y="224"/>
                    <a:pt x="1510" y="219"/>
                    <a:pt x="1497" y="219"/>
                  </a:cubicBezTo>
                  <a:cubicBezTo>
                    <a:pt x="1124" y="144"/>
                    <a:pt x="513"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19"/>
          <p:cNvSpPr/>
          <p:nvPr/>
        </p:nvSpPr>
        <p:spPr>
          <a:xfrm flipH="1" rot="1234976">
            <a:off x="1190035" y="815424"/>
            <a:ext cx="901090" cy="901156"/>
          </a:xfrm>
          <a:custGeom>
            <a:rect b="b" l="l" r="r" t="t"/>
            <a:pathLst>
              <a:path extrusionOk="0" h="13764" w="13763">
                <a:moveTo>
                  <a:pt x="6882" y="1"/>
                </a:moveTo>
                <a:cubicBezTo>
                  <a:pt x="3083" y="1"/>
                  <a:pt x="1" y="3081"/>
                  <a:pt x="1" y="6882"/>
                </a:cubicBezTo>
                <a:cubicBezTo>
                  <a:pt x="1" y="8707"/>
                  <a:pt x="726" y="10457"/>
                  <a:pt x="2016" y="11747"/>
                </a:cubicBezTo>
                <a:cubicBezTo>
                  <a:pt x="3308" y="13038"/>
                  <a:pt x="5057" y="13763"/>
                  <a:pt x="6882" y="13763"/>
                </a:cubicBezTo>
                <a:cubicBezTo>
                  <a:pt x="8708" y="13763"/>
                  <a:pt x="10457" y="13038"/>
                  <a:pt x="11749" y="11747"/>
                </a:cubicBezTo>
                <a:cubicBezTo>
                  <a:pt x="13039" y="10457"/>
                  <a:pt x="13763" y="8707"/>
                  <a:pt x="13763" y="6882"/>
                </a:cubicBezTo>
                <a:cubicBezTo>
                  <a:pt x="13763" y="5057"/>
                  <a:pt x="13039" y="3307"/>
                  <a:pt x="11749" y="2016"/>
                </a:cubicBezTo>
                <a:cubicBezTo>
                  <a:pt x="10457" y="725"/>
                  <a:pt x="8708" y="1"/>
                  <a:pt x="6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3" name="Google Shape;1203;p19"/>
          <p:cNvGrpSpPr/>
          <p:nvPr/>
        </p:nvGrpSpPr>
        <p:grpSpPr>
          <a:xfrm flipH="1" rot="1235370">
            <a:off x="1200437" y="816124"/>
            <a:ext cx="880303" cy="899753"/>
            <a:chOff x="6039144" y="3610556"/>
            <a:chExt cx="3659292" cy="3740144"/>
          </a:xfrm>
        </p:grpSpPr>
        <p:sp>
          <p:nvSpPr>
            <p:cNvPr id="1204" name="Google Shape;1204;p19"/>
            <p:cNvSpPr/>
            <p:nvPr/>
          </p:nvSpPr>
          <p:spPr>
            <a:xfrm>
              <a:off x="8296189"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9"/>
            <p:cNvSpPr/>
            <p:nvPr/>
          </p:nvSpPr>
          <p:spPr>
            <a:xfrm>
              <a:off x="8296189"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9"/>
            <p:cNvSpPr/>
            <p:nvPr/>
          </p:nvSpPr>
          <p:spPr>
            <a:xfrm>
              <a:off x="8296189"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9"/>
            <p:cNvSpPr/>
            <p:nvPr/>
          </p:nvSpPr>
          <p:spPr>
            <a:xfrm>
              <a:off x="8296189"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9"/>
            <p:cNvSpPr/>
            <p:nvPr/>
          </p:nvSpPr>
          <p:spPr>
            <a:xfrm>
              <a:off x="8296189"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9"/>
            <p:cNvSpPr/>
            <p:nvPr/>
          </p:nvSpPr>
          <p:spPr>
            <a:xfrm>
              <a:off x="8296189"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9"/>
            <p:cNvSpPr/>
            <p:nvPr/>
          </p:nvSpPr>
          <p:spPr>
            <a:xfrm>
              <a:off x="8296189"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9"/>
            <p:cNvSpPr/>
            <p:nvPr/>
          </p:nvSpPr>
          <p:spPr>
            <a:xfrm>
              <a:off x="8296189"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9"/>
            <p:cNvSpPr/>
            <p:nvPr/>
          </p:nvSpPr>
          <p:spPr>
            <a:xfrm>
              <a:off x="8296189"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9"/>
            <p:cNvSpPr/>
            <p:nvPr/>
          </p:nvSpPr>
          <p:spPr>
            <a:xfrm>
              <a:off x="8296189"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9"/>
            <p:cNvSpPr/>
            <p:nvPr/>
          </p:nvSpPr>
          <p:spPr>
            <a:xfrm>
              <a:off x="8296189"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9"/>
            <p:cNvSpPr/>
            <p:nvPr/>
          </p:nvSpPr>
          <p:spPr>
            <a:xfrm>
              <a:off x="8296189"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9"/>
            <p:cNvSpPr/>
            <p:nvPr/>
          </p:nvSpPr>
          <p:spPr>
            <a:xfrm>
              <a:off x="8296189"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9"/>
            <p:cNvSpPr/>
            <p:nvPr/>
          </p:nvSpPr>
          <p:spPr>
            <a:xfrm>
              <a:off x="8559706" y="4917796"/>
              <a:ext cx="119780" cy="119236"/>
            </a:xfrm>
            <a:custGeom>
              <a:rect b="b" l="l" r="r" t="t"/>
              <a:pathLst>
                <a:path extrusionOk="0" h="438" w="440">
                  <a:moveTo>
                    <a:pt x="220" y="1"/>
                  </a:moveTo>
                  <a:cubicBezTo>
                    <a:pt x="98" y="1"/>
                    <a:pt x="1" y="99"/>
                    <a:pt x="1" y="220"/>
                  </a:cubicBezTo>
                  <a:cubicBezTo>
                    <a:pt x="1" y="342"/>
                    <a:pt x="99" y="438"/>
                    <a:pt x="220" y="438"/>
                  </a:cubicBezTo>
                  <a:cubicBezTo>
                    <a:pt x="340" y="438"/>
                    <a:pt x="439" y="339"/>
                    <a:pt x="439" y="220"/>
                  </a:cubicBezTo>
                  <a:cubicBezTo>
                    <a:pt x="439" y="99"/>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9"/>
            <p:cNvSpPr/>
            <p:nvPr/>
          </p:nvSpPr>
          <p:spPr>
            <a:xfrm>
              <a:off x="8559706" y="4480597"/>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9"/>
            <p:cNvSpPr/>
            <p:nvPr/>
          </p:nvSpPr>
          <p:spPr>
            <a:xfrm>
              <a:off x="8559706" y="5137212"/>
              <a:ext cx="119780" cy="119236"/>
            </a:xfrm>
            <a:custGeom>
              <a:rect b="b" l="l" r="r" t="t"/>
              <a:pathLst>
                <a:path extrusionOk="0" h="438" w="440">
                  <a:moveTo>
                    <a:pt x="220" y="0"/>
                  </a:moveTo>
                  <a:cubicBezTo>
                    <a:pt x="98" y="0"/>
                    <a:pt x="1" y="98"/>
                    <a:pt x="1" y="218"/>
                  </a:cubicBezTo>
                  <a:cubicBezTo>
                    <a:pt x="1" y="340"/>
                    <a:pt x="99" y="437"/>
                    <a:pt x="220" y="437"/>
                  </a:cubicBezTo>
                  <a:cubicBezTo>
                    <a:pt x="340" y="437"/>
                    <a:pt x="439" y="339"/>
                    <a:pt x="439" y="218"/>
                  </a:cubicBezTo>
                  <a:cubicBezTo>
                    <a:pt x="439" y="96"/>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9"/>
            <p:cNvSpPr/>
            <p:nvPr/>
          </p:nvSpPr>
          <p:spPr>
            <a:xfrm>
              <a:off x="8559706" y="4699197"/>
              <a:ext cx="119780" cy="119508"/>
            </a:xfrm>
            <a:custGeom>
              <a:rect b="b" l="l" r="r" t="t"/>
              <a:pathLst>
                <a:path extrusionOk="0" h="439" w="440">
                  <a:moveTo>
                    <a:pt x="220" y="1"/>
                  </a:moveTo>
                  <a:cubicBezTo>
                    <a:pt x="98" y="1"/>
                    <a:pt x="1" y="100"/>
                    <a:pt x="1" y="220"/>
                  </a:cubicBezTo>
                  <a:cubicBezTo>
                    <a:pt x="1" y="341"/>
                    <a:pt x="99" y="438"/>
                    <a:pt x="220" y="438"/>
                  </a:cubicBezTo>
                  <a:cubicBezTo>
                    <a:pt x="340" y="438"/>
                    <a:pt x="439" y="341"/>
                    <a:pt x="439" y="220"/>
                  </a:cubicBezTo>
                  <a:cubicBezTo>
                    <a:pt x="439"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9"/>
            <p:cNvSpPr/>
            <p:nvPr/>
          </p:nvSpPr>
          <p:spPr>
            <a:xfrm>
              <a:off x="8559706" y="5569510"/>
              <a:ext cx="119780" cy="119236"/>
            </a:xfrm>
            <a:custGeom>
              <a:rect b="b" l="l" r="r" t="t"/>
              <a:pathLst>
                <a:path extrusionOk="0" h="438" w="440">
                  <a:moveTo>
                    <a:pt x="220" y="1"/>
                  </a:moveTo>
                  <a:cubicBezTo>
                    <a:pt x="98" y="1"/>
                    <a:pt x="1" y="100"/>
                    <a:pt x="1" y="220"/>
                  </a:cubicBezTo>
                  <a:cubicBezTo>
                    <a:pt x="1" y="342"/>
                    <a:pt x="99" y="438"/>
                    <a:pt x="220" y="438"/>
                  </a:cubicBezTo>
                  <a:cubicBezTo>
                    <a:pt x="340" y="438"/>
                    <a:pt x="439" y="340"/>
                    <a:pt x="439" y="220"/>
                  </a:cubicBezTo>
                  <a:cubicBezTo>
                    <a:pt x="439"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9"/>
            <p:cNvSpPr/>
            <p:nvPr/>
          </p:nvSpPr>
          <p:spPr>
            <a:xfrm>
              <a:off x="8559706" y="5350911"/>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9"/>
            <p:cNvSpPr/>
            <p:nvPr/>
          </p:nvSpPr>
          <p:spPr>
            <a:xfrm>
              <a:off x="8559706" y="3828883"/>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9"/>
            <p:cNvSpPr/>
            <p:nvPr/>
          </p:nvSpPr>
          <p:spPr>
            <a:xfrm>
              <a:off x="8296189"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9"/>
            <p:cNvSpPr/>
            <p:nvPr/>
          </p:nvSpPr>
          <p:spPr>
            <a:xfrm>
              <a:off x="8559706" y="5788926"/>
              <a:ext cx="119780" cy="118963"/>
            </a:xfrm>
            <a:custGeom>
              <a:rect b="b" l="l" r="r" t="t"/>
              <a:pathLst>
                <a:path extrusionOk="0" h="437" w="440">
                  <a:moveTo>
                    <a:pt x="220" y="0"/>
                  </a:moveTo>
                  <a:cubicBezTo>
                    <a:pt x="98" y="0"/>
                    <a:pt x="1" y="98"/>
                    <a:pt x="1" y="218"/>
                  </a:cubicBezTo>
                  <a:cubicBezTo>
                    <a:pt x="1" y="340"/>
                    <a:pt x="99" y="436"/>
                    <a:pt x="220" y="436"/>
                  </a:cubicBezTo>
                  <a:cubicBezTo>
                    <a:pt x="340" y="436"/>
                    <a:pt x="439" y="339"/>
                    <a:pt x="439" y="218"/>
                  </a:cubicBezTo>
                  <a:cubicBezTo>
                    <a:pt x="439" y="96"/>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9"/>
            <p:cNvSpPr/>
            <p:nvPr/>
          </p:nvSpPr>
          <p:spPr>
            <a:xfrm>
              <a:off x="8296189"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9"/>
            <p:cNvSpPr/>
            <p:nvPr/>
          </p:nvSpPr>
          <p:spPr>
            <a:xfrm>
              <a:off x="8559706" y="4043126"/>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39"/>
                    <a:pt x="439" y="220"/>
                  </a:cubicBezTo>
                  <a:cubicBezTo>
                    <a:pt x="439"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9"/>
            <p:cNvSpPr/>
            <p:nvPr/>
          </p:nvSpPr>
          <p:spPr>
            <a:xfrm>
              <a:off x="8559706" y="4262270"/>
              <a:ext cx="119780" cy="119236"/>
            </a:xfrm>
            <a:custGeom>
              <a:rect b="b" l="l" r="r" t="t"/>
              <a:pathLst>
                <a:path extrusionOk="0" h="438" w="440">
                  <a:moveTo>
                    <a:pt x="220" y="0"/>
                  </a:moveTo>
                  <a:cubicBezTo>
                    <a:pt x="98" y="0"/>
                    <a:pt x="1" y="99"/>
                    <a:pt x="1" y="220"/>
                  </a:cubicBezTo>
                  <a:cubicBezTo>
                    <a:pt x="1" y="340"/>
                    <a:pt x="99" y="437"/>
                    <a:pt x="220" y="437"/>
                  </a:cubicBezTo>
                  <a:cubicBezTo>
                    <a:pt x="340" y="437"/>
                    <a:pt x="439" y="340"/>
                    <a:pt x="439" y="220"/>
                  </a:cubicBezTo>
                  <a:cubicBezTo>
                    <a:pt x="439" y="99"/>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9"/>
            <p:cNvSpPr/>
            <p:nvPr/>
          </p:nvSpPr>
          <p:spPr>
            <a:xfrm>
              <a:off x="8559706" y="6007526"/>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9"/>
            <p:cNvSpPr/>
            <p:nvPr/>
          </p:nvSpPr>
          <p:spPr>
            <a:xfrm>
              <a:off x="8032944" y="3828883"/>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9"/>
            <p:cNvSpPr/>
            <p:nvPr/>
          </p:nvSpPr>
          <p:spPr>
            <a:xfrm>
              <a:off x="8296189"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9"/>
            <p:cNvSpPr/>
            <p:nvPr/>
          </p:nvSpPr>
          <p:spPr>
            <a:xfrm>
              <a:off x="8032944" y="4699197"/>
              <a:ext cx="119508" cy="119508"/>
            </a:xfrm>
            <a:custGeom>
              <a:rect b="b" l="l" r="r" t="t"/>
              <a:pathLst>
                <a:path extrusionOk="0" h="439" w="439">
                  <a:moveTo>
                    <a:pt x="220" y="1"/>
                  </a:moveTo>
                  <a:cubicBezTo>
                    <a:pt x="98" y="1"/>
                    <a:pt x="0" y="100"/>
                    <a:pt x="0" y="220"/>
                  </a:cubicBezTo>
                  <a:cubicBezTo>
                    <a:pt x="0" y="341"/>
                    <a:pt x="99" y="438"/>
                    <a:pt x="220" y="438"/>
                  </a:cubicBezTo>
                  <a:cubicBezTo>
                    <a:pt x="341" y="438"/>
                    <a:pt x="439" y="341"/>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9"/>
            <p:cNvSpPr/>
            <p:nvPr/>
          </p:nvSpPr>
          <p:spPr>
            <a:xfrm>
              <a:off x="8032944" y="7096711"/>
              <a:ext cx="119508" cy="119236"/>
            </a:xfrm>
            <a:custGeom>
              <a:rect b="b" l="l" r="r" t="t"/>
              <a:pathLst>
                <a:path extrusionOk="0" h="438" w="439">
                  <a:moveTo>
                    <a:pt x="220" y="0"/>
                  </a:moveTo>
                  <a:cubicBezTo>
                    <a:pt x="98" y="0"/>
                    <a:pt x="0" y="99"/>
                    <a:pt x="0" y="218"/>
                  </a:cubicBezTo>
                  <a:cubicBezTo>
                    <a:pt x="0" y="339"/>
                    <a:pt x="99" y="437"/>
                    <a:pt x="220" y="437"/>
                  </a:cubicBezTo>
                  <a:cubicBezTo>
                    <a:pt x="341" y="437"/>
                    <a:pt x="439" y="339"/>
                    <a:pt x="439" y="218"/>
                  </a:cubicBezTo>
                  <a:cubicBezTo>
                    <a:pt x="439" y="99"/>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9"/>
            <p:cNvSpPr/>
            <p:nvPr/>
          </p:nvSpPr>
          <p:spPr>
            <a:xfrm>
              <a:off x="8032944" y="4262270"/>
              <a:ext cx="119508" cy="119236"/>
            </a:xfrm>
            <a:custGeom>
              <a:rect b="b" l="l" r="r" t="t"/>
              <a:pathLst>
                <a:path extrusionOk="0" h="438" w="439">
                  <a:moveTo>
                    <a:pt x="220" y="0"/>
                  </a:moveTo>
                  <a:cubicBezTo>
                    <a:pt x="98" y="0"/>
                    <a:pt x="0" y="99"/>
                    <a:pt x="0" y="220"/>
                  </a:cubicBezTo>
                  <a:cubicBezTo>
                    <a:pt x="0" y="340"/>
                    <a:pt x="99" y="437"/>
                    <a:pt x="220" y="437"/>
                  </a:cubicBezTo>
                  <a:cubicBezTo>
                    <a:pt x="341" y="437"/>
                    <a:pt x="439" y="340"/>
                    <a:pt x="439" y="220"/>
                  </a:cubicBezTo>
                  <a:cubicBezTo>
                    <a:pt x="439" y="99"/>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9"/>
            <p:cNvSpPr/>
            <p:nvPr/>
          </p:nvSpPr>
          <p:spPr>
            <a:xfrm>
              <a:off x="8032944" y="4480597"/>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9"/>
            <p:cNvSpPr/>
            <p:nvPr/>
          </p:nvSpPr>
          <p:spPr>
            <a:xfrm>
              <a:off x="8032944" y="4043126"/>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39"/>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9"/>
            <p:cNvSpPr/>
            <p:nvPr/>
          </p:nvSpPr>
          <p:spPr>
            <a:xfrm>
              <a:off x="7505910"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9"/>
            <p:cNvSpPr/>
            <p:nvPr/>
          </p:nvSpPr>
          <p:spPr>
            <a:xfrm>
              <a:off x="7505910"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9"/>
            <p:cNvSpPr/>
            <p:nvPr/>
          </p:nvSpPr>
          <p:spPr>
            <a:xfrm>
              <a:off x="8559706" y="7096167"/>
              <a:ext cx="119780" cy="118691"/>
            </a:xfrm>
            <a:custGeom>
              <a:rect b="b" l="l" r="r" t="t"/>
              <a:pathLst>
                <a:path extrusionOk="0" h="436" w="440">
                  <a:moveTo>
                    <a:pt x="220" y="1"/>
                  </a:moveTo>
                  <a:cubicBezTo>
                    <a:pt x="98" y="1"/>
                    <a:pt x="1" y="98"/>
                    <a:pt x="1" y="219"/>
                  </a:cubicBezTo>
                  <a:cubicBezTo>
                    <a:pt x="1" y="332"/>
                    <a:pt x="85" y="425"/>
                    <a:pt x="194" y="435"/>
                  </a:cubicBezTo>
                  <a:cubicBezTo>
                    <a:pt x="261" y="409"/>
                    <a:pt x="327" y="382"/>
                    <a:pt x="392" y="353"/>
                  </a:cubicBezTo>
                  <a:cubicBezTo>
                    <a:pt x="421" y="315"/>
                    <a:pt x="438" y="269"/>
                    <a:pt x="438" y="219"/>
                  </a:cubicBezTo>
                  <a:cubicBezTo>
                    <a:pt x="439"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9"/>
            <p:cNvSpPr/>
            <p:nvPr/>
          </p:nvSpPr>
          <p:spPr>
            <a:xfrm>
              <a:off x="7505910"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9"/>
            <p:cNvSpPr/>
            <p:nvPr/>
          </p:nvSpPr>
          <p:spPr>
            <a:xfrm>
              <a:off x="9051895" y="6877567"/>
              <a:ext cx="93102" cy="83029"/>
            </a:xfrm>
            <a:custGeom>
              <a:rect b="b" l="l" r="r" t="t"/>
              <a:pathLst>
                <a:path extrusionOk="0" h="305" w="342">
                  <a:moveTo>
                    <a:pt x="218" y="1"/>
                  </a:moveTo>
                  <a:cubicBezTo>
                    <a:pt x="98" y="1"/>
                    <a:pt x="0" y="98"/>
                    <a:pt x="0" y="219"/>
                  </a:cubicBezTo>
                  <a:cubicBezTo>
                    <a:pt x="0" y="249"/>
                    <a:pt x="5" y="278"/>
                    <a:pt x="17" y="305"/>
                  </a:cubicBezTo>
                  <a:cubicBezTo>
                    <a:pt x="129" y="219"/>
                    <a:pt x="237" y="130"/>
                    <a:pt x="341" y="38"/>
                  </a:cubicBezTo>
                  <a:cubicBezTo>
                    <a:pt x="306" y="15"/>
                    <a:pt x="265"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9"/>
            <p:cNvSpPr/>
            <p:nvPr/>
          </p:nvSpPr>
          <p:spPr>
            <a:xfrm>
              <a:off x="8794367" y="7096167"/>
              <a:ext cx="60707" cy="34301"/>
            </a:xfrm>
            <a:custGeom>
              <a:rect b="b" l="l" r="r" t="t"/>
              <a:pathLst>
                <a:path extrusionOk="0" h="126" w="223">
                  <a:moveTo>
                    <a:pt x="198" y="1"/>
                  </a:moveTo>
                  <a:cubicBezTo>
                    <a:pt x="111" y="1"/>
                    <a:pt x="36" y="52"/>
                    <a:pt x="0" y="125"/>
                  </a:cubicBezTo>
                  <a:cubicBezTo>
                    <a:pt x="75" y="87"/>
                    <a:pt x="148" y="45"/>
                    <a:pt x="222" y="2"/>
                  </a:cubicBezTo>
                  <a:cubicBezTo>
                    <a:pt x="215" y="2"/>
                    <a:pt x="205" y="1"/>
                    <a:pt x="1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9"/>
            <p:cNvSpPr/>
            <p:nvPr/>
          </p:nvSpPr>
          <p:spPr>
            <a:xfrm>
              <a:off x="8040022" y="7315310"/>
              <a:ext cx="98819" cy="31306"/>
            </a:xfrm>
            <a:custGeom>
              <a:rect b="b" l="l" r="r" t="t"/>
              <a:pathLst>
                <a:path extrusionOk="0" h="115" w="363">
                  <a:moveTo>
                    <a:pt x="194" y="0"/>
                  </a:moveTo>
                  <a:cubicBezTo>
                    <a:pt x="112" y="0"/>
                    <a:pt x="37" y="46"/>
                    <a:pt x="0" y="115"/>
                  </a:cubicBezTo>
                  <a:cubicBezTo>
                    <a:pt x="122" y="106"/>
                    <a:pt x="242" y="95"/>
                    <a:pt x="363" y="80"/>
                  </a:cubicBezTo>
                  <a:cubicBezTo>
                    <a:pt x="323" y="30"/>
                    <a:pt x="262" y="0"/>
                    <a:pt x="1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9"/>
            <p:cNvSpPr/>
            <p:nvPr/>
          </p:nvSpPr>
          <p:spPr>
            <a:xfrm>
              <a:off x="8032944" y="6877567"/>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9"/>
            <p:cNvSpPr/>
            <p:nvPr/>
          </p:nvSpPr>
          <p:spPr>
            <a:xfrm>
              <a:off x="8032944" y="6659240"/>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9"/>
            <p:cNvSpPr/>
            <p:nvPr/>
          </p:nvSpPr>
          <p:spPr>
            <a:xfrm>
              <a:off x="8032944" y="6225853"/>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9"/>
            <p:cNvSpPr/>
            <p:nvPr/>
          </p:nvSpPr>
          <p:spPr>
            <a:xfrm>
              <a:off x="8032944" y="6444452"/>
              <a:ext cx="119508" cy="119236"/>
            </a:xfrm>
            <a:custGeom>
              <a:rect b="b" l="l" r="r" t="t"/>
              <a:pathLst>
                <a:path extrusionOk="0" h="438" w="439">
                  <a:moveTo>
                    <a:pt x="220" y="1"/>
                  </a:moveTo>
                  <a:cubicBezTo>
                    <a:pt x="98" y="1"/>
                    <a:pt x="0" y="98"/>
                    <a:pt x="0" y="219"/>
                  </a:cubicBezTo>
                  <a:cubicBezTo>
                    <a:pt x="0" y="339"/>
                    <a:pt x="99" y="438"/>
                    <a:pt x="220" y="438"/>
                  </a:cubicBezTo>
                  <a:cubicBezTo>
                    <a:pt x="341" y="438"/>
                    <a:pt x="439" y="339"/>
                    <a:pt x="439" y="219"/>
                  </a:cubicBezTo>
                  <a:cubicBezTo>
                    <a:pt x="439" y="98"/>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9"/>
            <p:cNvSpPr/>
            <p:nvPr/>
          </p:nvSpPr>
          <p:spPr>
            <a:xfrm>
              <a:off x="8033217" y="3611645"/>
              <a:ext cx="119236" cy="118147"/>
            </a:xfrm>
            <a:custGeom>
              <a:rect b="b" l="l" r="r" t="t"/>
              <a:pathLst>
                <a:path extrusionOk="0" h="434" w="438">
                  <a:moveTo>
                    <a:pt x="183" y="0"/>
                  </a:moveTo>
                  <a:cubicBezTo>
                    <a:pt x="79" y="16"/>
                    <a:pt x="1" y="107"/>
                    <a:pt x="1" y="215"/>
                  </a:cubicBezTo>
                  <a:cubicBezTo>
                    <a:pt x="1" y="337"/>
                    <a:pt x="98" y="433"/>
                    <a:pt x="219" y="433"/>
                  </a:cubicBezTo>
                  <a:cubicBezTo>
                    <a:pt x="340" y="433"/>
                    <a:pt x="438" y="336"/>
                    <a:pt x="438" y="215"/>
                  </a:cubicBezTo>
                  <a:cubicBezTo>
                    <a:pt x="438" y="122"/>
                    <a:pt x="378" y="42"/>
                    <a:pt x="296" y="10"/>
                  </a:cubicBezTo>
                  <a:lnTo>
                    <a:pt x="1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9"/>
            <p:cNvSpPr/>
            <p:nvPr/>
          </p:nvSpPr>
          <p:spPr>
            <a:xfrm>
              <a:off x="8296189" y="3644312"/>
              <a:ext cx="119780" cy="85479"/>
            </a:xfrm>
            <a:custGeom>
              <a:rect b="b" l="l" r="r" t="t"/>
              <a:pathLst>
                <a:path extrusionOk="0" h="314" w="440">
                  <a:moveTo>
                    <a:pt x="24" y="1"/>
                  </a:moveTo>
                  <a:cubicBezTo>
                    <a:pt x="9" y="30"/>
                    <a:pt x="1" y="61"/>
                    <a:pt x="1" y="95"/>
                  </a:cubicBezTo>
                  <a:cubicBezTo>
                    <a:pt x="2" y="216"/>
                    <a:pt x="100" y="313"/>
                    <a:pt x="220" y="313"/>
                  </a:cubicBezTo>
                  <a:cubicBezTo>
                    <a:pt x="339" y="313"/>
                    <a:pt x="435" y="219"/>
                    <a:pt x="440" y="103"/>
                  </a:cubicBezTo>
                  <a:cubicBezTo>
                    <a:pt x="303" y="65"/>
                    <a:pt x="163" y="31"/>
                    <a:pt x="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9"/>
            <p:cNvSpPr/>
            <p:nvPr/>
          </p:nvSpPr>
          <p:spPr>
            <a:xfrm>
              <a:off x="8032944" y="4917796"/>
              <a:ext cx="119508" cy="119236"/>
            </a:xfrm>
            <a:custGeom>
              <a:rect b="b" l="l" r="r" t="t"/>
              <a:pathLst>
                <a:path extrusionOk="0" h="438" w="439">
                  <a:moveTo>
                    <a:pt x="220" y="1"/>
                  </a:moveTo>
                  <a:cubicBezTo>
                    <a:pt x="98" y="1"/>
                    <a:pt x="0" y="99"/>
                    <a:pt x="0" y="220"/>
                  </a:cubicBezTo>
                  <a:cubicBezTo>
                    <a:pt x="0" y="342"/>
                    <a:pt x="99" y="438"/>
                    <a:pt x="220" y="438"/>
                  </a:cubicBezTo>
                  <a:cubicBezTo>
                    <a:pt x="341" y="438"/>
                    <a:pt x="439" y="339"/>
                    <a:pt x="439" y="220"/>
                  </a:cubicBezTo>
                  <a:cubicBezTo>
                    <a:pt x="439" y="99"/>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9"/>
            <p:cNvSpPr/>
            <p:nvPr/>
          </p:nvSpPr>
          <p:spPr>
            <a:xfrm>
              <a:off x="8032944" y="6007526"/>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9"/>
            <p:cNvSpPr/>
            <p:nvPr/>
          </p:nvSpPr>
          <p:spPr>
            <a:xfrm>
              <a:off x="8032944" y="5350911"/>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9"/>
            <p:cNvSpPr/>
            <p:nvPr/>
          </p:nvSpPr>
          <p:spPr>
            <a:xfrm>
              <a:off x="8032944" y="5137212"/>
              <a:ext cx="119508" cy="119236"/>
            </a:xfrm>
            <a:custGeom>
              <a:rect b="b" l="l" r="r" t="t"/>
              <a:pathLst>
                <a:path extrusionOk="0" h="438" w="439">
                  <a:moveTo>
                    <a:pt x="220" y="0"/>
                  </a:moveTo>
                  <a:cubicBezTo>
                    <a:pt x="98" y="0"/>
                    <a:pt x="0" y="98"/>
                    <a:pt x="0" y="218"/>
                  </a:cubicBezTo>
                  <a:cubicBezTo>
                    <a:pt x="0" y="340"/>
                    <a:pt x="99" y="437"/>
                    <a:pt x="220" y="437"/>
                  </a:cubicBezTo>
                  <a:cubicBezTo>
                    <a:pt x="341" y="437"/>
                    <a:pt x="439" y="339"/>
                    <a:pt x="439" y="218"/>
                  </a:cubicBezTo>
                  <a:cubicBezTo>
                    <a:pt x="439" y="96"/>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9"/>
            <p:cNvSpPr/>
            <p:nvPr/>
          </p:nvSpPr>
          <p:spPr>
            <a:xfrm>
              <a:off x="8032944" y="5569510"/>
              <a:ext cx="119508" cy="119236"/>
            </a:xfrm>
            <a:custGeom>
              <a:rect b="b" l="l" r="r" t="t"/>
              <a:pathLst>
                <a:path extrusionOk="0" h="438" w="439">
                  <a:moveTo>
                    <a:pt x="220" y="1"/>
                  </a:moveTo>
                  <a:cubicBezTo>
                    <a:pt x="98" y="1"/>
                    <a:pt x="0" y="100"/>
                    <a:pt x="0" y="220"/>
                  </a:cubicBezTo>
                  <a:cubicBezTo>
                    <a:pt x="0" y="342"/>
                    <a:pt x="99" y="438"/>
                    <a:pt x="220" y="438"/>
                  </a:cubicBezTo>
                  <a:cubicBezTo>
                    <a:pt x="341" y="438"/>
                    <a:pt x="439" y="340"/>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9"/>
            <p:cNvSpPr/>
            <p:nvPr/>
          </p:nvSpPr>
          <p:spPr>
            <a:xfrm>
              <a:off x="8032944" y="5788926"/>
              <a:ext cx="119508" cy="118963"/>
            </a:xfrm>
            <a:custGeom>
              <a:rect b="b" l="l" r="r" t="t"/>
              <a:pathLst>
                <a:path extrusionOk="0" h="437" w="439">
                  <a:moveTo>
                    <a:pt x="220" y="0"/>
                  </a:moveTo>
                  <a:cubicBezTo>
                    <a:pt x="98" y="0"/>
                    <a:pt x="0" y="98"/>
                    <a:pt x="0" y="218"/>
                  </a:cubicBezTo>
                  <a:cubicBezTo>
                    <a:pt x="0" y="340"/>
                    <a:pt x="99" y="436"/>
                    <a:pt x="220" y="436"/>
                  </a:cubicBezTo>
                  <a:cubicBezTo>
                    <a:pt x="341" y="436"/>
                    <a:pt x="439" y="339"/>
                    <a:pt x="439" y="218"/>
                  </a:cubicBezTo>
                  <a:cubicBezTo>
                    <a:pt x="439" y="96"/>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9"/>
            <p:cNvSpPr/>
            <p:nvPr/>
          </p:nvSpPr>
          <p:spPr>
            <a:xfrm>
              <a:off x="9051895" y="4480597"/>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9"/>
            <p:cNvSpPr/>
            <p:nvPr/>
          </p:nvSpPr>
          <p:spPr>
            <a:xfrm>
              <a:off x="9578657" y="6226397"/>
              <a:ext cx="51451" cy="90380"/>
            </a:xfrm>
            <a:custGeom>
              <a:rect b="b" l="l" r="r" t="t"/>
              <a:pathLst>
                <a:path extrusionOk="0" h="332" w="189">
                  <a:moveTo>
                    <a:pt x="188" y="0"/>
                  </a:moveTo>
                  <a:lnTo>
                    <a:pt x="188" y="0"/>
                  </a:lnTo>
                  <a:cubicBezTo>
                    <a:pt x="82" y="16"/>
                    <a:pt x="1" y="108"/>
                    <a:pt x="1" y="217"/>
                  </a:cubicBezTo>
                  <a:cubicBezTo>
                    <a:pt x="1" y="258"/>
                    <a:pt x="12" y="297"/>
                    <a:pt x="32" y="332"/>
                  </a:cubicBezTo>
                  <a:cubicBezTo>
                    <a:pt x="87" y="223"/>
                    <a:pt x="138" y="114"/>
                    <a:pt x="1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9"/>
            <p:cNvSpPr/>
            <p:nvPr/>
          </p:nvSpPr>
          <p:spPr>
            <a:xfrm>
              <a:off x="9578657"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9"/>
            <p:cNvSpPr/>
            <p:nvPr/>
          </p:nvSpPr>
          <p:spPr>
            <a:xfrm>
              <a:off x="9315140" y="4269620"/>
              <a:ext cx="102902" cy="111886"/>
            </a:xfrm>
            <a:custGeom>
              <a:rect b="b" l="l" r="r" t="t"/>
              <a:pathLst>
                <a:path extrusionOk="0" h="411" w="378">
                  <a:moveTo>
                    <a:pt x="110" y="0"/>
                  </a:moveTo>
                  <a:cubicBezTo>
                    <a:pt x="45" y="41"/>
                    <a:pt x="1" y="112"/>
                    <a:pt x="1" y="193"/>
                  </a:cubicBezTo>
                  <a:cubicBezTo>
                    <a:pt x="1" y="314"/>
                    <a:pt x="98" y="410"/>
                    <a:pt x="219" y="410"/>
                  </a:cubicBezTo>
                  <a:cubicBezTo>
                    <a:pt x="282" y="410"/>
                    <a:pt x="339" y="385"/>
                    <a:pt x="378" y="342"/>
                  </a:cubicBezTo>
                  <a:cubicBezTo>
                    <a:pt x="292" y="224"/>
                    <a:pt x="203" y="112"/>
                    <a:pt x="1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9"/>
            <p:cNvSpPr/>
            <p:nvPr/>
          </p:nvSpPr>
          <p:spPr>
            <a:xfrm>
              <a:off x="8559706" y="6225853"/>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9"/>
            <p:cNvSpPr/>
            <p:nvPr/>
          </p:nvSpPr>
          <p:spPr>
            <a:xfrm>
              <a:off x="9315140"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9"/>
            <p:cNvSpPr/>
            <p:nvPr/>
          </p:nvSpPr>
          <p:spPr>
            <a:xfrm>
              <a:off x="9315140" y="4699197"/>
              <a:ext cx="119508" cy="119508"/>
            </a:xfrm>
            <a:custGeom>
              <a:rect b="b" l="l" r="r" t="t"/>
              <a:pathLst>
                <a:path extrusionOk="0" h="439" w="439">
                  <a:moveTo>
                    <a:pt x="219" y="1"/>
                  </a:moveTo>
                  <a:cubicBezTo>
                    <a:pt x="97" y="1"/>
                    <a:pt x="1" y="100"/>
                    <a:pt x="1" y="220"/>
                  </a:cubicBezTo>
                  <a:cubicBezTo>
                    <a:pt x="1" y="341"/>
                    <a:pt x="98" y="438"/>
                    <a:pt x="219" y="438"/>
                  </a:cubicBezTo>
                  <a:cubicBezTo>
                    <a:pt x="339" y="438"/>
                    <a:pt x="438" y="341"/>
                    <a:pt x="438" y="220"/>
                  </a:cubicBezTo>
                  <a:cubicBezTo>
                    <a:pt x="438" y="100"/>
                    <a:pt x="341"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9"/>
            <p:cNvSpPr/>
            <p:nvPr/>
          </p:nvSpPr>
          <p:spPr>
            <a:xfrm>
              <a:off x="9051895" y="6225853"/>
              <a:ext cx="119508" cy="119508"/>
            </a:xfrm>
            <a:custGeom>
              <a:rect b="b" l="l" r="r" t="t"/>
              <a:pathLst>
                <a:path extrusionOk="0" h="439" w="439">
                  <a:moveTo>
                    <a:pt x="218" y="1"/>
                  </a:moveTo>
                  <a:cubicBezTo>
                    <a:pt x="96" y="1"/>
                    <a:pt x="0" y="98"/>
                    <a:pt x="0" y="219"/>
                  </a:cubicBezTo>
                  <a:cubicBezTo>
                    <a:pt x="0" y="341"/>
                    <a:pt x="98" y="438"/>
                    <a:pt x="218" y="438"/>
                  </a:cubicBezTo>
                  <a:cubicBezTo>
                    <a:pt x="339" y="438"/>
                    <a:pt x="438" y="339"/>
                    <a:pt x="438" y="219"/>
                  </a:cubicBezTo>
                  <a:cubicBezTo>
                    <a:pt x="439" y="98"/>
                    <a:pt x="340"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9"/>
            <p:cNvSpPr/>
            <p:nvPr/>
          </p:nvSpPr>
          <p:spPr>
            <a:xfrm>
              <a:off x="9315140"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40" y="99"/>
                    <a:pt x="341"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9"/>
            <p:cNvSpPr/>
            <p:nvPr/>
          </p:nvSpPr>
          <p:spPr>
            <a:xfrm>
              <a:off x="9051895" y="6007526"/>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9"/>
            <p:cNvSpPr/>
            <p:nvPr/>
          </p:nvSpPr>
          <p:spPr>
            <a:xfrm>
              <a:off x="9051895" y="6659240"/>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9"/>
            <p:cNvSpPr/>
            <p:nvPr/>
          </p:nvSpPr>
          <p:spPr>
            <a:xfrm>
              <a:off x="9051895" y="4043126"/>
              <a:ext cx="119236" cy="119508"/>
            </a:xfrm>
            <a:custGeom>
              <a:rect b="b" l="l" r="r" t="t"/>
              <a:pathLst>
                <a:path extrusionOk="0" h="439" w="438">
                  <a:moveTo>
                    <a:pt x="218" y="1"/>
                  </a:moveTo>
                  <a:cubicBezTo>
                    <a:pt x="96" y="1"/>
                    <a:pt x="0" y="100"/>
                    <a:pt x="0" y="220"/>
                  </a:cubicBezTo>
                  <a:cubicBezTo>
                    <a:pt x="0" y="342"/>
                    <a:pt x="98" y="438"/>
                    <a:pt x="218" y="438"/>
                  </a:cubicBezTo>
                  <a:cubicBezTo>
                    <a:pt x="339" y="438"/>
                    <a:pt x="438" y="339"/>
                    <a:pt x="438" y="220"/>
                  </a:cubicBezTo>
                  <a:cubicBezTo>
                    <a:pt x="438" y="200"/>
                    <a:pt x="433" y="182"/>
                    <a:pt x="430" y="163"/>
                  </a:cubicBezTo>
                  <a:cubicBezTo>
                    <a:pt x="369" y="108"/>
                    <a:pt x="308" y="55"/>
                    <a:pt x="245" y="1"/>
                  </a:cubicBezTo>
                  <a:cubicBezTo>
                    <a:pt x="243" y="1"/>
                    <a:pt x="240" y="2"/>
                    <a:pt x="238" y="2"/>
                  </a:cubicBezTo>
                  <a:cubicBezTo>
                    <a:pt x="232" y="2"/>
                    <a:pt x="226"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9"/>
            <p:cNvSpPr/>
            <p:nvPr/>
          </p:nvSpPr>
          <p:spPr>
            <a:xfrm>
              <a:off x="9578657" y="4702463"/>
              <a:ext cx="86024" cy="116241"/>
            </a:xfrm>
            <a:custGeom>
              <a:rect b="b" l="l" r="r" t="t"/>
              <a:pathLst>
                <a:path extrusionOk="0" h="427" w="316">
                  <a:moveTo>
                    <a:pt x="147" y="0"/>
                  </a:moveTo>
                  <a:cubicBezTo>
                    <a:pt x="61" y="32"/>
                    <a:pt x="1" y="114"/>
                    <a:pt x="1" y="208"/>
                  </a:cubicBezTo>
                  <a:cubicBezTo>
                    <a:pt x="1" y="330"/>
                    <a:pt x="98" y="426"/>
                    <a:pt x="219" y="426"/>
                  </a:cubicBezTo>
                  <a:cubicBezTo>
                    <a:pt x="253" y="426"/>
                    <a:pt x="284" y="417"/>
                    <a:pt x="316" y="403"/>
                  </a:cubicBezTo>
                  <a:cubicBezTo>
                    <a:pt x="263" y="267"/>
                    <a:pt x="208" y="132"/>
                    <a:pt x="1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9"/>
            <p:cNvSpPr/>
            <p:nvPr/>
          </p:nvSpPr>
          <p:spPr>
            <a:xfrm>
              <a:off x="9051895" y="6444452"/>
              <a:ext cx="119236" cy="119236"/>
            </a:xfrm>
            <a:custGeom>
              <a:rect b="b" l="l" r="r" t="t"/>
              <a:pathLst>
                <a:path extrusionOk="0" h="438" w="438">
                  <a:moveTo>
                    <a:pt x="218" y="1"/>
                  </a:moveTo>
                  <a:cubicBezTo>
                    <a:pt x="96" y="1"/>
                    <a:pt x="0" y="98"/>
                    <a:pt x="0" y="219"/>
                  </a:cubicBezTo>
                  <a:cubicBezTo>
                    <a:pt x="0" y="339"/>
                    <a:pt x="98" y="438"/>
                    <a:pt x="218" y="438"/>
                  </a:cubicBezTo>
                  <a:cubicBezTo>
                    <a:pt x="339" y="438"/>
                    <a:pt x="438" y="339"/>
                    <a:pt x="438" y="219"/>
                  </a:cubicBezTo>
                  <a:cubicBezTo>
                    <a:pt x="438" y="98"/>
                    <a:pt x="340"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9"/>
            <p:cNvSpPr/>
            <p:nvPr/>
          </p:nvSpPr>
          <p:spPr>
            <a:xfrm>
              <a:off x="9578657"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9"/>
            <p:cNvSpPr/>
            <p:nvPr/>
          </p:nvSpPr>
          <p:spPr>
            <a:xfrm>
              <a:off x="9315140"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40" y="98"/>
                    <a:pt x="341"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9"/>
            <p:cNvSpPr/>
            <p:nvPr/>
          </p:nvSpPr>
          <p:spPr>
            <a:xfrm>
              <a:off x="9578657"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9"/>
            <p:cNvSpPr/>
            <p:nvPr/>
          </p:nvSpPr>
          <p:spPr>
            <a:xfrm>
              <a:off x="9051895" y="5788926"/>
              <a:ext cx="119508" cy="118963"/>
            </a:xfrm>
            <a:custGeom>
              <a:rect b="b" l="l" r="r" t="t"/>
              <a:pathLst>
                <a:path extrusionOk="0" h="437" w="439">
                  <a:moveTo>
                    <a:pt x="218" y="0"/>
                  </a:moveTo>
                  <a:cubicBezTo>
                    <a:pt x="96" y="0"/>
                    <a:pt x="0" y="98"/>
                    <a:pt x="0" y="218"/>
                  </a:cubicBezTo>
                  <a:cubicBezTo>
                    <a:pt x="0" y="340"/>
                    <a:pt x="98" y="436"/>
                    <a:pt x="218" y="436"/>
                  </a:cubicBezTo>
                  <a:cubicBezTo>
                    <a:pt x="339" y="436"/>
                    <a:pt x="438" y="339"/>
                    <a:pt x="438" y="218"/>
                  </a:cubicBezTo>
                  <a:cubicBezTo>
                    <a:pt x="439" y="96"/>
                    <a:pt x="340"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9"/>
            <p:cNvSpPr/>
            <p:nvPr/>
          </p:nvSpPr>
          <p:spPr>
            <a:xfrm>
              <a:off x="9578657"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9"/>
            <p:cNvSpPr/>
            <p:nvPr/>
          </p:nvSpPr>
          <p:spPr>
            <a:xfrm>
              <a:off x="9578657"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9"/>
            <p:cNvSpPr/>
            <p:nvPr/>
          </p:nvSpPr>
          <p:spPr>
            <a:xfrm>
              <a:off x="9315140" y="6659512"/>
              <a:ext cx="50362" cy="59346"/>
            </a:xfrm>
            <a:custGeom>
              <a:rect b="b" l="l" r="r" t="t"/>
              <a:pathLst>
                <a:path extrusionOk="0" h="218" w="185">
                  <a:moveTo>
                    <a:pt x="184" y="1"/>
                  </a:moveTo>
                  <a:lnTo>
                    <a:pt x="184" y="1"/>
                  </a:lnTo>
                  <a:cubicBezTo>
                    <a:pt x="81" y="18"/>
                    <a:pt x="1" y="108"/>
                    <a:pt x="1" y="217"/>
                  </a:cubicBezTo>
                  <a:cubicBezTo>
                    <a:pt x="63" y="147"/>
                    <a:pt x="124" y="74"/>
                    <a:pt x="1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9"/>
            <p:cNvSpPr/>
            <p:nvPr/>
          </p:nvSpPr>
          <p:spPr>
            <a:xfrm>
              <a:off x="9315140" y="6444452"/>
              <a:ext cx="119508" cy="119236"/>
            </a:xfrm>
            <a:custGeom>
              <a:rect b="b" l="l" r="r" t="t"/>
              <a:pathLst>
                <a:path extrusionOk="0" h="438" w="439">
                  <a:moveTo>
                    <a:pt x="219" y="1"/>
                  </a:moveTo>
                  <a:cubicBezTo>
                    <a:pt x="97" y="1"/>
                    <a:pt x="1" y="98"/>
                    <a:pt x="1" y="219"/>
                  </a:cubicBezTo>
                  <a:cubicBezTo>
                    <a:pt x="1" y="339"/>
                    <a:pt x="98" y="438"/>
                    <a:pt x="219" y="438"/>
                  </a:cubicBezTo>
                  <a:cubicBezTo>
                    <a:pt x="339" y="438"/>
                    <a:pt x="438" y="339"/>
                    <a:pt x="438" y="219"/>
                  </a:cubicBezTo>
                  <a:cubicBezTo>
                    <a:pt x="438" y="98"/>
                    <a:pt x="341"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9"/>
            <p:cNvSpPr/>
            <p:nvPr/>
          </p:nvSpPr>
          <p:spPr>
            <a:xfrm>
              <a:off x="9315140"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9"/>
            <p:cNvSpPr/>
            <p:nvPr/>
          </p:nvSpPr>
          <p:spPr>
            <a:xfrm>
              <a:off x="9315140"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40" y="100"/>
                    <a:pt x="341"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9"/>
            <p:cNvSpPr/>
            <p:nvPr/>
          </p:nvSpPr>
          <p:spPr>
            <a:xfrm>
              <a:off x="9315140"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40" y="96"/>
                    <a:pt x="341"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9"/>
            <p:cNvSpPr/>
            <p:nvPr/>
          </p:nvSpPr>
          <p:spPr>
            <a:xfrm>
              <a:off x="9315140"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40" y="96"/>
                    <a:pt x="341"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9"/>
            <p:cNvSpPr/>
            <p:nvPr/>
          </p:nvSpPr>
          <p:spPr>
            <a:xfrm>
              <a:off x="9315140" y="6007526"/>
              <a:ext cx="119508" cy="119236"/>
            </a:xfrm>
            <a:custGeom>
              <a:rect b="b" l="l" r="r" t="t"/>
              <a:pathLst>
                <a:path extrusionOk="0" h="438" w="439">
                  <a:moveTo>
                    <a:pt x="219" y="0"/>
                  </a:moveTo>
                  <a:cubicBezTo>
                    <a:pt x="97" y="0"/>
                    <a:pt x="1" y="98"/>
                    <a:pt x="1" y="218"/>
                  </a:cubicBezTo>
                  <a:cubicBezTo>
                    <a:pt x="1" y="338"/>
                    <a:pt x="98" y="437"/>
                    <a:pt x="219" y="437"/>
                  </a:cubicBezTo>
                  <a:cubicBezTo>
                    <a:pt x="339" y="437"/>
                    <a:pt x="438" y="338"/>
                    <a:pt x="438" y="218"/>
                  </a:cubicBezTo>
                  <a:cubicBezTo>
                    <a:pt x="438" y="98"/>
                    <a:pt x="341"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9"/>
            <p:cNvSpPr/>
            <p:nvPr/>
          </p:nvSpPr>
          <p:spPr>
            <a:xfrm>
              <a:off x="9578657" y="6007526"/>
              <a:ext cx="117330" cy="119236"/>
            </a:xfrm>
            <a:custGeom>
              <a:rect b="b" l="l" r="r" t="t"/>
              <a:pathLst>
                <a:path extrusionOk="0" h="438" w="431">
                  <a:moveTo>
                    <a:pt x="219" y="0"/>
                  </a:moveTo>
                  <a:cubicBezTo>
                    <a:pt x="97" y="0"/>
                    <a:pt x="1" y="98"/>
                    <a:pt x="1" y="218"/>
                  </a:cubicBezTo>
                  <a:cubicBezTo>
                    <a:pt x="1" y="338"/>
                    <a:pt x="98" y="437"/>
                    <a:pt x="219" y="437"/>
                  </a:cubicBezTo>
                  <a:cubicBezTo>
                    <a:pt x="269" y="437"/>
                    <a:pt x="316" y="419"/>
                    <a:pt x="352" y="391"/>
                  </a:cubicBezTo>
                  <a:cubicBezTo>
                    <a:pt x="378" y="317"/>
                    <a:pt x="405" y="240"/>
                    <a:pt x="431" y="162"/>
                  </a:cubicBezTo>
                  <a:cubicBezTo>
                    <a:pt x="406" y="69"/>
                    <a:pt x="320"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9"/>
            <p:cNvSpPr/>
            <p:nvPr/>
          </p:nvSpPr>
          <p:spPr>
            <a:xfrm>
              <a:off x="8788378"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9"/>
            <p:cNvSpPr/>
            <p:nvPr/>
          </p:nvSpPr>
          <p:spPr>
            <a:xfrm>
              <a:off x="8788378"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9"/>
            <p:cNvSpPr/>
            <p:nvPr/>
          </p:nvSpPr>
          <p:spPr>
            <a:xfrm>
              <a:off x="8788378"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9"/>
            <p:cNvSpPr/>
            <p:nvPr/>
          </p:nvSpPr>
          <p:spPr>
            <a:xfrm>
              <a:off x="8788378"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9"/>
            <p:cNvSpPr/>
            <p:nvPr/>
          </p:nvSpPr>
          <p:spPr>
            <a:xfrm>
              <a:off x="8788378"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9"/>
            <p:cNvSpPr/>
            <p:nvPr/>
          </p:nvSpPr>
          <p:spPr>
            <a:xfrm>
              <a:off x="8788378"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40"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9"/>
            <p:cNvSpPr/>
            <p:nvPr/>
          </p:nvSpPr>
          <p:spPr>
            <a:xfrm>
              <a:off x="8788378"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9"/>
            <p:cNvSpPr/>
            <p:nvPr/>
          </p:nvSpPr>
          <p:spPr>
            <a:xfrm>
              <a:off x="8559706" y="6877567"/>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9"/>
            <p:cNvSpPr/>
            <p:nvPr/>
          </p:nvSpPr>
          <p:spPr>
            <a:xfrm>
              <a:off x="8559706" y="6444452"/>
              <a:ext cx="119780" cy="119236"/>
            </a:xfrm>
            <a:custGeom>
              <a:rect b="b" l="l" r="r" t="t"/>
              <a:pathLst>
                <a:path extrusionOk="0" h="438" w="440">
                  <a:moveTo>
                    <a:pt x="220" y="1"/>
                  </a:moveTo>
                  <a:cubicBezTo>
                    <a:pt x="98" y="1"/>
                    <a:pt x="1" y="98"/>
                    <a:pt x="1" y="219"/>
                  </a:cubicBezTo>
                  <a:cubicBezTo>
                    <a:pt x="1" y="339"/>
                    <a:pt x="99" y="438"/>
                    <a:pt x="220" y="438"/>
                  </a:cubicBezTo>
                  <a:cubicBezTo>
                    <a:pt x="340" y="438"/>
                    <a:pt x="439" y="339"/>
                    <a:pt x="439" y="219"/>
                  </a:cubicBezTo>
                  <a:cubicBezTo>
                    <a:pt x="439"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9"/>
            <p:cNvSpPr/>
            <p:nvPr/>
          </p:nvSpPr>
          <p:spPr>
            <a:xfrm>
              <a:off x="8788378" y="4043126"/>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39"/>
                    <a:pt x="438" y="220"/>
                  </a:cubicBezTo>
                  <a:cubicBezTo>
                    <a:pt x="439" y="100"/>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9"/>
            <p:cNvSpPr/>
            <p:nvPr/>
          </p:nvSpPr>
          <p:spPr>
            <a:xfrm>
              <a:off x="8788378" y="3836777"/>
              <a:ext cx="119236" cy="111613"/>
            </a:xfrm>
            <a:custGeom>
              <a:rect b="b" l="l" r="r" t="t"/>
              <a:pathLst>
                <a:path extrusionOk="0" h="410" w="438">
                  <a:moveTo>
                    <a:pt x="110" y="1"/>
                  </a:moveTo>
                  <a:cubicBezTo>
                    <a:pt x="45" y="39"/>
                    <a:pt x="1" y="111"/>
                    <a:pt x="1" y="191"/>
                  </a:cubicBezTo>
                  <a:cubicBezTo>
                    <a:pt x="1" y="313"/>
                    <a:pt x="98" y="409"/>
                    <a:pt x="219" y="409"/>
                  </a:cubicBezTo>
                  <a:cubicBezTo>
                    <a:pt x="339" y="409"/>
                    <a:pt x="435" y="313"/>
                    <a:pt x="438" y="194"/>
                  </a:cubicBezTo>
                  <a:cubicBezTo>
                    <a:pt x="330" y="127"/>
                    <a:pt x="220" y="62"/>
                    <a:pt x="1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9"/>
            <p:cNvSpPr/>
            <p:nvPr/>
          </p:nvSpPr>
          <p:spPr>
            <a:xfrm>
              <a:off x="8559706" y="6659240"/>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9"/>
            <p:cNvSpPr/>
            <p:nvPr/>
          </p:nvSpPr>
          <p:spPr>
            <a:xfrm>
              <a:off x="9051895" y="4699197"/>
              <a:ext cx="119236" cy="119508"/>
            </a:xfrm>
            <a:custGeom>
              <a:rect b="b" l="l" r="r" t="t"/>
              <a:pathLst>
                <a:path extrusionOk="0" h="439" w="438">
                  <a:moveTo>
                    <a:pt x="218" y="1"/>
                  </a:moveTo>
                  <a:cubicBezTo>
                    <a:pt x="96" y="1"/>
                    <a:pt x="0" y="100"/>
                    <a:pt x="0" y="220"/>
                  </a:cubicBezTo>
                  <a:cubicBezTo>
                    <a:pt x="0" y="341"/>
                    <a:pt x="98" y="438"/>
                    <a:pt x="218" y="438"/>
                  </a:cubicBezTo>
                  <a:cubicBezTo>
                    <a:pt x="339" y="438"/>
                    <a:pt x="438" y="341"/>
                    <a:pt x="438" y="220"/>
                  </a:cubicBezTo>
                  <a:cubicBezTo>
                    <a:pt x="438" y="100"/>
                    <a:pt x="340"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9"/>
            <p:cNvSpPr/>
            <p:nvPr/>
          </p:nvSpPr>
          <p:spPr>
            <a:xfrm>
              <a:off x="8788378"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9"/>
            <p:cNvSpPr/>
            <p:nvPr/>
          </p:nvSpPr>
          <p:spPr>
            <a:xfrm>
              <a:off x="9051895" y="4917796"/>
              <a:ext cx="119508" cy="119236"/>
            </a:xfrm>
            <a:custGeom>
              <a:rect b="b" l="l" r="r" t="t"/>
              <a:pathLst>
                <a:path extrusionOk="0" h="438" w="439">
                  <a:moveTo>
                    <a:pt x="218" y="1"/>
                  </a:moveTo>
                  <a:cubicBezTo>
                    <a:pt x="96" y="1"/>
                    <a:pt x="0" y="99"/>
                    <a:pt x="0" y="220"/>
                  </a:cubicBezTo>
                  <a:cubicBezTo>
                    <a:pt x="0" y="342"/>
                    <a:pt x="98" y="438"/>
                    <a:pt x="218" y="438"/>
                  </a:cubicBezTo>
                  <a:cubicBezTo>
                    <a:pt x="339" y="438"/>
                    <a:pt x="438" y="339"/>
                    <a:pt x="438" y="220"/>
                  </a:cubicBezTo>
                  <a:cubicBezTo>
                    <a:pt x="439" y="99"/>
                    <a:pt x="340"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9"/>
            <p:cNvSpPr/>
            <p:nvPr/>
          </p:nvSpPr>
          <p:spPr>
            <a:xfrm>
              <a:off x="7505910"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9"/>
            <p:cNvSpPr/>
            <p:nvPr/>
          </p:nvSpPr>
          <p:spPr>
            <a:xfrm>
              <a:off x="9051895" y="4262270"/>
              <a:ext cx="119236" cy="119236"/>
            </a:xfrm>
            <a:custGeom>
              <a:rect b="b" l="l" r="r" t="t"/>
              <a:pathLst>
                <a:path extrusionOk="0" h="438" w="438">
                  <a:moveTo>
                    <a:pt x="218" y="0"/>
                  </a:moveTo>
                  <a:cubicBezTo>
                    <a:pt x="96" y="0"/>
                    <a:pt x="0" y="99"/>
                    <a:pt x="0" y="220"/>
                  </a:cubicBezTo>
                  <a:cubicBezTo>
                    <a:pt x="0" y="340"/>
                    <a:pt x="98" y="437"/>
                    <a:pt x="218" y="437"/>
                  </a:cubicBezTo>
                  <a:cubicBezTo>
                    <a:pt x="339" y="437"/>
                    <a:pt x="438" y="340"/>
                    <a:pt x="438" y="220"/>
                  </a:cubicBezTo>
                  <a:cubicBezTo>
                    <a:pt x="438" y="99"/>
                    <a:pt x="340"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9"/>
            <p:cNvSpPr/>
            <p:nvPr/>
          </p:nvSpPr>
          <p:spPr>
            <a:xfrm>
              <a:off x="9051895" y="5350911"/>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9"/>
            <p:cNvSpPr/>
            <p:nvPr/>
          </p:nvSpPr>
          <p:spPr>
            <a:xfrm>
              <a:off x="9051895" y="5137212"/>
              <a:ext cx="119508" cy="119236"/>
            </a:xfrm>
            <a:custGeom>
              <a:rect b="b" l="l" r="r" t="t"/>
              <a:pathLst>
                <a:path extrusionOk="0" h="438" w="439">
                  <a:moveTo>
                    <a:pt x="218" y="0"/>
                  </a:moveTo>
                  <a:cubicBezTo>
                    <a:pt x="96" y="0"/>
                    <a:pt x="0" y="98"/>
                    <a:pt x="0" y="218"/>
                  </a:cubicBezTo>
                  <a:cubicBezTo>
                    <a:pt x="0" y="340"/>
                    <a:pt x="98" y="437"/>
                    <a:pt x="218" y="437"/>
                  </a:cubicBezTo>
                  <a:cubicBezTo>
                    <a:pt x="339" y="437"/>
                    <a:pt x="438" y="339"/>
                    <a:pt x="438" y="218"/>
                  </a:cubicBezTo>
                  <a:cubicBezTo>
                    <a:pt x="439" y="96"/>
                    <a:pt x="340"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9"/>
            <p:cNvSpPr/>
            <p:nvPr/>
          </p:nvSpPr>
          <p:spPr>
            <a:xfrm>
              <a:off x="9051895" y="5569510"/>
              <a:ext cx="119508" cy="119236"/>
            </a:xfrm>
            <a:custGeom>
              <a:rect b="b" l="l" r="r" t="t"/>
              <a:pathLst>
                <a:path extrusionOk="0" h="438" w="439">
                  <a:moveTo>
                    <a:pt x="218" y="1"/>
                  </a:moveTo>
                  <a:cubicBezTo>
                    <a:pt x="96" y="1"/>
                    <a:pt x="0" y="100"/>
                    <a:pt x="0" y="220"/>
                  </a:cubicBezTo>
                  <a:cubicBezTo>
                    <a:pt x="0" y="342"/>
                    <a:pt x="98" y="438"/>
                    <a:pt x="218" y="438"/>
                  </a:cubicBezTo>
                  <a:cubicBezTo>
                    <a:pt x="339" y="438"/>
                    <a:pt x="438" y="340"/>
                    <a:pt x="438" y="220"/>
                  </a:cubicBezTo>
                  <a:cubicBezTo>
                    <a:pt x="439" y="100"/>
                    <a:pt x="340"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9"/>
            <p:cNvSpPr/>
            <p:nvPr/>
          </p:nvSpPr>
          <p:spPr>
            <a:xfrm>
              <a:off x="8788378"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9"/>
            <p:cNvSpPr/>
            <p:nvPr/>
          </p:nvSpPr>
          <p:spPr>
            <a:xfrm>
              <a:off x="8788378"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9"/>
            <p:cNvSpPr/>
            <p:nvPr/>
          </p:nvSpPr>
          <p:spPr>
            <a:xfrm>
              <a:off x="8788378" y="6877567"/>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9"/>
            <p:cNvSpPr/>
            <p:nvPr/>
          </p:nvSpPr>
          <p:spPr>
            <a:xfrm>
              <a:off x="8788378" y="6659240"/>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9"/>
            <p:cNvSpPr/>
            <p:nvPr/>
          </p:nvSpPr>
          <p:spPr>
            <a:xfrm>
              <a:off x="8788378"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40"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9"/>
            <p:cNvSpPr/>
            <p:nvPr/>
          </p:nvSpPr>
          <p:spPr>
            <a:xfrm>
              <a:off x="6224532" y="5137212"/>
              <a:ext cx="119236" cy="119236"/>
            </a:xfrm>
            <a:custGeom>
              <a:rect b="b" l="l" r="r" t="t"/>
              <a:pathLst>
                <a:path extrusionOk="0" h="438" w="438">
                  <a:moveTo>
                    <a:pt x="218" y="0"/>
                  </a:moveTo>
                  <a:cubicBezTo>
                    <a:pt x="96" y="0"/>
                    <a:pt x="0" y="98"/>
                    <a:pt x="0" y="218"/>
                  </a:cubicBezTo>
                  <a:cubicBezTo>
                    <a:pt x="0" y="340"/>
                    <a:pt x="98" y="437"/>
                    <a:pt x="218" y="437"/>
                  </a:cubicBezTo>
                  <a:cubicBezTo>
                    <a:pt x="338" y="437"/>
                    <a:pt x="437" y="339"/>
                    <a:pt x="437" y="218"/>
                  </a:cubicBezTo>
                  <a:cubicBezTo>
                    <a:pt x="437" y="96"/>
                    <a:pt x="338"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9"/>
            <p:cNvSpPr/>
            <p:nvPr/>
          </p:nvSpPr>
          <p:spPr>
            <a:xfrm>
              <a:off x="6224532" y="5788926"/>
              <a:ext cx="119236" cy="118963"/>
            </a:xfrm>
            <a:custGeom>
              <a:rect b="b" l="l" r="r" t="t"/>
              <a:pathLst>
                <a:path extrusionOk="0" h="437" w="438">
                  <a:moveTo>
                    <a:pt x="218" y="0"/>
                  </a:moveTo>
                  <a:cubicBezTo>
                    <a:pt x="96" y="0"/>
                    <a:pt x="0" y="98"/>
                    <a:pt x="0" y="218"/>
                  </a:cubicBezTo>
                  <a:cubicBezTo>
                    <a:pt x="0" y="340"/>
                    <a:pt x="98" y="436"/>
                    <a:pt x="218" y="436"/>
                  </a:cubicBezTo>
                  <a:cubicBezTo>
                    <a:pt x="338" y="436"/>
                    <a:pt x="437" y="339"/>
                    <a:pt x="437" y="218"/>
                  </a:cubicBezTo>
                  <a:cubicBezTo>
                    <a:pt x="437" y="96"/>
                    <a:pt x="338"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9"/>
            <p:cNvSpPr/>
            <p:nvPr/>
          </p:nvSpPr>
          <p:spPr>
            <a:xfrm>
              <a:off x="6224532" y="6007526"/>
              <a:ext cx="119236" cy="119236"/>
            </a:xfrm>
            <a:custGeom>
              <a:rect b="b" l="l" r="r" t="t"/>
              <a:pathLst>
                <a:path extrusionOk="0" h="438" w="438">
                  <a:moveTo>
                    <a:pt x="218" y="0"/>
                  </a:moveTo>
                  <a:cubicBezTo>
                    <a:pt x="96" y="0"/>
                    <a:pt x="0" y="98"/>
                    <a:pt x="0" y="218"/>
                  </a:cubicBezTo>
                  <a:cubicBezTo>
                    <a:pt x="0" y="338"/>
                    <a:pt x="98" y="437"/>
                    <a:pt x="218" y="437"/>
                  </a:cubicBezTo>
                  <a:cubicBezTo>
                    <a:pt x="338" y="437"/>
                    <a:pt x="437" y="338"/>
                    <a:pt x="437" y="218"/>
                  </a:cubicBezTo>
                  <a:cubicBezTo>
                    <a:pt x="437" y="98"/>
                    <a:pt x="338"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9"/>
            <p:cNvSpPr/>
            <p:nvPr/>
          </p:nvSpPr>
          <p:spPr>
            <a:xfrm>
              <a:off x="6259649" y="4492031"/>
              <a:ext cx="84118" cy="108891"/>
            </a:xfrm>
            <a:custGeom>
              <a:rect b="b" l="l" r="r" t="t"/>
              <a:pathLst>
                <a:path extrusionOk="0" h="400" w="309">
                  <a:moveTo>
                    <a:pt x="217" y="1"/>
                  </a:moveTo>
                  <a:cubicBezTo>
                    <a:pt x="139" y="124"/>
                    <a:pt x="67" y="250"/>
                    <a:pt x="0" y="379"/>
                  </a:cubicBezTo>
                  <a:cubicBezTo>
                    <a:pt x="26" y="392"/>
                    <a:pt x="57" y="399"/>
                    <a:pt x="89" y="399"/>
                  </a:cubicBezTo>
                  <a:cubicBezTo>
                    <a:pt x="209" y="396"/>
                    <a:pt x="308" y="300"/>
                    <a:pt x="308" y="178"/>
                  </a:cubicBezTo>
                  <a:cubicBezTo>
                    <a:pt x="308" y="105"/>
                    <a:pt x="272" y="41"/>
                    <a:pt x="2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9"/>
            <p:cNvSpPr/>
            <p:nvPr/>
          </p:nvSpPr>
          <p:spPr>
            <a:xfrm>
              <a:off x="6487777"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39"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9"/>
            <p:cNvSpPr/>
            <p:nvPr/>
          </p:nvSpPr>
          <p:spPr>
            <a:xfrm>
              <a:off x="6487777"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39"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9"/>
            <p:cNvSpPr/>
            <p:nvPr/>
          </p:nvSpPr>
          <p:spPr>
            <a:xfrm>
              <a:off x="6224532" y="5569510"/>
              <a:ext cx="119236" cy="119236"/>
            </a:xfrm>
            <a:custGeom>
              <a:rect b="b" l="l" r="r" t="t"/>
              <a:pathLst>
                <a:path extrusionOk="0" h="438" w="438">
                  <a:moveTo>
                    <a:pt x="218" y="1"/>
                  </a:moveTo>
                  <a:cubicBezTo>
                    <a:pt x="96" y="1"/>
                    <a:pt x="0" y="100"/>
                    <a:pt x="0" y="220"/>
                  </a:cubicBezTo>
                  <a:cubicBezTo>
                    <a:pt x="0" y="342"/>
                    <a:pt x="98" y="438"/>
                    <a:pt x="218" y="438"/>
                  </a:cubicBezTo>
                  <a:cubicBezTo>
                    <a:pt x="338" y="438"/>
                    <a:pt x="437" y="340"/>
                    <a:pt x="437" y="220"/>
                  </a:cubicBezTo>
                  <a:cubicBezTo>
                    <a:pt x="437" y="100"/>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9"/>
            <p:cNvSpPr/>
            <p:nvPr/>
          </p:nvSpPr>
          <p:spPr>
            <a:xfrm>
              <a:off x="6487777" y="4480597"/>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9"/>
            <p:cNvSpPr/>
            <p:nvPr/>
          </p:nvSpPr>
          <p:spPr>
            <a:xfrm>
              <a:off x="6041322" y="5573322"/>
              <a:ext cx="39473" cy="108619"/>
            </a:xfrm>
            <a:custGeom>
              <a:rect b="b" l="l" r="r" t="t"/>
              <a:pathLst>
                <a:path extrusionOk="0" h="399" w="145">
                  <a:moveTo>
                    <a:pt x="1" y="1"/>
                  </a:moveTo>
                  <a:cubicBezTo>
                    <a:pt x="8" y="134"/>
                    <a:pt x="18" y="266"/>
                    <a:pt x="32" y="398"/>
                  </a:cubicBezTo>
                  <a:cubicBezTo>
                    <a:pt x="100" y="359"/>
                    <a:pt x="144" y="288"/>
                    <a:pt x="144" y="207"/>
                  </a:cubicBezTo>
                  <a:cubicBezTo>
                    <a:pt x="143" y="113"/>
                    <a:pt x="82" y="34"/>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9"/>
            <p:cNvSpPr/>
            <p:nvPr/>
          </p:nvSpPr>
          <p:spPr>
            <a:xfrm>
              <a:off x="6224532" y="5350911"/>
              <a:ext cx="119236" cy="119508"/>
            </a:xfrm>
            <a:custGeom>
              <a:rect b="b" l="l" r="r" t="t"/>
              <a:pathLst>
                <a:path extrusionOk="0" h="439" w="438">
                  <a:moveTo>
                    <a:pt x="218" y="1"/>
                  </a:moveTo>
                  <a:cubicBezTo>
                    <a:pt x="96" y="1"/>
                    <a:pt x="0" y="100"/>
                    <a:pt x="0" y="220"/>
                  </a:cubicBezTo>
                  <a:cubicBezTo>
                    <a:pt x="0" y="342"/>
                    <a:pt x="98" y="438"/>
                    <a:pt x="218" y="438"/>
                  </a:cubicBezTo>
                  <a:cubicBezTo>
                    <a:pt x="338" y="438"/>
                    <a:pt x="437" y="341"/>
                    <a:pt x="437" y="220"/>
                  </a:cubicBezTo>
                  <a:cubicBezTo>
                    <a:pt x="437" y="100"/>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9"/>
            <p:cNvSpPr/>
            <p:nvPr/>
          </p:nvSpPr>
          <p:spPr>
            <a:xfrm>
              <a:off x="6039144" y="5355811"/>
              <a:ext cx="41106" cy="111886"/>
            </a:xfrm>
            <a:custGeom>
              <a:rect b="b" l="l" r="r" t="t"/>
              <a:pathLst>
                <a:path extrusionOk="0" h="411" w="151">
                  <a:moveTo>
                    <a:pt x="14" y="0"/>
                  </a:moveTo>
                  <a:cubicBezTo>
                    <a:pt x="4" y="136"/>
                    <a:pt x="2" y="272"/>
                    <a:pt x="0" y="410"/>
                  </a:cubicBezTo>
                  <a:cubicBezTo>
                    <a:pt x="88" y="381"/>
                    <a:pt x="151" y="298"/>
                    <a:pt x="151" y="202"/>
                  </a:cubicBezTo>
                  <a:cubicBezTo>
                    <a:pt x="151" y="110"/>
                    <a:pt x="93" y="32"/>
                    <a:pt x="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9"/>
            <p:cNvSpPr/>
            <p:nvPr/>
          </p:nvSpPr>
          <p:spPr>
            <a:xfrm>
              <a:off x="6052756" y="5157901"/>
              <a:ext cx="27495" cy="88746"/>
            </a:xfrm>
            <a:custGeom>
              <a:rect b="b" l="l" r="r" t="t"/>
              <a:pathLst>
                <a:path extrusionOk="0" h="326" w="101">
                  <a:moveTo>
                    <a:pt x="48" y="0"/>
                  </a:moveTo>
                  <a:cubicBezTo>
                    <a:pt x="30" y="108"/>
                    <a:pt x="15" y="215"/>
                    <a:pt x="0" y="326"/>
                  </a:cubicBezTo>
                  <a:cubicBezTo>
                    <a:pt x="60" y="286"/>
                    <a:pt x="101" y="220"/>
                    <a:pt x="101" y="142"/>
                  </a:cubicBezTo>
                  <a:cubicBezTo>
                    <a:pt x="101" y="89"/>
                    <a:pt x="81" y="39"/>
                    <a:pt x="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9"/>
            <p:cNvSpPr/>
            <p:nvPr/>
          </p:nvSpPr>
          <p:spPr>
            <a:xfrm>
              <a:off x="6224532" y="4699197"/>
              <a:ext cx="119236" cy="119508"/>
            </a:xfrm>
            <a:custGeom>
              <a:rect b="b" l="l" r="r" t="t"/>
              <a:pathLst>
                <a:path extrusionOk="0" h="439" w="438">
                  <a:moveTo>
                    <a:pt x="218" y="1"/>
                  </a:moveTo>
                  <a:cubicBezTo>
                    <a:pt x="96" y="1"/>
                    <a:pt x="0" y="100"/>
                    <a:pt x="0" y="220"/>
                  </a:cubicBezTo>
                  <a:cubicBezTo>
                    <a:pt x="0" y="341"/>
                    <a:pt x="98" y="438"/>
                    <a:pt x="218" y="438"/>
                  </a:cubicBezTo>
                  <a:cubicBezTo>
                    <a:pt x="338" y="438"/>
                    <a:pt x="437" y="341"/>
                    <a:pt x="437" y="220"/>
                  </a:cubicBezTo>
                  <a:cubicBezTo>
                    <a:pt x="437" y="100"/>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9"/>
            <p:cNvSpPr/>
            <p:nvPr/>
          </p:nvSpPr>
          <p:spPr>
            <a:xfrm>
              <a:off x="6224532" y="4917796"/>
              <a:ext cx="119236" cy="119236"/>
            </a:xfrm>
            <a:custGeom>
              <a:rect b="b" l="l" r="r" t="t"/>
              <a:pathLst>
                <a:path extrusionOk="0" h="438" w="438">
                  <a:moveTo>
                    <a:pt x="218" y="1"/>
                  </a:moveTo>
                  <a:cubicBezTo>
                    <a:pt x="96" y="1"/>
                    <a:pt x="0" y="99"/>
                    <a:pt x="0" y="220"/>
                  </a:cubicBezTo>
                  <a:cubicBezTo>
                    <a:pt x="0" y="342"/>
                    <a:pt x="98" y="438"/>
                    <a:pt x="218" y="438"/>
                  </a:cubicBezTo>
                  <a:cubicBezTo>
                    <a:pt x="338" y="438"/>
                    <a:pt x="437" y="339"/>
                    <a:pt x="437" y="220"/>
                  </a:cubicBezTo>
                  <a:cubicBezTo>
                    <a:pt x="437" y="99"/>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9"/>
            <p:cNvSpPr/>
            <p:nvPr/>
          </p:nvSpPr>
          <p:spPr>
            <a:xfrm>
              <a:off x="6487777" y="6225853"/>
              <a:ext cx="119236" cy="119508"/>
            </a:xfrm>
            <a:custGeom>
              <a:rect b="b" l="l" r="r" t="t"/>
              <a:pathLst>
                <a:path extrusionOk="0" h="439" w="438">
                  <a:moveTo>
                    <a:pt x="219" y="1"/>
                  </a:moveTo>
                  <a:cubicBezTo>
                    <a:pt x="97" y="1"/>
                    <a:pt x="1" y="98"/>
                    <a:pt x="1" y="219"/>
                  </a:cubicBezTo>
                  <a:cubicBezTo>
                    <a:pt x="1" y="341"/>
                    <a:pt x="98" y="438"/>
                    <a:pt x="219" y="438"/>
                  </a:cubicBezTo>
                  <a:cubicBezTo>
                    <a:pt x="339" y="438"/>
                    <a:pt x="438" y="339"/>
                    <a:pt x="438" y="219"/>
                  </a:cubicBezTo>
                  <a:cubicBezTo>
                    <a:pt x="438" y="98"/>
                    <a:pt x="339"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9"/>
            <p:cNvSpPr/>
            <p:nvPr/>
          </p:nvSpPr>
          <p:spPr>
            <a:xfrm>
              <a:off x="6487777"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39"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9"/>
            <p:cNvSpPr/>
            <p:nvPr/>
          </p:nvSpPr>
          <p:spPr>
            <a:xfrm>
              <a:off x="6840312" y="3934235"/>
              <a:ext cx="8711" cy="6261"/>
            </a:xfrm>
            <a:custGeom>
              <a:rect b="b" l="l" r="r" t="t"/>
              <a:pathLst>
                <a:path extrusionOk="0" h="23" w="32">
                  <a:moveTo>
                    <a:pt x="32" y="1"/>
                  </a:moveTo>
                  <a:lnTo>
                    <a:pt x="32" y="1"/>
                  </a:lnTo>
                  <a:cubicBezTo>
                    <a:pt x="20" y="8"/>
                    <a:pt x="12" y="15"/>
                    <a:pt x="0" y="22"/>
                  </a:cubicBezTo>
                  <a:cubicBezTo>
                    <a:pt x="12" y="15"/>
                    <a:pt x="22" y="8"/>
                    <a:pt x="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9"/>
            <p:cNvSpPr/>
            <p:nvPr/>
          </p:nvSpPr>
          <p:spPr>
            <a:xfrm>
              <a:off x="6069090" y="5813427"/>
              <a:ext cx="11161" cy="48184"/>
            </a:xfrm>
            <a:custGeom>
              <a:rect b="b" l="l" r="r" t="t"/>
              <a:pathLst>
                <a:path extrusionOk="0" h="177" w="41">
                  <a:moveTo>
                    <a:pt x="0" y="1"/>
                  </a:moveTo>
                  <a:lnTo>
                    <a:pt x="0" y="1"/>
                  </a:lnTo>
                  <a:cubicBezTo>
                    <a:pt x="12" y="61"/>
                    <a:pt x="22" y="120"/>
                    <a:pt x="35" y="177"/>
                  </a:cubicBezTo>
                  <a:cubicBezTo>
                    <a:pt x="38" y="161"/>
                    <a:pt x="41" y="144"/>
                    <a:pt x="41" y="127"/>
                  </a:cubicBezTo>
                  <a:cubicBezTo>
                    <a:pt x="41" y="82"/>
                    <a:pt x="26" y="36"/>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9"/>
            <p:cNvSpPr/>
            <p:nvPr/>
          </p:nvSpPr>
          <p:spPr>
            <a:xfrm>
              <a:off x="6751294"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39"/>
                    <a:pt x="438" y="220"/>
                  </a:cubicBezTo>
                  <a:cubicBezTo>
                    <a:pt x="438" y="100"/>
                    <a:pt x="339"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9"/>
            <p:cNvSpPr/>
            <p:nvPr/>
          </p:nvSpPr>
          <p:spPr>
            <a:xfrm>
              <a:off x="6751294"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9"/>
            <p:cNvSpPr/>
            <p:nvPr/>
          </p:nvSpPr>
          <p:spPr>
            <a:xfrm>
              <a:off x="6751294"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8" y="341"/>
                    <a:pt x="438" y="220"/>
                  </a:cubicBezTo>
                  <a:cubicBezTo>
                    <a:pt x="438" y="100"/>
                    <a:pt x="339"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9"/>
            <p:cNvSpPr/>
            <p:nvPr/>
          </p:nvSpPr>
          <p:spPr>
            <a:xfrm>
              <a:off x="6751294"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8" y="340"/>
                    <a:pt x="438" y="220"/>
                  </a:cubicBezTo>
                  <a:cubicBezTo>
                    <a:pt x="438" y="99"/>
                    <a:pt x="339"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9"/>
            <p:cNvSpPr/>
            <p:nvPr/>
          </p:nvSpPr>
          <p:spPr>
            <a:xfrm>
              <a:off x="6487777" y="5137212"/>
              <a:ext cx="119236" cy="119236"/>
            </a:xfrm>
            <a:custGeom>
              <a:rect b="b" l="l" r="r" t="t"/>
              <a:pathLst>
                <a:path extrusionOk="0" h="438" w="438">
                  <a:moveTo>
                    <a:pt x="219" y="0"/>
                  </a:moveTo>
                  <a:cubicBezTo>
                    <a:pt x="97" y="0"/>
                    <a:pt x="1" y="98"/>
                    <a:pt x="1" y="218"/>
                  </a:cubicBezTo>
                  <a:cubicBezTo>
                    <a:pt x="1" y="340"/>
                    <a:pt x="98" y="437"/>
                    <a:pt x="219" y="437"/>
                  </a:cubicBezTo>
                  <a:cubicBezTo>
                    <a:pt x="339" y="437"/>
                    <a:pt x="438" y="339"/>
                    <a:pt x="438" y="218"/>
                  </a:cubicBezTo>
                  <a:cubicBezTo>
                    <a:pt x="438" y="96"/>
                    <a:pt x="339"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9"/>
            <p:cNvSpPr/>
            <p:nvPr/>
          </p:nvSpPr>
          <p:spPr>
            <a:xfrm>
              <a:off x="7505910"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9"/>
            <p:cNvSpPr/>
            <p:nvPr/>
          </p:nvSpPr>
          <p:spPr>
            <a:xfrm>
              <a:off x="6487777"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39"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9"/>
            <p:cNvSpPr/>
            <p:nvPr/>
          </p:nvSpPr>
          <p:spPr>
            <a:xfrm>
              <a:off x="6487777" y="5788926"/>
              <a:ext cx="119236" cy="118963"/>
            </a:xfrm>
            <a:custGeom>
              <a:rect b="b" l="l" r="r" t="t"/>
              <a:pathLst>
                <a:path extrusionOk="0" h="437" w="438">
                  <a:moveTo>
                    <a:pt x="219" y="0"/>
                  </a:moveTo>
                  <a:cubicBezTo>
                    <a:pt x="97" y="0"/>
                    <a:pt x="1" y="98"/>
                    <a:pt x="1" y="218"/>
                  </a:cubicBezTo>
                  <a:cubicBezTo>
                    <a:pt x="1" y="340"/>
                    <a:pt x="98" y="436"/>
                    <a:pt x="219" y="436"/>
                  </a:cubicBezTo>
                  <a:cubicBezTo>
                    <a:pt x="339" y="436"/>
                    <a:pt x="438" y="339"/>
                    <a:pt x="438" y="218"/>
                  </a:cubicBezTo>
                  <a:cubicBezTo>
                    <a:pt x="438" y="96"/>
                    <a:pt x="339"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9"/>
            <p:cNvSpPr/>
            <p:nvPr/>
          </p:nvSpPr>
          <p:spPr>
            <a:xfrm>
              <a:off x="6487777" y="5569510"/>
              <a:ext cx="119236" cy="119236"/>
            </a:xfrm>
            <a:custGeom>
              <a:rect b="b" l="l" r="r" t="t"/>
              <a:pathLst>
                <a:path extrusionOk="0" h="438" w="438">
                  <a:moveTo>
                    <a:pt x="219" y="1"/>
                  </a:moveTo>
                  <a:cubicBezTo>
                    <a:pt x="97" y="1"/>
                    <a:pt x="1" y="100"/>
                    <a:pt x="1" y="220"/>
                  </a:cubicBezTo>
                  <a:cubicBezTo>
                    <a:pt x="1" y="342"/>
                    <a:pt x="98" y="438"/>
                    <a:pt x="219" y="438"/>
                  </a:cubicBezTo>
                  <a:cubicBezTo>
                    <a:pt x="339" y="438"/>
                    <a:pt x="438" y="340"/>
                    <a:pt x="438" y="220"/>
                  </a:cubicBezTo>
                  <a:cubicBezTo>
                    <a:pt x="438" y="100"/>
                    <a:pt x="339"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9"/>
            <p:cNvSpPr/>
            <p:nvPr/>
          </p:nvSpPr>
          <p:spPr>
            <a:xfrm>
              <a:off x="6487777" y="4917796"/>
              <a:ext cx="119236" cy="119236"/>
            </a:xfrm>
            <a:custGeom>
              <a:rect b="b" l="l" r="r" t="t"/>
              <a:pathLst>
                <a:path extrusionOk="0" h="438" w="438">
                  <a:moveTo>
                    <a:pt x="219" y="1"/>
                  </a:moveTo>
                  <a:cubicBezTo>
                    <a:pt x="97" y="1"/>
                    <a:pt x="1" y="99"/>
                    <a:pt x="1" y="220"/>
                  </a:cubicBezTo>
                  <a:cubicBezTo>
                    <a:pt x="1" y="342"/>
                    <a:pt x="98" y="438"/>
                    <a:pt x="219" y="438"/>
                  </a:cubicBezTo>
                  <a:cubicBezTo>
                    <a:pt x="339" y="438"/>
                    <a:pt x="438" y="339"/>
                    <a:pt x="438" y="220"/>
                  </a:cubicBezTo>
                  <a:cubicBezTo>
                    <a:pt x="438" y="99"/>
                    <a:pt x="339"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9"/>
            <p:cNvSpPr/>
            <p:nvPr/>
          </p:nvSpPr>
          <p:spPr>
            <a:xfrm>
              <a:off x="7769427" y="6226397"/>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9"/>
            <p:cNvSpPr/>
            <p:nvPr/>
          </p:nvSpPr>
          <p:spPr>
            <a:xfrm>
              <a:off x="7769427" y="6007526"/>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9"/>
            <p:cNvSpPr/>
            <p:nvPr/>
          </p:nvSpPr>
          <p:spPr>
            <a:xfrm>
              <a:off x="7769427" y="6444997"/>
              <a:ext cx="119780" cy="119236"/>
            </a:xfrm>
            <a:custGeom>
              <a:rect b="b" l="l" r="r" t="t"/>
              <a:pathLst>
                <a:path extrusionOk="0" h="438" w="440">
                  <a:moveTo>
                    <a:pt x="220" y="0"/>
                  </a:moveTo>
                  <a:cubicBezTo>
                    <a:pt x="98" y="0"/>
                    <a:pt x="1" y="99"/>
                    <a:pt x="1" y="218"/>
                  </a:cubicBezTo>
                  <a:cubicBezTo>
                    <a:pt x="1" y="338"/>
                    <a:pt x="99" y="437"/>
                    <a:pt x="220" y="437"/>
                  </a:cubicBezTo>
                  <a:cubicBezTo>
                    <a:pt x="342" y="437"/>
                    <a:pt x="439" y="338"/>
                    <a:pt x="439" y="218"/>
                  </a:cubicBezTo>
                  <a:cubicBezTo>
                    <a:pt x="439" y="99"/>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9"/>
            <p:cNvSpPr/>
            <p:nvPr/>
          </p:nvSpPr>
          <p:spPr>
            <a:xfrm>
              <a:off x="7769427" y="5570327"/>
              <a:ext cx="119780" cy="119236"/>
            </a:xfrm>
            <a:custGeom>
              <a:rect b="b" l="l" r="r" t="t"/>
              <a:pathLst>
                <a:path extrusionOk="0" h="438" w="440">
                  <a:moveTo>
                    <a:pt x="220" y="1"/>
                  </a:moveTo>
                  <a:cubicBezTo>
                    <a:pt x="98" y="1"/>
                    <a:pt x="1" y="98"/>
                    <a:pt x="1" y="218"/>
                  </a:cubicBezTo>
                  <a:cubicBezTo>
                    <a:pt x="2" y="339"/>
                    <a:pt x="99" y="438"/>
                    <a:pt x="220" y="438"/>
                  </a:cubicBezTo>
                  <a:cubicBezTo>
                    <a:pt x="342" y="438"/>
                    <a:pt x="439" y="339"/>
                    <a:pt x="439" y="218"/>
                  </a:cubicBezTo>
                  <a:cubicBezTo>
                    <a:pt x="439" y="97"/>
                    <a:pt x="340"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9"/>
            <p:cNvSpPr/>
            <p:nvPr/>
          </p:nvSpPr>
          <p:spPr>
            <a:xfrm>
              <a:off x="7769427" y="5788926"/>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9"/>
            <p:cNvSpPr/>
            <p:nvPr/>
          </p:nvSpPr>
          <p:spPr>
            <a:xfrm>
              <a:off x="7769427" y="6659240"/>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9"/>
            <p:cNvSpPr/>
            <p:nvPr/>
          </p:nvSpPr>
          <p:spPr>
            <a:xfrm>
              <a:off x="7769427" y="7096711"/>
              <a:ext cx="119780" cy="119236"/>
            </a:xfrm>
            <a:custGeom>
              <a:rect b="b" l="l" r="r" t="t"/>
              <a:pathLst>
                <a:path extrusionOk="0" h="438" w="440">
                  <a:moveTo>
                    <a:pt x="220" y="0"/>
                  </a:moveTo>
                  <a:cubicBezTo>
                    <a:pt x="98" y="0"/>
                    <a:pt x="1" y="99"/>
                    <a:pt x="1" y="218"/>
                  </a:cubicBezTo>
                  <a:cubicBezTo>
                    <a:pt x="1" y="339"/>
                    <a:pt x="99" y="437"/>
                    <a:pt x="220" y="437"/>
                  </a:cubicBezTo>
                  <a:cubicBezTo>
                    <a:pt x="342" y="437"/>
                    <a:pt x="439" y="339"/>
                    <a:pt x="439" y="218"/>
                  </a:cubicBezTo>
                  <a:cubicBezTo>
                    <a:pt x="439" y="99"/>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9"/>
            <p:cNvSpPr/>
            <p:nvPr/>
          </p:nvSpPr>
          <p:spPr>
            <a:xfrm>
              <a:off x="7769427" y="3610556"/>
              <a:ext cx="119780" cy="119236"/>
            </a:xfrm>
            <a:custGeom>
              <a:rect b="b" l="l" r="r" t="t"/>
              <a:pathLst>
                <a:path extrusionOk="0" h="438" w="440">
                  <a:moveTo>
                    <a:pt x="220" y="0"/>
                  </a:moveTo>
                  <a:cubicBezTo>
                    <a:pt x="98" y="0"/>
                    <a:pt x="1" y="99"/>
                    <a:pt x="1" y="219"/>
                  </a:cubicBezTo>
                  <a:cubicBezTo>
                    <a:pt x="1" y="338"/>
                    <a:pt x="99" y="437"/>
                    <a:pt x="220" y="437"/>
                  </a:cubicBezTo>
                  <a:cubicBezTo>
                    <a:pt x="342" y="437"/>
                    <a:pt x="439" y="338"/>
                    <a:pt x="439" y="219"/>
                  </a:cubicBezTo>
                  <a:cubicBezTo>
                    <a:pt x="439" y="99"/>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9"/>
            <p:cNvSpPr/>
            <p:nvPr/>
          </p:nvSpPr>
          <p:spPr>
            <a:xfrm>
              <a:off x="7769427" y="6878112"/>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9"/>
            <p:cNvSpPr/>
            <p:nvPr/>
          </p:nvSpPr>
          <p:spPr>
            <a:xfrm>
              <a:off x="7506455" y="3627978"/>
              <a:ext cx="119236" cy="101813"/>
            </a:xfrm>
            <a:custGeom>
              <a:rect b="b" l="l" r="r" t="t"/>
              <a:pathLst>
                <a:path extrusionOk="0" h="374" w="438">
                  <a:moveTo>
                    <a:pt x="374" y="1"/>
                  </a:moveTo>
                  <a:cubicBezTo>
                    <a:pt x="254" y="21"/>
                    <a:pt x="134" y="44"/>
                    <a:pt x="18" y="69"/>
                  </a:cubicBezTo>
                  <a:cubicBezTo>
                    <a:pt x="5" y="97"/>
                    <a:pt x="0" y="125"/>
                    <a:pt x="0" y="155"/>
                  </a:cubicBezTo>
                  <a:cubicBezTo>
                    <a:pt x="0" y="277"/>
                    <a:pt x="98" y="373"/>
                    <a:pt x="218" y="373"/>
                  </a:cubicBezTo>
                  <a:cubicBezTo>
                    <a:pt x="340" y="373"/>
                    <a:pt x="438" y="276"/>
                    <a:pt x="438" y="155"/>
                  </a:cubicBezTo>
                  <a:cubicBezTo>
                    <a:pt x="438" y="94"/>
                    <a:pt x="412" y="41"/>
                    <a:pt x="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9"/>
            <p:cNvSpPr/>
            <p:nvPr/>
          </p:nvSpPr>
          <p:spPr>
            <a:xfrm>
              <a:off x="7769427" y="5351728"/>
              <a:ext cx="119780" cy="119236"/>
            </a:xfrm>
            <a:custGeom>
              <a:rect b="b" l="l" r="r" t="t"/>
              <a:pathLst>
                <a:path extrusionOk="0" h="438" w="440">
                  <a:moveTo>
                    <a:pt x="220" y="1"/>
                  </a:moveTo>
                  <a:cubicBezTo>
                    <a:pt x="98" y="1"/>
                    <a:pt x="1" y="98"/>
                    <a:pt x="1" y="219"/>
                  </a:cubicBezTo>
                  <a:cubicBezTo>
                    <a:pt x="2" y="339"/>
                    <a:pt x="99" y="438"/>
                    <a:pt x="220" y="438"/>
                  </a:cubicBezTo>
                  <a:cubicBezTo>
                    <a:pt x="342" y="438"/>
                    <a:pt x="439" y="339"/>
                    <a:pt x="439" y="219"/>
                  </a:cubicBezTo>
                  <a:cubicBezTo>
                    <a:pt x="439" y="97"/>
                    <a:pt x="340"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9"/>
            <p:cNvSpPr/>
            <p:nvPr/>
          </p:nvSpPr>
          <p:spPr>
            <a:xfrm>
              <a:off x="7776778" y="7315310"/>
              <a:ext cx="107258" cy="35390"/>
            </a:xfrm>
            <a:custGeom>
              <a:rect b="b" l="l" r="r" t="t"/>
              <a:pathLst>
                <a:path extrusionOk="0" h="130" w="394">
                  <a:moveTo>
                    <a:pt x="193" y="0"/>
                  </a:moveTo>
                  <a:cubicBezTo>
                    <a:pt x="111" y="0"/>
                    <a:pt x="40" y="44"/>
                    <a:pt x="1" y="113"/>
                  </a:cubicBezTo>
                  <a:cubicBezTo>
                    <a:pt x="130" y="122"/>
                    <a:pt x="260" y="128"/>
                    <a:pt x="394" y="129"/>
                  </a:cubicBezTo>
                  <a:cubicBezTo>
                    <a:pt x="359" y="52"/>
                    <a:pt x="283" y="0"/>
                    <a:pt x="1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9"/>
            <p:cNvSpPr/>
            <p:nvPr/>
          </p:nvSpPr>
          <p:spPr>
            <a:xfrm>
              <a:off x="7022433" y="7096167"/>
              <a:ext cx="111613" cy="83029"/>
            </a:xfrm>
            <a:custGeom>
              <a:rect b="b" l="l" r="r" t="t"/>
              <a:pathLst>
                <a:path extrusionOk="0" h="305" w="410">
                  <a:moveTo>
                    <a:pt x="190" y="1"/>
                  </a:moveTo>
                  <a:cubicBezTo>
                    <a:pt x="110" y="1"/>
                    <a:pt x="38" y="45"/>
                    <a:pt x="1" y="110"/>
                  </a:cubicBezTo>
                  <a:cubicBezTo>
                    <a:pt x="127" y="180"/>
                    <a:pt x="259" y="244"/>
                    <a:pt x="391" y="305"/>
                  </a:cubicBezTo>
                  <a:cubicBezTo>
                    <a:pt x="402" y="277"/>
                    <a:pt x="409" y="249"/>
                    <a:pt x="409" y="219"/>
                  </a:cubicBezTo>
                  <a:cubicBezTo>
                    <a:pt x="409" y="98"/>
                    <a:pt x="310" y="1"/>
                    <a:pt x="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9"/>
            <p:cNvSpPr/>
            <p:nvPr/>
          </p:nvSpPr>
          <p:spPr>
            <a:xfrm>
              <a:off x="7769427" y="4043671"/>
              <a:ext cx="119780" cy="119236"/>
            </a:xfrm>
            <a:custGeom>
              <a:rect b="b" l="l" r="r" t="t"/>
              <a:pathLst>
                <a:path extrusionOk="0" h="438" w="440">
                  <a:moveTo>
                    <a:pt x="220" y="0"/>
                  </a:moveTo>
                  <a:cubicBezTo>
                    <a:pt x="98" y="0"/>
                    <a:pt x="1" y="99"/>
                    <a:pt x="1" y="220"/>
                  </a:cubicBezTo>
                  <a:cubicBezTo>
                    <a:pt x="2" y="340"/>
                    <a:pt x="99" y="438"/>
                    <a:pt x="220" y="438"/>
                  </a:cubicBezTo>
                  <a:cubicBezTo>
                    <a:pt x="342" y="438"/>
                    <a:pt x="439" y="340"/>
                    <a:pt x="439" y="220"/>
                  </a:cubicBezTo>
                  <a:cubicBezTo>
                    <a:pt x="439" y="98"/>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9"/>
            <p:cNvSpPr/>
            <p:nvPr/>
          </p:nvSpPr>
          <p:spPr>
            <a:xfrm>
              <a:off x="6224532" y="6226397"/>
              <a:ext cx="119236" cy="119236"/>
            </a:xfrm>
            <a:custGeom>
              <a:rect b="b" l="l" r="r" t="t"/>
              <a:pathLst>
                <a:path extrusionOk="0" h="438" w="438">
                  <a:moveTo>
                    <a:pt x="218" y="0"/>
                  </a:moveTo>
                  <a:cubicBezTo>
                    <a:pt x="98" y="0"/>
                    <a:pt x="0" y="99"/>
                    <a:pt x="0" y="218"/>
                  </a:cubicBezTo>
                  <a:cubicBezTo>
                    <a:pt x="0" y="225"/>
                    <a:pt x="0" y="231"/>
                    <a:pt x="1" y="238"/>
                  </a:cubicBezTo>
                  <a:cubicBezTo>
                    <a:pt x="24" y="286"/>
                    <a:pt x="47" y="333"/>
                    <a:pt x="72" y="380"/>
                  </a:cubicBezTo>
                  <a:cubicBezTo>
                    <a:pt x="109" y="415"/>
                    <a:pt x="161" y="438"/>
                    <a:pt x="218" y="438"/>
                  </a:cubicBezTo>
                  <a:cubicBezTo>
                    <a:pt x="340" y="438"/>
                    <a:pt x="437" y="339"/>
                    <a:pt x="437" y="218"/>
                  </a:cubicBezTo>
                  <a:cubicBezTo>
                    <a:pt x="437" y="96"/>
                    <a:pt x="338"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9"/>
            <p:cNvSpPr/>
            <p:nvPr/>
          </p:nvSpPr>
          <p:spPr>
            <a:xfrm>
              <a:off x="7769427" y="5137212"/>
              <a:ext cx="119780" cy="119236"/>
            </a:xfrm>
            <a:custGeom>
              <a:rect b="b" l="l" r="r" t="t"/>
              <a:pathLst>
                <a:path extrusionOk="0" h="438" w="440">
                  <a:moveTo>
                    <a:pt x="220" y="0"/>
                  </a:moveTo>
                  <a:cubicBezTo>
                    <a:pt x="98" y="0"/>
                    <a:pt x="1" y="98"/>
                    <a:pt x="1" y="218"/>
                  </a:cubicBezTo>
                  <a:cubicBezTo>
                    <a:pt x="2" y="339"/>
                    <a:pt x="99" y="437"/>
                    <a:pt x="220" y="437"/>
                  </a:cubicBezTo>
                  <a:cubicBezTo>
                    <a:pt x="342" y="437"/>
                    <a:pt x="439" y="339"/>
                    <a:pt x="439" y="218"/>
                  </a:cubicBezTo>
                  <a:cubicBezTo>
                    <a:pt x="439" y="96"/>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9"/>
            <p:cNvSpPr/>
            <p:nvPr/>
          </p:nvSpPr>
          <p:spPr>
            <a:xfrm>
              <a:off x="6751294" y="6877567"/>
              <a:ext cx="119236" cy="119508"/>
            </a:xfrm>
            <a:custGeom>
              <a:rect b="b" l="l" r="r" t="t"/>
              <a:pathLst>
                <a:path extrusionOk="0" h="439" w="438">
                  <a:moveTo>
                    <a:pt x="218" y="1"/>
                  </a:moveTo>
                  <a:cubicBezTo>
                    <a:pt x="96" y="1"/>
                    <a:pt x="0" y="98"/>
                    <a:pt x="0" y="219"/>
                  </a:cubicBezTo>
                  <a:cubicBezTo>
                    <a:pt x="0" y="233"/>
                    <a:pt x="2" y="246"/>
                    <a:pt x="3" y="259"/>
                  </a:cubicBezTo>
                  <a:cubicBezTo>
                    <a:pt x="81" y="319"/>
                    <a:pt x="159" y="378"/>
                    <a:pt x="240" y="438"/>
                  </a:cubicBezTo>
                  <a:cubicBezTo>
                    <a:pt x="349" y="427"/>
                    <a:pt x="438" y="334"/>
                    <a:pt x="438" y="219"/>
                  </a:cubicBezTo>
                  <a:cubicBezTo>
                    <a:pt x="438" y="97"/>
                    <a:pt x="339"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9"/>
            <p:cNvSpPr/>
            <p:nvPr/>
          </p:nvSpPr>
          <p:spPr>
            <a:xfrm>
              <a:off x="6312189" y="6451530"/>
              <a:ext cx="31578" cy="49818"/>
            </a:xfrm>
            <a:custGeom>
              <a:rect b="b" l="l" r="r" t="t"/>
              <a:pathLst>
                <a:path extrusionOk="0" h="183" w="116">
                  <a:moveTo>
                    <a:pt x="1" y="1"/>
                  </a:moveTo>
                  <a:lnTo>
                    <a:pt x="1" y="1"/>
                  </a:lnTo>
                  <a:cubicBezTo>
                    <a:pt x="38" y="62"/>
                    <a:pt x="75" y="122"/>
                    <a:pt x="115" y="183"/>
                  </a:cubicBezTo>
                  <a:cubicBezTo>
                    <a:pt x="110" y="104"/>
                    <a:pt x="65" y="36"/>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9"/>
            <p:cNvSpPr/>
            <p:nvPr/>
          </p:nvSpPr>
          <p:spPr>
            <a:xfrm>
              <a:off x="6491043" y="6659240"/>
              <a:ext cx="115969" cy="117330"/>
            </a:xfrm>
            <a:custGeom>
              <a:rect b="b" l="l" r="r" t="t"/>
              <a:pathLst>
                <a:path extrusionOk="0" h="431" w="426">
                  <a:moveTo>
                    <a:pt x="207" y="0"/>
                  </a:moveTo>
                  <a:cubicBezTo>
                    <a:pt x="112" y="0"/>
                    <a:pt x="33" y="59"/>
                    <a:pt x="0" y="144"/>
                  </a:cubicBezTo>
                  <a:cubicBezTo>
                    <a:pt x="85" y="241"/>
                    <a:pt x="172" y="337"/>
                    <a:pt x="263" y="430"/>
                  </a:cubicBezTo>
                  <a:cubicBezTo>
                    <a:pt x="356" y="404"/>
                    <a:pt x="426" y="320"/>
                    <a:pt x="426" y="218"/>
                  </a:cubicBezTo>
                  <a:cubicBezTo>
                    <a:pt x="426" y="96"/>
                    <a:pt x="327" y="0"/>
                    <a:pt x="2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9"/>
            <p:cNvSpPr/>
            <p:nvPr/>
          </p:nvSpPr>
          <p:spPr>
            <a:xfrm>
              <a:off x="7553550" y="7314766"/>
              <a:ext cx="44918" cy="9256"/>
            </a:xfrm>
            <a:custGeom>
              <a:rect b="b" l="l" r="r" t="t"/>
              <a:pathLst>
                <a:path extrusionOk="0" h="34" w="165">
                  <a:moveTo>
                    <a:pt x="47" y="1"/>
                  </a:moveTo>
                  <a:cubicBezTo>
                    <a:pt x="29" y="2"/>
                    <a:pt x="15" y="2"/>
                    <a:pt x="1" y="5"/>
                  </a:cubicBezTo>
                  <a:cubicBezTo>
                    <a:pt x="54" y="16"/>
                    <a:pt x="108" y="25"/>
                    <a:pt x="164" y="34"/>
                  </a:cubicBezTo>
                  <a:cubicBezTo>
                    <a:pt x="130" y="12"/>
                    <a:pt x="90" y="1"/>
                    <a:pt x="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9"/>
            <p:cNvSpPr/>
            <p:nvPr/>
          </p:nvSpPr>
          <p:spPr>
            <a:xfrm>
              <a:off x="7769427" y="4918613"/>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9"/>
            <p:cNvSpPr/>
            <p:nvPr/>
          </p:nvSpPr>
          <p:spPr>
            <a:xfrm>
              <a:off x="7769427" y="4700013"/>
              <a:ext cx="119780" cy="119236"/>
            </a:xfrm>
            <a:custGeom>
              <a:rect b="b" l="l" r="r" t="t"/>
              <a:pathLst>
                <a:path extrusionOk="0" h="438" w="440">
                  <a:moveTo>
                    <a:pt x="220" y="1"/>
                  </a:moveTo>
                  <a:cubicBezTo>
                    <a:pt x="98" y="1"/>
                    <a:pt x="1" y="98"/>
                    <a:pt x="1" y="219"/>
                  </a:cubicBezTo>
                  <a:cubicBezTo>
                    <a:pt x="1" y="339"/>
                    <a:pt x="99" y="438"/>
                    <a:pt x="220" y="438"/>
                  </a:cubicBezTo>
                  <a:cubicBezTo>
                    <a:pt x="342" y="438"/>
                    <a:pt x="439" y="339"/>
                    <a:pt x="439" y="219"/>
                  </a:cubicBezTo>
                  <a:cubicBezTo>
                    <a:pt x="439" y="98"/>
                    <a:pt x="340"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9"/>
            <p:cNvSpPr/>
            <p:nvPr/>
          </p:nvSpPr>
          <p:spPr>
            <a:xfrm>
              <a:off x="7769427" y="4480597"/>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9"/>
            <p:cNvSpPr/>
            <p:nvPr/>
          </p:nvSpPr>
          <p:spPr>
            <a:xfrm>
              <a:off x="7769427" y="4262270"/>
              <a:ext cx="119780" cy="119236"/>
            </a:xfrm>
            <a:custGeom>
              <a:rect b="b" l="l" r="r" t="t"/>
              <a:pathLst>
                <a:path extrusionOk="0" h="438" w="440">
                  <a:moveTo>
                    <a:pt x="220" y="0"/>
                  </a:moveTo>
                  <a:cubicBezTo>
                    <a:pt x="98" y="0"/>
                    <a:pt x="1" y="99"/>
                    <a:pt x="1" y="220"/>
                  </a:cubicBezTo>
                  <a:cubicBezTo>
                    <a:pt x="1" y="340"/>
                    <a:pt x="99" y="437"/>
                    <a:pt x="220" y="437"/>
                  </a:cubicBezTo>
                  <a:cubicBezTo>
                    <a:pt x="342" y="437"/>
                    <a:pt x="439" y="340"/>
                    <a:pt x="439" y="220"/>
                  </a:cubicBezTo>
                  <a:cubicBezTo>
                    <a:pt x="439" y="99"/>
                    <a:pt x="340"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9"/>
            <p:cNvSpPr/>
            <p:nvPr/>
          </p:nvSpPr>
          <p:spPr>
            <a:xfrm>
              <a:off x="7769427" y="3828883"/>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9"/>
            <p:cNvSpPr/>
            <p:nvPr/>
          </p:nvSpPr>
          <p:spPr>
            <a:xfrm>
              <a:off x="6487777" y="5350911"/>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9"/>
            <p:cNvSpPr/>
            <p:nvPr/>
          </p:nvSpPr>
          <p:spPr>
            <a:xfrm>
              <a:off x="7242666" y="6225853"/>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9"/>
            <p:cNvSpPr/>
            <p:nvPr/>
          </p:nvSpPr>
          <p:spPr>
            <a:xfrm>
              <a:off x="7242666" y="6007526"/>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9"/>
            <p:cNvSpPr/>
            <p:nvPr/>
          </p:nvSpPr>
          <p:spPr>
            <a:xfrm>
              <a:off x="7242666" y="5788926"/>
              <a:ext cx="119508" cy="118963"/>
            </a:xfrm>
            <a:custGeom>
              <a:rect b="b" l="l" r="r" t="t"/>
              <a:pathLst>
                <a:path extrusionOk="0" h="437" w="439">
                  <a:moveTo>
                    <a:pt x="220" y="0"/>
                  </a:moveTo>
                  <a:cubicBezTo>
                    <a:pt x="98" y="0"/>
                    <a:pt x="0" y="98"/>
                    <a:pt x="0" y="218"/>
                  </a:cubicBezTo>
                  <a:cubicBezTo>
                    <a:pt x="0" y="340"/>
                    <a:pt x="99" y="436"/>
                    <a:pt x="220" y="436"/>
                  </a:cubicBezTo>
                  <a:cubicBezTo>
                    <a:pt x="340" y="436"/>
                    <a:pt x="439" y="339"/>
                    <a:pt x="439" y="218"/>
                  </a:cubicBezTo>
                  <a:cubicBezTo>
                    <a:pt x="439" y="96"/>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9"/>
            <p:cNvSpPr/>
            <p:nvPr/>
          </p:nvSpPr>
          <p:spPr>
            <a:xfrm>
              <a:off x="7242666" y="6659240"/>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9"/>
            <p:cNvSpPr/>
            <p:nvPr/>
          </p:nvSpPr>
          <p:spPr>
            <a:xfrm>
              <a:off x="7242666" y="4043126"/>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39"/>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9"/>
            <p:cNvSpPr/>
            <p:nvPr/>
          </p:nvSpPr>
          <p:spPr>
            <a:xfrm>
              <a:off x="7242666" y="6444452"/>
              <a:ext cx="119508" cy="119236"/>
            </a:xfrm>
            <a:custGeom>
              <a:rect b="b" l="l" r="r" t="t"/>
              <a:pathLst>
                <a:path extrusionOk="0" h="438" w="439">
                  <a:moveTo>
                    <a:pt x="220" y="1"/>
                  </a:moveTo>
                  <a:cubicBezTo>
                    <a:pt x="98" y="1"/>
                    <a:pt x="0" y="98"/>
                    <a:pt x="0" y="219"/>
                  </a:cubicBezTo>
                  <a:cubicBezTo>
                    <a:pt x="0" y="339"/>
                    <a:pt x="99" y="438"/>
                    <a:pt x="220" y="438"/>
                  </a:cubicBezTo>
                  <a:cubicBezTo>
                    <a:pt x="340" y="438"/>
                    <a:pt x="439" y="339"/>
                    <a:pt x="439" y="219"/>
                  </a:cubicBezTo>
                  <a:cubicBezTo>
                    <a:pt x="439" y="98"/>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9"/>
            <p:cNvSpPr/>
            <p:nvPr/>
          </p:nvSpPr>
          <p:spPr>
            <a:xfrm>
              <a:off x="7242666" y="5137212"/>
              <a:ext cx="119508" cy="119236"/>
            </a:xfrm>
            <a:custGeom>
              <a:rect b="b" l="l" r="r" t="t"/>
              <a:pathLst>
                <a:path extrusionOk="0" h="438" w="439">
                  <a:moveTo>
                    <a:pt x="220" y="0"/>
                  </a:moveTo>
                  <a:cubicBezTo>
                    <a:pt x="98" y="0"/>
                    <a:pt x="0" y="98"/>
                    <a:pt x="0" y="218"/>
                  </a:cubicBezTo>
                  <a:cubicBezTo>
                    <a:pt x="0" y="340"/>
                    <a:pt x="99" y="437"/>
                    <a:pt x="220" y="437"/>
                  </a:cubicBezTo>
                  <a:cubicBezTo>
                    <a:pt x="340" y="437"/>
                    <a:pt x="439" y="339"/>
                    <a:pt x="439" y="218"/>
                  </a:cubicBezTo>
                  <a:cubicBezTo>
                    <a:pt x="439" y="96"/>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9"/>
            <p:cNvSpPr/>
            <p:nvPr/>
          </p:nvSpPr>
          <p:spPr>
            <a:xfrm>
              <a:off x="7242666" y="4480597"/>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9"/>
            <p:cNvSpPr/>
            <p:nvPr/>
          </p:nvSpPr>
          <p:spPr>
            <a:xfrm>
              <a:off x="7242666" y="5350911"/>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9"/>
            <p:cNvSpPr/>
            <p:nvPr/>
          </p:nvSpPr>
          <p:spPr>
            <a:xfrm>
              <a:off x="7242666" y="4699197"/>
              <a:ext cx="119508" cy="119508"/>
            </a:xfrm>
            <a:custGeom>
              <a:rect b="b" l="l" r="r" t="t"/>
              <a:pathLst>
                <a:path extrusionOk="0" h="439" w="439">
                  <a:moveTo>
                    <a:pt x="220" y="1"/>
                  </a:moveTo>
                  <a:cubicBezTo>
                    <a:pt x="98" y="1"/>
                    <a:pt x="0" y="100"/>
                    <a:pt x="0" y="220"/>
                  </a:cubicBezTo>
                  <a:cubicBezTo>
                    <a:pt x="0" y="341"/>
                    <a:pt x="99" y="438"/>
                    <a:pt x="220" y="438"/>
                  </a:cubicBezTo>
                  <a:cubicBezTo>
                    <a:pt x="340" y="438"/>
                    <a:pt x="439" y="341"/>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9"/>
            <p:cNvSpPr/>
            <p:nvPr/>
          </p:nvSpPr>
          <p:spPr>
            <a:xfrm>
              <a:off x="7242666" y="4262270"/>
              <a:ext cx="119508" cy="119236"/>
            </a:xfrm>
            <a:custGeom>
              <a:rect b="b" l="l" r="r" t="t"/>
              <a:pathLst>
                <a:path extrusionOk="0" h="438" w="439">
                  <a:moveTo>
                    <a:pt x="220" y="0"/>
                  </a:moveTo>
                  <a:cubicBezTo>
                    <a:pt x="98" y="0"/>
                    <a:pt x="0" y="99"/>
                    <a:pt x="0" y="220"/>
                  </a:cubicBezTo>
                  <a:cubicBezTo>
                    <a:pt x="0" y="340"/>
                    <a:pt x="99" y="437"/>
                    <a:pt x="220" y="437"/>
                  </a:cubicBezTo>
                  <a:cubicBezTo>
                    <a:pt x="340" y="437"/>
                    <a:pt x="439" y="340"/>
                    <a:pt x="439" y="220"/>
                  </a:cubicBezTo>
                  <a:cubicBezTo>
                    <a:pt x="439" y="99"/>
                    <a:pt x="341"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9"/>
            <p:cNvSpPr/>
            <p:nvPr/>
          </p:nvSpPr>
          <p:spPr>
            <a:xfrm>
              <a:off x="7242666" y="7096167"/>
              <a:ext cx="119508" cy="118963"/>
            </a:xfrm>
            <a:custGeom>
              <a:rect b="b" l="l" r="r" t="t"/>
              <a:pathLst>
                <a:path extrusionOk="0" h="437" w="439">
                  <a:moveTo>
                    <a:pt x="220" y="1"/>
                  </a:moveTo>
                  <a:cubicBezTo>
                    <a:pt x="98" y="1"/>
                    <a:pt x="0" y="98"/>
                    <a:pt x="0" y="219"/>
                  </a:cubicBezTo>
                  <a:cubicBezTo>
                    <a:pt x="0" y="339"/>
                    <a:pt x="99" y="437"/>
                    <a:pt x="220" y="437"/>
                  </a:cubicBezTo>
                  <a:cubicBezTo>
                    <a:pt x="340" y="437"/>
                    <a:pt x="439" y="339"/>
                    <a:pt x="439" y="219"/>
                  </a:cubicBezTo>
                  <a:cubicBezTo>
                    <a:pt x="439" y="98"/>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9"/>
            <p:cNvSpPr/>
            <p:nvPr/>
          </p:nvSpPr>
          <p:spPr>
            <a:xfrm>
              <a:off x="7242666" y="4917796"/>
              <a:ext cx="119508" cy="119236"/>
            </a:xfrm>
            <a:custGeom>
              <a:rect b="b" l="l" r="r" t="t"/>
              <a:pathLst>
                <a:path extrusionOk="0" h="438" w="439">
                  <a:moveTo>
                    <a:pt x="220" y="1"/>
                  </a:moveTo>
                  <a:cubicBezTo>
                    <a:pt x="98" y="1"/>
                    <a:pt x="0" y="99"/>
                    <a:pt x="0" y="220"/>
                  </a:cubicBezTo>
                  <a:cubicBezTo>
                    <a:pt x="0" y="342"/>
                    <a:pt x="99" y="438"/>
                    <a:pt x="220" y="438"/>
                  </a:cubicBezTo>
                  <a:cubicBezTo>
                    <a:pt x="340" y="438"/>
                    <a:pt x="439" y="339"/>
                    <a:pt x="439" y="220"/>
                  </a:cubicBezTo>
                  <a:cubicBezTo>
                    <a:pt x="439" y="99"/>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9"/>
            <p:cNvSpPr/>
            <p:nvPr/>
          </p:nvSpPr>
          <p:spPr>
            <a:xfrm>
              <a:off x="7242666" y="5569510"/>
              <a:ext cx="119508" cy="119236"/>
            </a:xfrm>
            <a:custGeom>
              <a:rect b="b" l="l" r="r" t="t"/>
              <a:pathLst>
                <a:path extrusionOk="0" h="438" w="439">
                  <a:moveTo>
                    <a:pt x="220" y="1"/>
                  </a:moveTo>
                  <a:cubicBezTo>
                    <a:pt x="98" y="1"/>
                    <a:pt x="0" y="100"/>
                    <a:pt x="0" y="220"/>
                  </a:cubicBezTo>
                  <a:cubicBezTo>
                    <a:pt x="0" y="342"/>
                    <a:pt x="99" y="438"/>
                    <a:pt x="220" y="438"/>
                  </a:cubicBezTo>
                  <a:cubicBezTo>
                    <a:pt x="340" y="438"/>
                    <a:pt x="439" y="340"/>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9"/>
            <p:cNvSpPr/>
            <p:nvPr/>
          </p:nvSpPr>
          <p:spPr>
            <a:xfrm>
              <a:off x="7505910"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9"/>
            <p:cNvSpPr/>
            <p:nvPr/>
          </p:nvSpPr>
          <p:spPr>
            <a:xfrm>
              <a:off x="7505910"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9"/>
            <p:cNvSpPr/>
            <p:nvPr/>
          </p:nvSpPr>
          <p:spPr>
            <a:xfrm>
              <a:off x="7505910"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9"/>
            <p:cNvSpPr/>
            <p:nvPr/>
          </p:nvSpPr>
          <p:spPr>
            <a:xfrm>
              <a:off x="7505910"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9"/>
            <p:cNvSpPr/>
            <p:nvPr/>
          </p:nvSpPr>
          <p:spPr>
            <a:xfrm>
              <a:off x="7505910"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9"/>
            <p:cNvSpPr/>
            <p:nvPr/>
          </p:nvSpPr>
          <p:spPr>
            <a:xfrm>
              <a:off x="7505910"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9"/>
            <p:cNvSpPr/>
            <p:nvPr/>
          </p:nvSpPr>
          <p:spPr>
            <a:xfrm>
              <a:off x="7505910"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9"/>
            <p:cNvSpPr/>
            <p:nvPr/>
          </p:nvSpPr>
          <p:spPr>
            <a:xfrm>
              <a:off x="7505910"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9"/>
            <p:cNvSpPr/>
            <p:nvPr/>
          </p:nvSpPr>
          <p:spPr>
            <a:xfrm>
              <a:off x="7505910"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9"/>
            <p:cNvSpPr/>
            <p:nvPr/>
          </p:nvSpPr>
          <p:spPr>
            <a:xfrm>
              <a:off x="7242666" y="6877567"/>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9"/>
            <p:cNvSpPr/>
            <p:nvPr/>
          </p:nvSpPr>
          <p:spPr>
            <a:xfrm>
              <a:off x="7505910"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9"/>
            <p:cNvSpPr/>
            <p:nvPr/>
          </p:nvSpPr>
          <p:spPr>
            <a:xfrm>
              <a:off x="7505910"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9"/>
            <p:cNvSpPr/>
            <p:nvPr/>
          </p:nvSpPr>
          <p:spPr>
            <a:xfrm>
              <a:off x="7014811"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7" y="339"/>
                    <a:pt x="437" y="218"/>
                  </a:cubicBezTo>
                  <a:cubicBezTo>
                    <a:pt x="437" y="96"/>
                    <a:pt x="338"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9"/>
            <p:cNvSpPr/>
            <p:nvPr/>
          </p:nvSpPr>
          <p:spPr>
            <a:xfrm>
              <a:off x="6751294"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8" y="339"/>
                    <a:pt x="438" y="219"/>
                  </a:cubicBezTo>
                  <a:cubicBezTo>
                    <a:pt x="438" y="98"/>
                    <a:pt x="339"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9"/>
            <p:cNvSpPr/>
            <p:nvPr/>
          </p:nvSpPr>
          <p:spPr>
            <a:xfrm>
              <a:off x="7014811" y="3828883"/>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9"/>
            <p:cNvSpPr/>
            <p:nvPr/>
          </p:nvSpPr>
          <p:spPr>
            <a:xfrm>
              <a:off x="6751294"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9"/>
            <p:cNvSpPr/>
            <p:nvPr/>
          </p:nvSpPr>
          <p:spPr>
            <a:xfrm>
              <a:off x="6751294"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8" y="339"/>
                    <a:pt x="438" y="219"/>
                  </a:cubicBezTo>
                  <a:cubicBezTo>
                    <a:pt x="438" y="98"/>
                    <a:pt x="339"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9"/>
            <p:cNvSpPr/>
            <p:nvPr/>
          </p:nvSpPr>
          <p:spPr>
            <a:xfrm>
              <a:off x="7014811"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7" y="340"/>
                    <a:pt x="437" y="220"/>
                  </a:cubicBezTo>
                  <a:cubicBezTo>
                    <a:pt x="437" y="99"/>
                    <a:pt x="338"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9"/>
            <p:cNvSpPr/>
            <p:nvPr/>
          </p:nvSpPr>
          <p:spPr>
            <a:xfrm>
              <a:off x="7014811"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39"/>
                    <a:pt x="437" y="220"/>
                  </a:cubicBezTo>
                  <a:cubicBezTo>
                    <a:pt x="437" y="100"/>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9"/>
            <p:cNvSpPr/>
            <p:nvPr/>
          </p:nvSpPr>
          <p:spPr>
            <a:xfrm>
              <a:off x="6751294"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8" y="340"/>
                    <a:pt x="438" y="220"/>
                  </a:cubicBezTo>
                  <a:cubicBezTo>
                    <a:pt x="438" y="100"/>
                    <a:pt x="339"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9"/>
            <p:cNvSpPr/>
            <p:nvPr/>
          </p:nvSpPr>
          <p:spPr>
            <a:xfrm>
              <a:off x="7242666" y="3828883"/>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9"/>
            <p:cNvSpPr/>
            <p:nvPr/>
          </p:nvSpPr>
          <p:spPr>
            <a:xfrm>
              <a:off x="6751294"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8" y="339"/>
                    <a:pt x="438" y="218"/>
                  </a:cubicBezTo>
                  <a:cubicBezTo>
                    <a:pt x="438" y="96"/>
                    <a:pt x="339"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9"/>
            <p:cNvSpPr/>
            <p:nvPr/>
          </p:nvSpPr>
          <p:spPr>
            <a:xfrm>
              <a:off x="6751294"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9"/>
            <p:cNvSpPr/>
            <p:nvPr/>
          </p:nvSpPr>
          <p:spPr>
            <a:xfrm>
              <a:off x="7014811"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9"/>
            <p:cNvSpPr/>
            <p:nvPr/>
          </p:nvSpPr>
          <p:spPr>
            <a:xfrm>
              <a:off x="6751294"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8" y="339"/>
                    <a:pt x="438" y="218"/>
                  </a:cubicBezTo>
                  <a:cubicBezTo>
                    <a:pt x="438" y="96"/>
                    <a:pt x="339"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9"/>
            <p:cNvSpPr/>
            <p:nvPr/>
          </p:nvSpPr>
          <p:spPr>
            <a:xfrm>
              <a:off x="6751294"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9"/>
            <p:cNvSpPr/>
            <p:nvPr/>
          </p:nvSpPr>
          <p:spPr>
            <a:xfrm>
              <a:off x="7014811"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7" y="339"/>
                    <a:pt x="437" y="219"/>
                  </a:cubicBezTo>
                  <a:cubicBezTo>
                    <a:pt x="437" y="98"/>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9"/>
            <p:cNvSpPr/>
            <p:nvPr/>
          </p:nvSpPr>
          <p:spPr>
            <a:xfrm>
              <a:off x="7014811"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9"/>
            <p:cNvSpPr/>
            <p:nvPr/>
          </p:nvSpPr>
          <p:spPr>
            <a:xfrm>
              <a:off x="7014811" y="6877567"/>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9"/>
            <p:cNvSpPr/>
            <p:nvPr/>
          </p:nvSpPr>
          <p:spPr>
            <a:xfrm>
              <a:off x="7014811"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9"/>
            <p:cNvSpPr/>
            <p:nvPr/>
          </p:nvSpPr>
          <p:spPr>
            <a:xfrm>
              <a:off x="7014811"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9"/>
            <p:cNvSpPr/>
            <p:nvPr/>
          </p:nvSpPr>
          <p:spPr>
            <a:xfrm>
              <a:off x="7014811"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7" y="341"/>
                    <a:pt x="437" y="220"/>
                  </a:cubicBezTo>
                  <a:cubicBezTo>
                    <a:pt x="437" y="100"/>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9"/>
            <p:cNvSpPr/>
            <p:nvPr/>
          </p:nvSpPr>
          <p:spPr>
            <a:xfrm>
              <a:off x="7266894" y="3686235"/>
              <a:ext cx="93374" cy="43556"/>
            </a:xfrm>
            <a:custGeom>
              <a:rect b="b" l="l" r="r" t="t"/>
              <a:pathLst>
                <a:path extrusionOk="0" h="160" w="343">
                  <a:moveTo>
                    <a:pt x="343" y="0"/>
                  </a:moveTo>
                  <a:lnTo>
                    <a:pt x="343" y="0"/>
                  </a:lnTo>
                  <a:cubicBezTo>
                    <a:pt x="228" y="36"/>
                    <a:pt x="113" y="73"/>
                    <a:pt x="0" y="115"/>
                  </a:cubicBezTo>
                  <a:cubicBezTo>
                    <a:pt x="36" y="142"/>
                    <a:pt x="82" y="159"/>
                    <a:pt x="131" y="159"/>
                  </a:cubicBezTo>
                  <a:cubicBezTo>
                    <a:pt x="231" y="159"/>
                    <a:pt x="315" y="93"/>
                    <a:pt x="3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9"/>
            <p:cNvSpPr/>
            <p:nvPr/>
          </p:nvSpPr>
          <p:spPr>
            <a:xfrm>
              <a:off x="7014811"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7" y="339"/>
                    <a:pt x="437" y="220"/>
                  </a:cubicBezTo>
                  <a:cubicBezTo>
                    <a:pt x="437" y="99"/>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9"/>
            <p:cNvSpPr/>
            <p:nvPr/>
          </p:nvSpPr>
          <p:spPr>
            <a:xfrm>
              <a:off x="7014811"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7" y="339"/>
                    <a:pt x="437" y="218"/>
                  </a:cubicBezTo>
                  <a:cubicBezTo>
                    <a:pt x="437" y="96"/>
                    <a:pt x="338"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9"/>
            <p:cNvSpPr/>
            <p:nvPr/>
          </p:nvSpPr>
          <p:spPr>
            <a:xfrm>
              <a:off x="6751294"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8" y="339"/>
                    <a:pt x="438" y="220"/>
                  </a:cubicBezTo>
                  <a:cubicBezTo>
                    <a:pt x="438" y="99"/>
                    <a:pt x="339"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9"/>
            <p:cNvSpPr/>
            <p:nvPr/>
          </p:nvSpPr>
          <p:spPr>
            <a:xfrm>
              <a:off x="7014811"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7" y="340"/>
                    <a:pt x="437" y="220"/>
                  </a:cubicBezTo>
                  <a:cubicBezTo>
                    <a:pt x="437" y="100"/>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9"/>
            <p:cNvSpPr/>
            <p:nvPr/>
          </p:nvSpPr>
          <p:spPr>
            <a:xfrm>
              <a:off x="7014811"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19"/>
          <p:cNvSpPr/>
          <p:nvPr/>
        </p:nvSpPr>
        <p:spPr>
          <a:xfrm flipH="1" rot="1318308">
            <a:off x="1360476" y="1049303"/>
            <a:ext cx="560209" cy="433388"/>
          </a:xfrm>
          <a:custGeom>
            <a:rect b="b" l="l" r="r" t="t"/>
            <a:pathLst>
              <a:path extrusionOk="0" h="6821" w="8817">
                <a:moveTo>
                  <a:pt x="5501" y="1"/>
                </a:moveTo>
                <a:lnTo>
                  <a:pt x="5501" y="1833"/>
                </a:lnTo>
                <a:lnTo>
                  <a:pt x="0" y="1833"/>
                </a:lnTo>
                <a:lnTo>
                  <a:pt x="0" y="4987"/>
                </a:lnTo>
                <a:lnTo>
                  <a:pt x="5501" y="4987"/>
                </a:lnTo>
                <a:lnTo>
                  <a:pt x="5501" y="6820"/>
                </a:lnTo>
                <a:lnTo>
                  <a:pt x="8817" y="3410"/>
                </a:lnTo>
                <a:lnTo>
                  <a:pt x="55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1416" name="Shape 1416"/>
        <p:cNvGrpSpPr/>
        <p:nvPr/>
      </p:nvGrpSpPr>
      <p:grpSpPr>
        <a:xfrm>
          <a:off x="0" y="0"/>
          <a:ext cx="0" cy="0"/>
          <a:chOff x="0" y="0"/>
          <a:chExt cx="0" cy="0"/>
        </a:xfrm>
      </p:grpSpPr>
      <p:sp>
        <p:nvSpPr>
          <p:cNvPr id="1417" name="Google Shape;1417;p20"/>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0"/>
          <p:cNvSpPr/>
          <p:nvPr/>
        </p:nvSpPr>
        <p:spPr>
          <a:xfrm rot="4500110">
            <a:off x="1935237" y="-562009"/>
            <a:ext cx="1522912" cy="2033663"/>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9" name="Google Shape;1419;p20"/>
          <p:cNvGrpSpPr/>
          <p:nvPr/>
        </p:nvGrpSpPr>
        <p:grpSpPr>
          <a:xfrm rot="84961">
            <a:off x="5566801" y="9017030"/>
            <a:ext cx="651553" cy="665949"/>
            <a:chOff x="6039144" y="3610556"/>
            <a:chExt cx="3659292" cy="3740144"/>
          </a:xfrm>
        </p:grpSpPr>
        <p:sp>
          <p:nvSpPr>
            <p:cNvPr id="1420" name="Google Shape;1420;p20"/>
            <p:cNvSpPr/>
            <p:nvPr/>
          </p:nvSpPr>
          <p:spPr>
            <a:xfrm>
              <a:off x="8296189"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0"/>
            <p:cNvSpPr/>
            <p:nvPr/>
          </p:nvSpPr>
          <p:spPr>
            <a:xfrm>
              <a:off x="8296189"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0"/>
            <p:cNvSpPr/>
            <p:nvPr/>
          </p:nvSpPr>
          <p:spPr>
            <a:xfrm>
              <a:off x="8296189"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0"/>
            <p:cNvSpPr/>
            <p:nvPr/>
          </p:nvSpPr>
          <p:spPr>
            <a:xfrm>
              <a:off x="8296189"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0"/>
            <p:cNvSpPr/>
            <p:nvPr/>
          </p:nvSpPr>
          <p:spPr>
            <a:xfrm>
              <a:off x="8296189"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0"/>
            <p:cNvSpPr/>
            <p:nvPr/>
          </p:nvSpPr>
          <p:spPr>
            <a:xfrm>
              <a:off x="8296189"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0"/>
            <p:cNvSpPr/>
            <p:nvPr/>
          </p:nvSpPr>
          <p:spPr>
            <a:xfrm>
              <a:off x="8296189"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0"/>
            <p:cNvSpPr/>
            <p:nvPr/>
          </p:nvSpPr>
          <p:spPr>
            <a:xfrm>
              <a:off x="8296189"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0"/>
            <p:cNvSpPr/>
            <p:nvPr/>
          </p:nvSpPr>
          <p:spPr>
            <a:xfrm>
              <a:off x="8296189"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0"/>
            <p:cNvSpPr/>
            <p:nvPr/>
          </p:nvSpPr>
          <p:spPr>
            <a:xfrm>
              <a:off x="8296189"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0"/>
            <p:cNvSpPr/>
            <p:nvPr/>
          </p:nvSpPr>
          <p:spPr>
            <a:xfrm>
              <a:off x="8296189"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0"/>
            <p:cNvSpPr/>
            <p:nvPr/>
          </p:nvSpPr>
          <p:spPr>
            <a:xfrm>
              <a:off x="8296189"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0"/>
            <p:cNvSpPr/>
            <p:nvPr/>
          </p:nvSpPr>
          <p:spPr>
            <a:xfrm>
              <a:off x="8296189"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0"/>
            <p:cNvSpPr/>
            <p:nvPr/>
          </p:nvSpPr>
          <p:spPr>
            <a:xfrm>
              <a:off x="8559706" y="4917796"/>
              <a:ext cx="119780" cy="119236"/>
            </a:xfrm>
            <a:custGeom>
              <a:rect b="b" l="l" r="r" t="t"/>
              <a:pathLst>
                <a:path extrusionOk="0" h="438" w="440">
                  <a:moveTo>
                    <a:pt x="220" y="1"/>
                  </a:moveTo>
                  <a:cubicBezTo>
                    <a:pt x="98" y="1"/>
                    <a:pt x="1" y="99"/>
                    <a:pt x="1" y="220"/>
                  </a:cubicBezTo>
                  <a:cubicBezTo>
                    <a:pt x="1" y="342"/>
                    <a:pt x="99" y="438"/>
                    <a:pt x="220" y="438"/>
                  </a:cubicBezTo>
                  <a:cubicBezTo>
                    <a:pt x="340" y="438"/>
                    <a:pt x="439" y="339"/>
                    <a:pt x="439" y="220"/>
                  </a:cubicBezTo>
                  <a:cubicBezTo>
                    <a:pt x="439" y="99"/>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0"/>
            <p:cNvSpPr/>
            <p:nvPr/>
          </p:nvSpPr>
          <p:spPr>
            <a:xfrm>
              <a:off x="8559706" y="4480597"/>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0"/>
            <p:cNvSpPr/>
            <p:nvPr/>
          </p:nvSpPr>
          <p:spPr>
            <a:xfrm>
              <a:off x="8559706" y="5137212"/>
              <a:ext cx="119780" cy="119236"/>
            </a:xfrm>
            <a:custGeom>
              <a:rect b="b" l="l" r="r" t="t"/>
              <a:pathLst>
                <a:path extrusionOk="0" h="438" w="440">
                  <a:moveTo>
                    <a:pt x="220" y="0"/>
                  </a:moveTo>
                  <a:cubicBezTo>
                    <a:pt x="98" y="0"/>
                    <a:pt x="1" y="98"/>
                    <a:pt x="1" y="218"/>
                  </a:cubicBezTo>
                  <a:cubicBezTo>
                    <a:pt x="1" y="340"/>
                    <a:pt x="99" y="437"/>
                    <a:pt x="220" y="437"/>
                  </a:cubicBezTo>
                  <a:cubicBezTo>
                    <a:pt x="340" y="437"/>
                    <a:pt x="439" y="339"/>
                    <a:pt x="439" y="218"/>
                  </a:cubicBezTo>
                  <a:cubicBezTo>
                    <a:pt x="439"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0"/>
            <p:cNvSpPr/>
            <p:nvPr/>
          </p:nvSpPr>
          <p:spPr>
            <a:xfrm>
              <a:off x="8559706" y="4699197"/>
              <a:ext cx="119780" cy="119508"/>
            </a:xfrm>
            <a:custGeom>
              <a:rect b="b" l="l" r="r" t="t"/>
              <a:pathLst>
                <a:path extrusionOk="0" h="439" w="440">
                  <a:moveTo>
                    <a:pt x="220" y="1"/>
                  </a:moveTo>
                  <a:cubicBezTo>
                    <a:pt x="98" y="1"/>
                    <a:pt x="1" y="100"/>
                    <a:pt x="1" y="220"/>
                  </a:cubicBezTo>
                  <a:cubicBezTo>
                    <a:pt x="1" y="341"/>
                    <a:pt x="99" y="438"/>
                    <a:pt x="220" y="438"/>
                  </a:cubicBezTo>
                  <a:cubicBezTo>
                    <a:pt x="340" y="438"/>
                    <a:pt x="439" y="341"/>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0"/>
            <p:cNvSpPr/>
            <p:nvPr/>
          </p:nvSpPr>
          <p:spPr>
            <a:xfrm>
              <a:off x="8559706" y="5569510"/>
              <a:ext cx="119780" cy="119236"/>
            </a:xfrm>
            <a:custGeom>
              <a:rect b="b" l="l" r="r" t="t"/>
              <a:pathLst>
                <a:path extrusionOk="0" h="438" w="440">
                  <a:moveTo>
                    <a:pt x="220" y="1"/>
                  </a:moveTo>
                  <a:cubicBezTo>
                    <a:pt x="98" y="1"/>
                    <a:pt x="1" y="100"/>
                    <a:pt x="1" y="220"/>
                  </a:cubicBezTo>
                  <a:cubicBezTo>
                    <a:pt x="1" y="342"/>
                    <a:pt x="99" y="438"/>
                    <a:pt x="220" y="438"/>
                  </a:cubicBezTo>
                  <a:cubicBezTo>
                    <a:pt x="340" y="438"/>
                    <a:pt x="439" y="340"/>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0"/>
            <p:cNvSpPr/>
            <p:nvPr/>
          </p:nvSpPr>
          <p:spPr>
            <a:xfrm>
              <a:off x="8559706" y="5350911"/>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0"/>
            <p:cNvSpPr/>
            <p:nvPr/>
          </p:nvSpPr>
          <p:spPr>
            <a:xfrm>
              <a:off x="8559706" y="3828883"/>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0"/>
            <p:cNvSpPr/>
            <p:nvPr/>
          </p:nvSpPr>
          <p:spPr>
            <a:xfrm>
              <a:off x="8296189"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0"/>
            <p:cNvSpPr/>
            <p:nvPr/>
          </p:nvSpPr>
          <p:spPr>
            <a:xfrm>
              <a:off x="8559706" y="5788926"/>
              <a:ext cx="119780" cy="118963"/>
            </a:xfrm>
            <a:custGeom>
              <a:rect b="b" l="l" r="r" t="t"/>
              <a:pathLst>
                <a:path extrusionOk="0" h="437" w="440">
                  <a:moveTo>
                    <a:pt x="220" y="0"/>
                  </a:moveTo>
                  <a:cubicBezTo>
                    <a:pt x="98" y="0"/>
                    <a:pt x="1" y="98"/>
                    <a:pt x="1" y="218"/>
                  </a:cubicBezTo>
                  <a:cubicBezTo>
                    <a:pt x="1" y="340"/>
                    <a:pt x="99" y="436"/>
                    <a:pt x="220" y="436"/>
                  </a:cubicBezTo>
                  <a:cubicBezTo>
                    <a:pt x="340" y="436"/>
                    <a:pt x="439" y="339"/>
                    <a:pt x="439" y="218"/>
                  </a:cubicBezTo>
                  <a:cubicBezTo>
                    <a:pt x="439"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0"/>
            <p:cNvSpPr/>
            <p:nvPr/>
          </p:nvSpPr>
          <p:spPr>
            <a:xfrm>
              <a:off x="8296189"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0"/>
            <p:cNvSpPr/>
            <p:nvPr/>
          </p:nvSpPr>
          <p:spPr>
            <a:xfrm>
              <a:off x="8559706" y="4043126"/>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39"/>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0"/>
            <p:cNvSpPr/>
            <p:nvPr/>
          </p:nvSpPr>
          <p:spPr>
            <a:xfrm>
              <a:off x="8559706" y="4262270"/>
              <a:ext cx="119780" cy="119236"/>
            </a:xfrm>
            <a:custGeom>
              <a:rect b="b" l="l" r="r" t="t"/>
              <a:pathLst>
                <a:path extrusionOk="0" h="438" w="440">
                  <a:moveTo>
                    <a:pt x="220" y="0"/>
                  </a:moveTo>
                  <a:cubicBezTo>
                    <a:pt x="98" y="0"/>
                    <a:pt x="1" y="99"/>
                    <a:pt x="1" y="220"/>
                  </a:cubicBezTo>
                  <a:cubicBezTo>
                    <a:pt x="1" y="340"/>
                    <a:pt x="99" y="437"/>
                    <a:pt x="220" y="437"/>
                  </a:cubicBezTo>
                  <a:cubicBezTo>
                    <a:pt x="340" y="437"/>
                    <a:pt x="439" y="340"/>
                    <a:pt x="439" y="220"/>
                  </a:cubicBezTo>
                  <a:cubicBezTo>
                    <a:pt x="439" y="99"/>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0"/>
            <p:cNvSpPr/>
            <p:nvPr/>
          </p:nvSpPr>
          <p:spPr>
            <a:xfrm>
              <a:off x="8559706" y="6007526"/>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0"/>
            <p:cNvSpPr/>
            <p:nvPr/>
          </p:nvSpPr>
          <p:spPr>
            <a:xfrm>
              <a:off x="8032944" y="3828883"/>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0"/>
            <p:cNvSpPr/>
            <p:nvPr/>
          </p:nvSpPr>
          <p:spPr>
            <a:xfrm>
              <a:off x="8296189"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0"/>
            <p:cNvSpPr/>
            <p:nvPr/>
          </p:nvSpPr>
          <p:spPr>
            <a:xfrm>
              <a:off x="8032944" y="4699197"/>
              <a:ext cx="119508" cy="119508"/>
            </a:xfrm>
            <a:custGeom>
              <a:rect b="b" l="l" r="r" t="t"/>
              <a:pathLst>
                <a:path extrusionOk="0" h="439" w="439">
                  <a:moveTo>
                    <a:pt x="220" y="1"/>
                  </a:moveTo>
                  <a:cubicBezTo>
                    <a:pt x="98" y="1"/>
                    <a:pt x="0" y="100"/>
                    <a:pt x="0" y="220"/>
                  </a:cubicBezTo>
                  <a:cubicBezTo>
                    <a:pt x="0" y="341"/>
                    <a:pt x="99" y="438"/>
                    <a:pt x="220" y="438"/>
                  </a:cubicBezTo>
                  <a:cubicBezTo>
                    <a:pt x="341"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0"/>
            <p:cNvSpPr/>
            <p:nvPr/>
          </p:nvSpPr>
          <p:spPr>
            <a:xfrm>
              <a:off x="8032944" y="7096711"/>
              <a:ext cx="119508" cy="119236"/>
            </a:xfrm>
            <a:custGeom>
              <a:rect b="b" l="l" r="r" t="t"/>
              <a:pathLst>
                <a:path extrusionOk="0" h="438" w="439">
                  <a:moveTo>
                    <a:pt x="220" y="0"/>
                  </a:moveTo>
                  <a:cubicBezTo>
                    <a:pt x="98" y="0"/>
                    <a:pt x="0" y="99"/>
                    <a:pt x="0" y="218"/>
                  </a:cubicBezTo>
                  <a:cubicBezTo>
                    <a:pt x="0" y="339"/>
                    <a:pt x="99" y="437"/>
                    <a:pt x="220" y="437"/>
                  </a:cubicBezTo>
                  <a:cubicBezTo>
                    <a:pt x="341" y="437"/>
                    <a:pt x="439" y="339"/>
                    <a:pt x="439" y="218"/>
                  </a:cubicBezTo>
                  <a:cubicBezTo>
                    <a:pt x="439" y="99"/>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0"/>
            <p:cNvSpPr/>
            <p:nvPr/>
          </p:nvSpPr>
          <p:spPr>
            <a:xfrm>
              <a:off x="8032944" y="4262270"/>
              <a:ext cx="119508" cy="119236"/>
            </a:xfrm>
            <a:custGeom>
              <a:rect b="b" l="l" r="r" t="t"/>
              <a:pathLst>
                <a:path extrusionOk="0" h="438" w="439">
                  <a:moveTo>
                    <a:pt x="220" y="0"/>
                  </a:moveTo>
                  <a:cubicBezTo>
                    <a:pt x="98" y="0"/>
                    <a:pt x="0" y="99"/>
                    <a:pt x="0" y="220"/>
                  </a:cubicBezTo>
                  <a:cubicBezTo>
                    <a:pt x="0" y="340"/>
                    <a:pt x="99" y="437"/>
                    <a:pt x="220" y="437"/>
                  </a:cubicBezTo>
                  <a:cubicBezTo>
                    <a:pt x="341" y="437"/>
                    <a:pt x="439" y="340"/>
                    <a:pt x="439" y="220"/>
                  </a:cubicBezTo>
                  <a:cubicBezTo>
                    <a:pt x="439" y="99"/>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0"/>
            <p:cNvSpPr/>
            <p:nvPr/>
          </p:nvSpPr>
          <p:spPr>
            <a:xfrm>
              <a:off x="8032944" y="4480597"/>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0"/>
            <p:cNvSpPr/>
            <p:nvPr/>
          </p:nvSpPr>
          <p:spPr>
            <a:xfrm>
              <a:off x="8032944" y="4043126"/>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39"/>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0"/>
            <p:cNvSpPr/>
            <p:nvPr/>
          </p:nvSpPr>
          <p:spPr>
            <a:xfrm>
              <a:off x="7505910"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0"/>
            <p:cNvSpPr/>
            <p:nvPr/>
          </p:nvSpPr>
          <p:spPr>
            <a:xfrm>
              <a:off x="7505910"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0"/>
            <p:cNvSpPr/>
            <p:nvPr/>
          </p:nvSpPr>
          <p:spPr>
            <a:xfrm>
              <a:off x="8559706" y="7096167"/>
              <a:ext cx="119780" cy="118691"/>
            </a:xfrm>
            <a:custGeom>
              <a:rect b="b" l="l" r="r" t="t"/>
              <a:pathLst>
                <a:path extrusionOk="0" h="436" w="440">
                  <a:moveTo>
                    <a:pt x="220" y="1"/>
                  </a:moveTo>
                  <a:cubicBezTo>
                    <a:pt x="98" y="1"/>
                    <a:pt x="1" y="98"/>
                    <a:pt x="1" y="219"/>
                  </a:cubicBezTo>
                  <a:cubicBezTo>
                    <a:pt x="1" y="332"/>
                    <a:pt x="85" y="425"/>
                    <a:pt x="194" y="435"/>
                  </a:cubicBezTo>
                  <a:cubicBezTo>
                    <a:pt x="261" y="409"/>
                    <a:pt x="327" y="382"/>
                    <a:pt x="392" y="353"/>
                  </a:cubicBezTo>
                  <a:cubicBezTo>
                    <a:pt x="421" y="315"/>
                    <a:pt x="438" y="269"/>
                    <a:pt x="438" y="219"/>
                  </a:cubicBezTo>
                  <a:cubicBezTo>
                    <a:pt x="439"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0"/>
            <p:cNvSpPr/>
            <p:nvPr/>
          </p:nvSpPr>
          <p:spPr>
            <a:xfrm>
              <a:off x="7505910"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0"/>
            <p:cNvSpPr/>
            <p:nvPr/>
          </p:nvSpPr>
          <p:spPr>
            <a:xfrm>
              <a:off x="9051895" y="6877567"/>
              <a:ext cx="93102" cy="83029"/>
            </a:xfrm>
            <a:custGeom>
              <a:rect b="b" l="l" r="r" t="t"/>
              <a:pathLst>
                <a:path extrusionOk="0" h="305" w="342">
                  <a:moveTo>
                    <a:pt x="218" y="1"/>
                  </a:moveTo>
                  <a:cubicBezTo>
                    <a:pt x="98" y="1"/>
                    <a:pt x="0" y="98"/>
                    <a:pt x="0" y="219"/>
                  </a:cubicBezTo>
                  <a:cubicBezTo>
                    <a:pt x="0" y="249"/>
                    <a:pt x="5" y="278"/>
                    <a:pt x="17" y="305"/>
                  </a:cubicBezTo>
                  <a:cubicBezTo>
                    <a:pt x="129" y="219"/>
                    <a:pt x="237" y="130"/>
                    <a:pt x="341" y="38"/>
                  </a:cubicBezTo>
                  <a:cubicBezTo>
                    <a:pt x="306" y="15"/>
                    <a:pt x="265"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0"/>
            <p:cNvSpPr/>
            <p:nvPr/>
          </p:nvSpPr>
          <p:spPr>
            <a:xfrm>
              <a:off x="8794367" y="7096167"/>
              <a:ext cx="60707" cy="34301"/>
            </a:xfrm>
            <a:custGeom>
              <a:rect b="b" l="l" r="r" t="t"/>
              <a:pathLst>
                <a:path extrusionOk="0" h="126" w="223">
                  <a:moveTo>
                    <a:pt x="198" y="1"/>
                  </a:moveTo>
                  <a:cubicBezTo>
                    <a:pt x="111" y="1"/>
                    <a:pt x="36" y="52"/>
                    <a:pt x="0" y="125"/>
                  </a:cubicBezTo>
                  <a:cubicBezTo>
                    <a:pt x="75" y="87"/>
                    <a:pt x="148" y="45"/>
                    <a:pt x="222" y="2"/>
                  </a:cubicBezTo>
                  <a:cubicBezTo>
                    <a:pt x="215" y="2"/>
                    <a:pt x="205"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0"/>
            <p:cNvSpPr/>
            <p:nvPr/>
          </p:nvSpPr>
          <p:spPr>
            <a:xfrm>
              <a:off x="8040022" y="7315310"/>
              <a:ext cx="98819" cy="31306"/>
            </a:xfrm>
            <a:custGeom>
              <a:rect b="b" l="l" r="r" t="t"/>
              <a:pathLst>
                <a:path extrusionOk="0" h="115" w="363">
                  <a:moveTo>
                    <a:pt x="194" y="0"/>
                  </a:moveTo>
                  <a:cubicBezTo>
                    <a:pt x="112" y="0"/>
                    <a:pt x="37" y="46"/>
                    <a:pt x="0" y="115"/>
                  </a:cubicBezTo>
                  <a:cubicBezTo>
                    <a:pt x="122" y="106"/>
                    <a:pt x="242" y="95"/>
                    <a:pt x="363" y="80"/>
                  </a:cubicBezTo>
                  <a:cubicBezTo>
                    <a:pt x="323" y="30"/>
                    <a:pt x="262" y="0"/>
                    <a:pt x="1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0"/>
            <p:cNvSpPr/>
            <p:nvPr/>
          </p:nvSpPr>
          <p:spPr>
            <a:xfrm>
              <a:off x="8032944" y="6877567"/>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0"/>
            <p:cNvSpPr/>
            <p:nvPr/>
          </p:nvSpPr>
          <p:spPr>
            <a:xfrm>
              <a:off x="8032944" y="6659240"/>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0"/>
            <p:cNvSpPr/>
            <p:nvPr/>
          </p:nvSpPr>
          <p:spPr>
            <a:xfrm>
              <a:off x="8032944" y="6225853"/>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0"/>
            <p:cNvSpPr/>
            <p:nvPr/>
          </p:nvSpPr>
          <p:spPr>
            <a:xfrm>
              <a:off x="8032944" y="6444452"/>
              <a:ext cx="119508" cy="119236"/>
            </a:xfrm>
            <a:custGeom>
              <a:rect b="b" l="l" r="r" t="t"/>
              <a:pathLst>
                <a:path extrusionOk="0" h="438" w="439">
                  <a:moveTo>
                    <a:pt x="220" y="1"/>
                  </a:moveTo>
                  <a:cubicBezTo>
                    <a:pt x="98" y="1"/>
                    <a:pt x="0" y="98"/>
                    <a:pt x="0" y="219"/>
                  </a:cubicBezTo>
                  <a:cubicBezTo>
                    <a:pt x="0" y="339"/>
                    <a:pt x="99" y="438"/>
                    <a:pt x="220" y="438"/>
                  </a:cubicBezTo>
                  <a:cubicBezTo>
                    <a:pt x="341"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0"/>
            <p:cNvSpPr/>
            <p:nvPr/>
          </p:nvSpPr>
          <p:spPr>
            <a:xfrm>
              <a:off x="8033217" y="3611645"/>
              <a:ext cx="119236" cy="118147"/>
            </a:xfrm>
            <a:custGeom>
              <a:rect b="b" l="l" r="r" t="t"/>
              <a:pathLst>
                <a:path extrusionOk="0" h="434" w="438">
                  <a:moveTo>
                    <a:pt x="183" y="0"/>
                  </a:moveTo>
                  <a:cubicBezTo>
                    <a:pt x="79" y="16"/>
                    <a:pt x="1" y="107"/>
                    <a:pt x="1" y="215"/>
                  </a:cubicBezTo>
                  <a:cubicBezTo>
                    <a:pt x="1" y="337"/>
                    <a:pt x="98" y="433"/>
                    <a:pt x="219" y="433"/>
                  </a:cubicBezTo>
                  <a:cubicBezTo>
                    <a:pt x="340" y="433"/>
                    <a:pt x="438" y="336"/>
                    <a:pt x="438" y="215"/>
                  </a:cubicBezTo>
                  <a:cubicBezTo>
                    <a:pt x="438" y="122"/>
                    <a:pt x="378" y="42"/>
                    <a:pt x="296" y="10"/>
                  </a:cubicBezTo>
                  <a:lnTo>
                    <a:pt x="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0"/>
            <p:cNvSpPr/>
            <p:nvPr/>
          </p:nvSpPr>
          <p:spPr>
            <a:xfrm>
              <a:off x="8296189" y="3644312"/>
              <a:ext cx="119780" cy="85479"/>
            </a:xfrm>
            <a:custGeom>
              <a:rect b="b" l="l" r="r" t="t"/>
              <a:pathLst>
                <a:path extrusionOk="0" h="314" w="440">
                  <a:moveTo>
                    <a:pt x="24" y="1"/>
                  </a:moveTo>
                  <a:cubicBezTo>
                    <a:pt x="9" y="30"/>
                    <a:pt x="1" y="61"/>
                    <a:pt x="1" y="95"/>
                  </a:cubicBezTo>
                  <a:cubicBezTo>
                    <a:pt x="2" y="216"/>
                    <a:pt x="100" y="313"/>
                    <a:pt x="220" y="313"/>
                  </a:cubicBezTo>
                  <a:cubicBezTo>
                    <a:pt x="339" y="313"/>
                    <a:pt x="435" y="219"/>
                    <a:pt x="440" y="103"/>
                  </a:cubicBezTo>
                  <a:cubicBezTo>
                    <a:pt x="303" y="65"/>
                    <a:pt x="163" y="31"/>
                    <a:pt x="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0"/>
            <p:cNvSpPr/>
            <p:nvPr/>
          </p:nvSpPr>
          <p:spPr>
            <a:xfrm>
              <a:off x="8032944" y="4917796"/>
              <a:ext cx="119508" cy="119236"/>
            </a:xfrm>
            <a:custGeom>
              <a:rect b="b" l="l" r="r" t="t"/>
              <a:pathLst>
                <a:path extrusionOk="0" h="438" w="439">
                  <a:moveTo>
                    <a:pt x="220" y="1"/>
                  </a:moveTo>
                  <a:cubicBezTo>
                    <a:pt x="98" y="1"/>
                    <a:pt x="0" y="99"/>
                    <a:pt x="0" y="220"/>
                  </a:cubicBezTo>
                  <a:cubicBezTo>
                    <a:pt x="0" y="342"/>
                    <a:pt x="99" y="438"/>
                    <a:pt x="220" y="438"/>
                  </a:cubicBezTo>
                  <a:cubicBezTo>
                    <a:pt x="341" y="438"/>
                    <a:pt x="439" y="339"/>
                    <a:pt x="439" y="220"/>
                  </a:cubicBezTo>
                  <a:cubicBezTo>
                    <a:pt x="439" y="99"/>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0"/>
            <p:cNvSpPr/>
            <p:nvPr/>
          </p:nvSpPr>
          <p:spPr>
            <a:xfrm>
              <a:off x="8032944" y="6007526"/>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0"/>
            <p:cNvSpPr/>
            <p:nvPr/>
          </p:nvSpPr>
          <p:spPr>
            <a:xfrm>
              <a:off x="8032944" y="5350911"/>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0"/>
            <p:cNvSpPr/>
            <p:nvPr/>
          </p:nvSpPr>
          <p:spPr>
            <a:xfrm>
              <a:off x="8032944" y="5137212"/>
              <a:ext cx="119508" cy="119236"/>
            </a:xfrm>
            <a:custGeom>
              <a:rect b="b" l="l" r="r" t="t"/>
              <a:pathLst>
                <a:path extrusionOk="0" h="438" w="439">
                  <a:moveTo>
                    <a:pt x="220" y="0"/>
                  </a:moveTo>
                  <a:cubicBezTo>
                    <a:pt x="98" y="0"/>
                    <a:pt x="0" y="98"/>
                    <a:pt x="0" y="218"/>
                  </a:cubicBezTo>
                  <a:cubicBezTo>
                    <a:pt x="0" y="340"/>
                    <a:pt x="99" y="437"/>
                    <a:pt x="220" y="437"/>
                  </a:cubicBezTo>
                  <a:cubicBezTo>
                    <a:pt x="341" y="437"/>
                    <a:pt x="439" y="339"/>
                    <a:pt x="439" y="218"/>
                  </a:cubicBezTo>
                  <a:cubicBezTo>
                    <a:pt x="439" y="96"/>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0"/>
            <p:cNvSpPr/>
            <p:nvPr/>
          </p:nvSpPr>
          <p:spPr>
            <a:xfrm>
              <a:off x="8032944" y="5569510"/>
              <a:ext cx="119508" cy="119236"/>
            </a:xfrm>
            <a:custGeom>
              <a:rect b="b" l="l" r="r" t="t"/>
              <a:pathLst>
                <a:path extrusionOk="0" h="438" w="439">
                  <a:moveTo>
                    <a:pt x="220" y="1"/>
                  </a:moveTo>
                  <a:cubicBezTo>
                    <a:pt x="98" y="1"/>
                    <a:pt x="0" y="100"/>
                    <a:pt x="0" y="220"/>
                  </a:cubicBezTo>
                  <a:cubicBezTo>
                    <a:pt x="0" y="342"/>
                    <a:pt x="99" y="438"/>
                    <a:pt x="220" y="438"/>
                  </a:cubicBezTo>
                  <a:cubicBezTo>
                    <a:pt x="341" y="438"/>
                    <a:pt x="439" y="340"/>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0"/>
            <p:cNvSpPr/>
            <p:nvPr/>
          </p:nvSpPr>
          <p:spPr>
            <a:xfrm>
              <a:off x="8032944" y="5788926"/>
              <a:ext cx="119508" cy="118963"/>
            </a:xfrm>
            <a:custGeom>
              <a:rect b="b" l="l" r="r" t="t"/>
              <a:pathLst>
                <a:path extrusionOk="0" h="437" w="439">
                  <a:moveTo>
                    <a:pt x="220" y="0"/>
                  </a:moveTo>
                  <a:cubicBezTo>
                    <a:pt x="98" y="0"/>
                    <a:pt x="0" y="98"/>
                    <a:pt x="0" y="218"/>
                  </a:cubicBezTo>
                  <a:cubicBezTo>
                    <a:pt x="0" y="340"/>
                    <a:pt x="99" y="436"/>
                    <a:pt x="220" y="436"/>
                  </a:cubicBezTo>
                  <a:cubicBezTo>
                    <a:pt x="341" y="436"/>
                    <a:pt x="439" y="339"/>
                    <a:pt x="439" y="218"/>
                  </a:cubicBezTo>
                  <a:cubicBezTo>
                    <a:pt x="439" y="96"/>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0"/>
            <p:cNvSpPr/>
            <p:nvPr/>
          </p:nvSpPr>
          <p:spPr>
            <a:xfrm>
              <a:off x="9051895" y="4480597"/>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0"/>
            <p:cNvSpPr/>
            <p:nvPr/>
          </p:nvSpPr>
          <p:spPr>
            <a:xfrm>
              <a:off x="9578657" y="6226397"/>
              <a:ext cx="51451" cy="90380"/>
            </a:xfrm>
            <a:custGeom>
              <a:rect b="b" l="l" r="r" t="t"/>
              <a:pathLst>
                <a:path extrusionOk="0" h="332" w="189">
                  <a:moveTo>
                    <a:pt x="188" y="0"/>
                  </a:moveTo>
                  <a:lnTo>
                    <a:pt x="188" y="0"/>
                  </a:lnTo>
                  <a:cubicBezTo>
                    <a:pt x="82" y="16"/>
                    <a:pt x="1" y="108"/>
                    <a:pt x="1" y="217"/>
                  </a:cubicBezTo>
                  <a:cubicBezTo>
                    <a:pt x="1" y="258"/>
                    <a:pt x="12" y="297"/>
                    <a:pt x="32" y="332"/>
                  </a:cubicBezTo>
                  <a:cubicBezTo>
                    <a:pt x="87" y="223"/>
                    <a:pt x="138" y="114"/>
                    <a:pt x="1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0"/>
            <p:cNvSpPr/>
            <p:nvPr/>
          </p:nvSpPr>
          <p:spPr>
            <a:xfrm>
              <a:off x="9578657"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0"/>
            <p:cNvSpPr/>
            <p:nvPr/>
          </p:nvSpPr>
          <p:spPr>
            <a:xfrm>
              <a:off x="9315140" y="4269620"/>
              <a:ext cx="102902" cy="111886"/>
            </a:xfrm>
            <a:custGeom>
              <a:rect b="b" l="l" r="r" t="t"/>
              <a:pathLst>
                <a:path extrusionOk="0" h="411" w="378">
                  <a:moveTo>
                    <a:pt x="110" y="0"/>
                  </a:moveTo>
                  <a:cubicBezTo>
                    <a:pt x="45" y="41"/>
                    <a:pt x="1" y="112"/>
                    <a:pt x="1" y="193"/>
                  </a:cubicBezTo>
                  <a:cubicBezTo>
                    <a:pt x="1" y="314"/>
                    <a:pt x="98" y="410"/>
                    <a:pt x="219" y="410"/>
                  </a:cubicBezTo>
                  <a:cubicBezTo>
                    <a:pt x="282" y="410"/>
                    <a:pt x="339" y="385"/>
                    <a:pt x="378" y="342"/>
                  </a:cubicBezTo>
                  <a:cubicBezTo>
                    <a:pt x="292" y="224"/>
                    <a:pt x="203" y="112"/>
                    <a:pt x="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0"/>
            <p:cNvSpPr/>
            <p:nvPr/>
          </p:nvSpPr>
          <p:spPr>
            <a:xfrm>
              <a:off x="8559706" y="6225853"/>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0"/>
            <p:cNvSpPr/>
            <p:nvPr/>
          </p:nvSpPr>
          <p:spPr>
            <a:xfrm>
              <a:off x="9315140"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0"/>
            <p:cNvSpPr/>
            <p:nvPr/>
          </p:nvSpPr>
          <p:spPr>
            <a:xfrm>
              <a:off x="9315140" y="4699197"/>
              <a:ext cx="119508" cy="119508"/>
            </a:xfrm>
            <a:custGeom>
              <a:rect b="b" l="l" r="r" t="t"/>
              <a:pathLst>
                <a:path extrusionOk="0" h="439" w="439">
                  <a:moveTo>
                    <a:pt x="219" y="1"/>
                  </a:moveTo>
                  <a:cubicBezTo>
                    <a:pt x="97" y="1"/>
                    <a:pt x="1" y="100"/>
                    <a:pt x="1" y="220"/>
                  </a:cubicBezTo>
                  <a:cubicBezTo>
                    <a:pt x="1" y="341"/>
                    <a:pt x="98" y="438"/>
                    <a:pt x="219" y="438"/>
                  </a:cubicBezTo>
                  <a:cubicBezTo>
                    <a:pt x="339" y="438"/>
                    <a:pt x="438" y="341"/>
                    <a:pt x="438" y="220"/>
                  </a:cubicBezTo>
                  <a:cubicBezTo>
                    <a:pt x="438" y="100"/>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0"/>
            <p:cNvSpPr/>
            <p:nvPr/>
          </p:nvSpPr>
          <p:spPr>
            <a:xfrm>
              <a:off x="9051895" y="6225853"/>
              <a:ext cx="119508" cy="119508"/>
            </a:xfrm>
            <a:custGeom>
              <a:rect b="b" l="l" r="r" t="t"/>
              <a:pathLst>
                <a:path extrusionOk="0" h="439" w="439">
                  <a:moveTo>
                    <a:pt x="218" y="1"/>
                  </a:moveTo>
                  <a:cubicBezTo>
                    <a:pt x="96" y="1"/>
                    <a:pt x="0" y="98"/>
                    <a:pt x="0" y="219"/>
                  </a:cubicBezTo>
                  <a:cubicBezTo>
                    <a:pt x="0" y="341"/>
                    <a:pt x="98" y="438"/>
                    <a:pt x="218" y="438"/>
                  </a:cubicBezTo>
                  <a:cubicBezTo>
                    <a:pt x="339" y="438"/>
                    <a:pt x="438" y="339"/>
                    <a:pt x="438" y="219"/>
                  </a:cubicBezTo>
                  <a:cubicBezTo>
                    <a:pt x="439" y="98"/>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0"/>
            <p:cNvSpPr/>
            <p:nvPr/>
          </p:nvSpPr>
          <p:spPr>
            <a:xfrm>
              <a:off x="9315140"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40" y="99"/>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0"/>
            <p:cNvSpPr/>
            <p:nvPr/>
          </p:nvSpPr>
          <p:spPr>
            <a:xfrm>
              <a:off x="9051895" y="6007526"/>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0"/>
            <p:cNvSpPr/>
            <p:nvPr/>
          </p:nvSpPr>
          <p:spPr>
            <a:xfrm>
              <a:off x="9051895" y="6659240"/>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0"/>
            <p:cNvSpPr/>
            <p:nvPr/>
          </p:nvSpPr>
          <p:spPr>
            <a:xfrm>
              <a:off x="9051895" y="4043126"/>
              <a:ext cx="119236" cy="119508"/>
            </a:xfrm>
            <a:custGeom>
              <a:rect b="b" l="l" r="r" t="t"/>
              <a:pathLst>
                <a:path extrusionOk="0" h="439" w="438">
                  <a:moveTo>
                    <a:pt x="218" y="1"/>
                  </a:moveTo>
                  <a:cubicBezTo>
                    <a:pt x="96" y="1"/>
                    <a:pt x="0" y="100"/>
                    <a:pt x="0" y="220"/>
                  </a:cubicBezTo>
                  <a:cubicBezTo>
                    <a:pt x="0" y="342"/>
                    <a:pt x="98" y="438"/>
                    <a:pt x="218" y="438"/>
                  </a:cubicBezTo>
                  <a:cubicBezTo>
                    <a:pt x="339" y="438"/>
                    <a:pt x="438" y="339"/>
                    <a:pt x="438" y="220"/>
                  </a:cubicBezTo>
                  <a:cubicBezTo>
                    <a:pt x="438" y="200"/>
                    <a:pt x="433" y="182"/>
                    <a:pt x="430" y="163"/>
                  </a:cubicBezTo>
                  <a:cubicBezTo>
                    <a:pt x="369" y="108"/>
                    <a:pt x="308" y="55"/>
                    <a:pt x="245" y="1"/>
                  </a:cubicBezTo>
                  <a:cubicBezTo>
                    <a:pt x="243" y="1"/>
                    <a:pt x="240" y="2"/>
                    <a:pt x="238" y="2"/>
                  </a:cubicBezTo>
                  <a:cubicBezTo>
                    <a:pt x="232" y="2"/>
                    <a:pt x="226"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0"/>
            <p:cNvSpPr/>
            <p:nvPr/>
          </p:nvSpPr>
          <p:spPr>
            <a:xfrm>
              <a:off x="9578657" y="4702463"/>
              <a:ext cx="86024" cy="116241"/>
            </a:xfrm>
            <a:custGeom>
              <a:rect b="b" l="l" r="r" t="t"/>
              <a:pathLst>
                <a:path extrusionOk="0" h="427" w="316">
                  <a:moveTo>
                    <a:pt x="147" y="0"/>
                  </a:moveTo>
                  <a:cubicBezTo>
                    <a:pt x="61" y="32"/>
                    <a:pt x="1" y="114"/>
                    <a:pt x="1" y="208"/>
                  </a:cubicBezTo>
                  <a:cubicBezTo>
                    <a:pt x="1" y="330"/>
                    <a:pt x="98" y="426"/>
                    <a:pt x="219" y="426"/>
                  </a:cubicBezTo>
                  <a:cubicBezTo>
                    <a:pt x="253" y="426"/>
                    <a:pt x="284" y="417"/>
                    <a:pt x="316" y="403"/>
                  </a:cubicBezTo>
                  <a:cubicBezTo>
                    <a:pt x="263" y="267"/>
                    <a:pt x="208" y="132"/>
                    <a:pt x="1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0"/>
            <p:cNvSpPr/>
            <p:nvPr/>
          </p:nvSpPr>
          <p:spPr>
            <a:xfrm>
              <a:off x="9051895" y="6444452"/>
              <a:ext cx="119236" cy="119236"/>
            </a:xfrm>
            <a:custGeom>
              <a:rect b="b" l="l" r="r" t="t"/>
              <a:pathLst>
                <a:path extrusionOk="0" h="438" w="438">
                  <a:moveTo>
                    <a:pt x="218" y="1"/>
                  </a:moveTo>
                  <a:cubicBezTo>
                    <a:pt x="96" y="1"/>
                    <a:pt x="0" y="98"/>
                    <a:pt x="0" y="219"/>
                  </a:cubicBezTo>
                  <a:cubicBezTo>
                    <a:pt x="0" y="339"/>
                    <a:pt x="98" y="438"/>
                    <a:pt x="218" y="438"/>
                  </a:cubicBezTo>
                  <a:cubicBezTo>
                    <a:pt x="339" y="438"/>
                    <a:pt x="438" y="339"/>
                    <a:pt x="438" y="219"/>
                  </a:cubicBezTo>
                  <a:cubicBezTo>
                    <a:pt x="438" y="98"/>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0"/>
            <p:cNvSpPr/>
            <p:nvPr/>
          </p:nvSpPr>
          <p:spPr>
            <a:xfrm>
              <a:off x="9578657"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0"/>
            <p:cNvSpPr/>
            <p:nvPr/>
          </p:nvSpPr>
          <p:spPr>
            <a:xfrm>
              <a:off x="9315140"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40" y="98"/>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0"/>
            <p:cNvSpPr/>
            <p:nvPr/>
          </p:nvSpPr>
          <p:spPr>
            <a:xfrm>
              <a:off x="9578657"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0"/>
            <p:cNvSpPr/>
            <p:nvPr/>
          </p:nvSpPr>
          <p:spPr>
            <a:xfrm>
              <a:off x="9051895" y="5788926"/>
              <a:ext cx="119508" cy="118963"/>
            </a:xfrm>
            <a:custGeom>
              <a:rect b="b" l="l" r="r" t="t"/>
              <a:pathLst>
                <a:path extrusionOk="0" h="437" w="439">
                  <a:moveTo>
                    <a:pt x="218" y="0"/>
                  </a:moveTo>
                  <a:cubicBezTo>
                    <a:pt x="96" y="0"/>
                    <a:pt x="0" y="98"/>
                    <a:pt x="0" y="218"/>
                  </a:cubicBezTo>
                  <a:cubicBezTo>
                    <a:pt x="0" y="340"/>
                    <a:pt x="98" y="436"/>
                    <a:pt x="218" y="436"/>
                  </a:cubicBezTo>
                  <a:cubicBezTo>
                    <a:pt x="339" y="436"/>
                    <a:pt x="438" y="339"/>
                    <a:pt x="438" y="218"/>
                  </a:cubicBezTo>
                  <a:cubicBezTo>
                    <a:pt x="439" y="96"/>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0"/>
            <p:cNvSpPr/>
            <p:nvPr/>
          </p:nvSpPr>
          <p:spPr>
            <a:xfrm>
              <a:off x="9578657"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0"/>
            <p:cNvSpPr/>
            <p:nvPr/>
          </p:nvSpPr>
          <p:spPr>
            <a:xfrm>
              <a:off x="9578657"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0"/>
            <p:cNvSpPr/>
            <p:nvPr/>
          </p:nvSpPr>
          <p:spPr>
            <a:xfrm>
              <a:off x="9315140" y="6659512"/>
              <a:ext cx="50362" cy="59346"/>
            </a:xfrm>
            <a:custGeom>
              <a:rect b="b" l="l" r="r" t="t"/>
              <a:pathLst>
                <a:path extrusionOk="0" h="218" w="185">
                  <a:moveTo>
                    <a:pt x="184" y="1"/>
                  </a:moveTo>
                  <a:lnTo>
                    <a:pt x="184" y="1"/>
                  </a:lnTo>
                  <a:cubicBezTo>
                    <a:pt x="81" y="18"/>
                    <a:pt x="1" y="108"/>
                    <a:pt x="1" y="217"/>
                  </a:cubicBezTo>
                  <a:cubicBezTo>
                    <a:pt x="63" y="147"/>
                    <a:pt x="124" y="74"/>
                    <a:pt x="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0"/>
            <p:cNvSpPr/>
            <p:nvPr/>
          </p:nvSpPr>
          <p:spPr>
            <a:xfrm>
              <a:off x="9315140" y="6444452"/>
              <a:ext cx="119508" cy="119236"/>
            </a:xfrm>
            <a:custGeom>
              <a:rect b="b" l="l" r="r" t="t"/>
              <a:pathLst>
                <a:path extrusionOk="0" h="438" w="439">
                  <a:moveTo>
                    <a:pt x="219" y="1"/>
                  </a:moveTo>
                  <a:cubicBezTo>
                    <a:pt x="97" y="1"/>
                    <a:pt x="1" y="98"/>
                    <a:pt x="1" y="219"/>
                  </a:cubicBezTo>
                  <a:cubicBezTo>
                    <a:pt x="1" y="339"/>
                    <a:pt x="98" y="438"/>
                    <a:pt x="219" y="438"/>
                  </a:cubicBezTo>
                  <a:cubicBezTo>
                    <a:pt x="339" y="438"/>
                    <a:pt x="438" y="339"/>
                    <a:pt x="438" y="219"/>
                  </a:cubicBezTo>
                  <a:cubicBezTo>
                    <a:pt x="438" y="98"/>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0"/>
            <p:cNvSpPr/>
            <p:nvPr/>
          </p:nvSpPr>
          <p:spPr>
            <a:xfrm>
              <a:off x="9315140"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0"/>
            <p:cNvSpPr/>
            <p:nvPr/>
          </p:nvSpPr>
          <p:spPr>
            <a:xfrm>
              <a:off x="9315140"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40" y="100"/>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0"/>
            <p:cNvSpPr/>
            <p:nvPr/>
          </p:nvSpPr>
          <p:spPr>
            <a:xfrm>
              <a:off x="9315140"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40" y="96"/>
                    <a:pt x="341"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0"/>
            <p:cNvSpPr/>
            <p:nvPr/>
          </p:nvSpPr>
          <p:spPr>
            <a:xfrm>
              <a:off x="9315140"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40" y="96"/>
                    <a:pt x="341"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0"/>
            <p:cNvSpPr/>
            <p:nvPr/>
          </p:nvSpPr>
          <p:spPr>
            <a:xfrm>
              <a:off x="9315140" y="6007526"/>
              <a:ext cx="119508" cy="119236"/>
            </a:xfrm>
            <a:custGeom>
              <a:rect b="b" l="l" r="r" t="t"/>
              <a:pathLst>
                <a:path extrusionOk="0" h="438" w="439">
                  <a:moveTo>
                    <a:pt x="219" y="0"/>
                  </a:moveTo>
                  <a:cubicBezTo>
                    <a:pt x="97" y="0"/>
                    <a:pt x="1" y="98"/>
                    <a:pt x="1" y="218"/>
                  </a:cubicBezTo>
                  <a:cubicBezTo>
                    <a:pt x="1" y="338"/>
                    <a:pt x="98" y="437"/>
                    <a:pt x="219" y="437"/>
                  </a:cubicBezTo>
                  <a:cubicBezTo>
                    <a:pt x="339" y="437"/>
                    <a:pt x="438" y="338"/>
                    <a:pt x="438" y="218"/>
                  </a:cubicBezTo>
                  <a:cubicBezTo>
                    <a:pt x="438" y="98"/>
                    <a:pt x="341"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0"/>
            <p:cNvSpPr/>
            <p:nvPr/>
          </p:nvSpPr>
          <p:spPr>
            <a:xfrm>
              <a:off x="9578657" y="6007526"/>
              <a:ext cx="117330" cy="119236"/>
            </a:xfrm>
            <a:custGeom>
              <a:rect b="b" l="l" r="r" t="t"/>
              <a:pathLst>
                <a:path extrusionOk="0" h="438" w="431">
                  <a:moveTo>
                    <a:pt x="219" y="0"/>
                  </a:moveTo>
                  <a:cubicBezTo>
                    <a:pt x="97" y="0"/>
                    <a:pt x="1" y="98"/>
                    <a:pt x="1" y="218"/>
                  </a:cubicBezTo>
                  <a:cubicBezTo>
                    <a:pt x="1" y="338"/>
                    <a:pt x="98" y="437"/>
                    <a:pt x="219" y="437"/>
                  </a:cubicBezTo>
                  <a:cubicBezTo>
                    <a:pt x="269" y="437"/>
                    <a:pt x="316" y="419"/>
                    <a:pt x="352" y="391"/>
                  </a:cubicBezTo>
                  <a:cubicBezTo>
                    <a:pt x="378" y="317"/>
                    <a:pt x="405" y="240"/>
                    <a:pt x="431" y="162"/>
                  </a:cubicBezTo>
                  <a:cubicBezTo>
                    <a:pt x="406" y="69"/>
                    <a:pt x="32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0"/>
            <p:cNvSpPr/>
            <p:nvPr/>
          </p:nvSpPr>
          <p:spPr>
            <a:xfrm>
              <a:off x="8788378"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0"/>
            <p:cNvSpPr/>
            <p:nvPr/>
          </p:nvSpPr>
          <p:spPr>
            <a:xfrm>
              <a:off x="8788378"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0"/>
            <p:cNvSpPr/>
            <p:nvPr/>
          </p:nvSpPr>
          <p:spPr>
            <a:xfrm>
              <a:off x="8788378"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0"/>
            <p:cNvSpPr/>
            <p:nvPr/>
          </p:nvSpPr>
          <p:spPr>
            <a:xfrm>
              <a:off x="8788378"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0"/>
            <p:cNvSpPr/>
            <p:nvPr/>
          </p:nvSpPr>
          <p:spPr>
            <a:xfrm>
              <a:off x="8788378"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0"/>
            <p:cNvSpPr/>
            <p:nvPr/>
          </p:nvSpPr>
          <p:spPr>
            <a:xfrm>
              <a:off x="8788378"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0"/>
            <p:cNvSpPr/>
            <p:nvPr/>
          </p:nvSpPr>
          <p:spPr>
            <a:xfrm>
              <a:off x="8788378"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0"/>
            <p:cNvSpPr/>
            <p:nvPr/>
          </p:nvSpPr>
          <p:spPr>
            <a:xfrm>
              <a:off x="8559706" y="6877567"/>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0"/>
            <p:cNvSpPr/>
            <p:nvPr/>
          </p:nvSpPr>
          <p:spPr>
            <a:xfrm>
              <a:off x="8559706" y="6444452"/>
              <a:ext cx="119780" cy="119236"/>
            </a:xfrm>
            <a:custGeom>
              <a:rect b="b" l="l" r="r" t="t"/>
              <a:pathLst>
                <a:path extrusionOk="0" h="438" w="440">
                  <a:moveTo>
                    <a:pt x="220" y="1"/>
                  </a:moveTo>
                  <a:cubicBezTo>
                    <a:pt x="98" y="1"/>
                    <a:pt x="1" y="98"/>
                    <a:pt x="1" y="219"/>
                  </a:cubicBezTo>
                  <a:cubicBezTo>
                    <a:pt x="1" y="339"/>
                    <a:pt x="99" y="438"/>
                    <a:pt x="220" y="438"/>
                  </a:cubicBezTo>
                  <a:cubicBezTo>
                    <a:pt x="340" y="438"/>
                    <a:pt x="439" y="339"/>
                    <a:pt x="439" y="219"/>
                  </a:cubicBezTo>
                  <a:cubicBezTo>
                    <a:pt x="439"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0"/>
            <p:cNvSpPr/>
            <p:nvPr/>
          </p:nvSpPr>
          <p:spPr>
            <a:xfrm>
              <a:off x="8788378" y="4043126"/>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39"/>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0"/>
            <p:cNvSpPr/>
            <p:nvPr/>
          </p:nvSpPr>
          <p:spPr>
            <a:xfrm>
              <a:off x="8788378" y="3836777"/>
              <a:ext cx="119236" cy="111613"/>
            </a:xfrm>
            <a:custGeom>
              <a:rect b="b" l="l" r="r" t="t"/>
              <a:pathLst>
                <a:path extrusionOk="0" h="410" w="438">
                  <a:moveTo>
                    <a:pt x="110" y="1"/>
                  </a:moveTo>
                  <a:cubicBezTo>
                    <a:pt x="45" y="39"/>
                    <a:pt x="1" y="111"/>
                    <a:pt x="1" y="191"/>
                  </a:cubicBezTo>
                  <a:cubicBezTo>
                    <a:pt x="1" y="313"/>
                    <a:pt x="98" y="409"/>
                    <a:pt x="219" y="409"/>
                  </a:cubicBezTo>
                  <a:cubicBezTo>
                    <a:pt x="339" y="409"/>
                    <a:pt x="435" y="313"/>
                    <a:pt x="438" y="194"/>
                  </a:cubicBezTo>
                  <a:cubicBezTo>
                    <a:pt x="330" y="127"/>
                    <a:pt x="220" y="62"/>
                    <a:pt x="1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0"/>
            <p:cNvSpPr/>
            <p:nvPr/>
          </p:nvSpPr>
          <p:spPr>
            <a:xfrm>
              <a:off x="8559706" y="6659240"/>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0"/>
            <p:cNvSpPr/>
            <p:nvPr/>
          </p:nvSpPr>
          <p:spPr>
            <a:xfrm>
              <a:off x="9051895" y="4699197"/>
              <a:ext cx="119236" cy="119508"/>
            </a:xfrm>
            <a:custGeom>
              <a:rect b="b" l="l" r="r" t="t"/>
              <a:pathLst>
                <a:path extrusionOk="0" h="439" w="438">
                  <a:moveTo>
                    <a:pt x="218" y="1"/>
                  </a:moveTo>
                  <a:cubicBezTo>
                    <a:pt x="96" y="1"/>
                    <a:pt x="0" y="100"/>
                    <a:pt x="0" y="220"/>
                  </a:cubicBezTo>
                  <a:cubicBezTo>
                    <a:pt x="0" y="341"/>
                    <a:pt x="98" y="438"/>
                    <a:pt x="218" y="438"/>
                  </a:cubicBezTo>
                  <a:cubicBezTo>
                    <a:pt x="339" y="438"/>
                    <a:pt x="438" y="341"/>
                    <a:pt x="438" y="220"/>
                  </a:cubicBezTo>
                  <a:cubicBezTo>
                    <a:pt x="438" y="100"/>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0"/>
            <p:cNvSpPr/>
            <p:nvPr/>
          </p:nvSpPr>
          <p:spPr>
            <a:xfrm>
              <a:off x="8788378"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0"/>
            <p:cNvSpPr/>
            <p:nvPr/>
          </p:nvSpPr>
          <p:spPr>
            <a:xfrm>
              <a:off x="9051895" y="4917796"/>
              <a:ext cx="119508" cy="119236"/>
            </a:xfrm>
            <a:custGeom>
              <a:rect b="b" l="l" r="r" t="t"/>
              <a:pathLst>
                <a:path extrusionOk="0" h="438" w="439">
                  <a:moveTo>
                    <a:pt x="218" y="1"/>
                  </a:moveTo>
                  <a:cubicBezTo>
                    <a:pt x="96" y="1"/>
                    <a:pt x="0" y="99"/>
                    <a:pt x="0" y="220"/>
                  </a:cubicBezTo>
                  <a:cubicBezTo>
                    <a:pt x="0" y="342"/>
                    <a:pt x="98" y="438"/>
                    <a:pt x="218" y="438"/>
                  </a:cubicBezTo>
                  <a:cubicBezTo>
                    <a:pt x="339" y="438"/>
                    <a:pt x="438" y="339"/>
                    <a:pt x="438" y="220"/>
                  </a:cubicBezTo>
                  <a:cubicBezTo>
                    <a:pt x="439" y="99"/>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0"/>
            <p:cNvSpPr/>
            <p:nvPr/>
          </p:nvSpPr>
          <p:spPr>
            <a:xfrm>
              <a:off x="7505910"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0"/>
            <p:cNvSpPr/>
            <p:nvPr/>
          </p:nvSpPr>
          <p:spPr>
            <a:xfrm>
              <a:off x="9051895" y="4262270"/>
              <a:ext cx="119236" cy="119236"/>
            </a:xfrm>
            <a:custGeom>
              <a:rect b="b" l="l" r="r" t="t"/>
              <a:pathLst>
                <a:path extrusionOk="0" h="438" w="438">
                  <a:moveTo>
                    <a:pt x="218" y="0"/>
                  </a:moveTo>
                  <a:cubicBezTo>
                    <a:pt x="96" y="0"/>
                    <a:pt x="0" y="99"/>
                    <a:pt x="0" y="220"/>
                  </a:cubicBezTo>
                  <a:cubicBezTo>
                    <a:pt x="0" y="340"/>
                    <a:pt x="98" y="437"/>
                    <a:pt x="218" y="437"/>
                  </a:cubicBezTo>
                  <a:cubicBezTo>
                    <a:pt x="339" y="437"/>
                    <a:pt x="438" y="340"/>
                    <a:pt x="438" y="220"/>
                  </a:cubicBezTo>
                  <a:cubicBezTo>
                    <a:pt x="438" y="99"/>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0"/>
            <p:cNvSpPr/>
            <p:nvPr/>
          </p:nvSpPr>
          <p:spPr>
            <a:xfrm>
              <a:off x="9051895" y="5350911"/>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0"/>
            <p:cNvSpPr/>
            <p:nvPr/>
          </p:nvSpPr>
          <p:spPr>
            <a:xfrm>
              <a:off x="9051895" y="5137212"/>
              <a:ext cx="119508" cy="119236"/>
            </a:xfrm>
            <a:custGeom>
              <a:rect b="b" l="l" r="r" t="t"/>
              <a:pathLst>
                <a:path extrusionOk="0" h="438" w="439">
                  <a:moveTo>
                    <a:pt x="218" y="0"/>
                  </a:moveTo>
                  <a:cubicBezTo>
                    <a:pt x="96" y="0"/>
                    <a:pt x="0" y="98"/>
                    <a:pt x="0" y="218"/>
                  </a:cubicBezTo>
                  <a:cubicBezTo>
                    <a:pt x="0" y="340"/>
                    <a:pt x="98" y="437"/>
                    <a:pt x="218" y="437"/>
                  </a:cubicBezTo>
                  <a:cubicBezTo>
                    <a:pt x="339" y="437"/>
                    <a:pt x="438" y="339"/>
                    <a:pt x="438" y="218"/>
                  </a:cubicBezTo>
                  <a:cubicBezTo>
                    <a:pt x="439" y="96"/>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0"/>
            <p:cNvSpPr/>
            <p:nvPr/>
          </p:nvSpPr>
          <p:spPr>
            <a:xfrm>
              <a:off x="9051895" y="5569510"/>
              <a:ext cx="119508" cy="119236"/>
            </a:xfrm>
            <a:custGeom>
              <a:rect b="b" l="l" r="r" t="t"/>
              <a:pathLst>
                <a:path extrusionOk="0" h="438" w="439">
                  <a:moveTo>
                    <a:pt x="218" y="1"/>
                  </a:moveTo>
                  <a:cubicBezTo>
                    <a:pt x="96" y="1"/>
                    <a:pt x="0" y="100"/>
                    <a:pt x="0" y="220"/>
                  </a:cubicBezTo>
                  <a:cubicBezTo>
                    <a:pt x="0" y="342"/>
                    <a:pt x="98" y="438"/>
                    <a:pt x="218" y="438"/>
                  </a:cubicBezTo>
                  <a:cubicBezTo>
                    <a:pt x="339" y="438"/>
                    <a:pt x="438" y="340"/>
                    <a:pt x="438" y="220"/>
                  </a:cubicBezTo>
                  <a:cubicBezTo>
                    <a:pt x="439" y="100"/>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0"/>
            <p:cNvSpPr/>
            <p:nvPr/>
          </p:nvSpPr>
          <p:spPr>
            <a:xfrm>
              <a:off x="8788378"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0"/>
            <p:cNvSpPr/>
            <p:nvPr/>
          </p:nvSpPr>
          <p:spPr>
            <a:xfrm>
              <a:off x="8788378"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0"/>
            <p:cNvSpPr/>
            <p:nvPr/>
          </p:nvSpPr>
          <p:spPr>
            <a:xfrm>
              <a:off x="8788378" y="6877567"/>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0"/>
            <p:cNvSpPr/>
            <p:nvPr/>
          </p:nvSpPr>
          <p:spPr>
            <a:xfrm>
              <a:off x="8788378" y="6659240"/>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0"/>
            <p:cNvSpPr/>
            <p:nvPr/>
          </p:nvSpPr>
          <p:spPr>
            <a:xfrm>
              <a:off x="8788378"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0"/>
            <p:cNvSpPr/>
            <p:nvPr/>
          </p:nvSpPr>
          <p:spPr>
            <a:xfrm>
              <a:off x="6224532" y="5137212"/>
              <a:ext cx="119236" cy="119236"/>
            </a:xfrm>
            <a:custGeom>
              <a:rect b="b" l="l" r="r" t="t"/>
              <a:pathLst>
                <a:path extrusionOk="0" h="438" w="438">
                  <a:moveTo>
                    <a:pt x="218" y="0"/>
                  </a:moveTo>
                  <a:cubicBezTo>
                    <a:pt x="96" y="0"/>
                    <a:pt x="0" y="98"/>
                    <a:pt x="0" y="218"/>
                  </a:cubicBezTo>
                  <a:cubicBezTo>
                    <a:pt x="0" y="340"/>
                    <a:pt x="98" y="437"/>
                    <a:pt x="218" y="437"/>
                  </a:cubicBezTo>
                  <a:cubicBezTo>
                    <a:pt x="338" y="437"/>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0"/>
            <p:cNvSpPr/>
            <p:nvPr/>
          </p:nvSpPr>
          <p:spPr>
            <a:xfrm>
              <a:off x="6224532" y="5788926"/>
              <a:ext cx="119236" cy="118963"/>
            </a:xfrm>
            <a:custGeom>
              <a:rect b="b" l="l" r="r" t="t"/>
              <a:pathLst>
                <a:path extrusionOk="0" h="437" w="438">
                  <a:moveTo>
                    <a:pt x="218" y="0"/>
                  </a:moveTo>
                  <a:cubicBezTo>
                    <a:pt x="96" y="0"/>
                    <a:pt x="0" y="98"/>
                    <a:pt x="0" y="218"/>
                  </a:cubicBezTo>
                  <a:cubicBezTo>
                    <a:pt x="0" y="340"/>
                    <a:pt x="98" y="436"/>
                    <a:pt x="218" y="436"/>
                  </a:cubicBezTo>
                  <a:cubicBezTo>
                    <a:pt x="338" y="436"/>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0"/>
            <p:cNvSpPr/>
            <p:nvPr/>
          </p:nvSpPr>
          <p:spPr>
            <a:xfrm>
              <a:off x="6224532" y="6007526"/>
              <a:ext cx="119236" cy="119236"/>
            </a:xfrm>
            <a:custGeom>
              <a:rect b="b" l="l" r="r" t="t"/>
              <a:pathLst>
                <a:path extrusionOk="0" h="438" w="438">
                  <a:moveTo>
                    <a:pt x="218" y="0"/>
                  </a:moveTo>
                  <a:cubicBezTo>
                    <a:pt x="96" y="0"/>
                    <a:pt x="0" y="98"/>
                    <a:pt x="0" y="218"/>
                  </a:cubicBezTo>
                  <a:cubicBezTo>
                    <a:pt x="0" y="338"/>
                    <a:pt x="98" y="437"/>
                    <a:pt x="218" y="437"/>
                  </a:cubicBezTo>
                  <a:cubicBezTo>
                    <a:pt x="338" y="437"/>
                    <a:pt x="437" y="338"/>
                    <a:pt x="437" y="218"/>
                  </a:cubicBezTo>
                  <a:cubicBezTo>
                    <a:pt x="437" y="98"/>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0"/>
            <p:cNvSpPr/>
            <p:nvPr/>
          </p:nvSpPr>
          <p:spPr>
            <a:xfrm>
              <a:off x="6259649" y="4492031"/>
              <a:ext cx="84118" cy="108891"/>
            </a:xfrm>
            <a:custGeom>
              <a:rect b="b" l="l" r="r" t="t"/>
              <a:pathLst>
                <a:path extrusionOk="0" h="400" w="309">
                  <a:moveTo>
                    <a:pt x="217" y="1"/>
                  </a:moveTo>
                  <a:cubicBezTo>
                    <a:pt x="139" y="124"/>
                    <a:pt x="67" y="250"/>
                    <a:pt x="0" y="379"/>
                  </a:cubicBezTo>
                  <a:cubicBezTo>
                    <a:pt x="26" y="392"/>
                    <a:pt x="57" y="399"/>
                    <a:pt x="89" y="399"/>
                  </a:cubicBezTo>
                  <a:cubicBezTo>
                    <a:pt x="209" y="396"/>
                    <a:pt x="308" y="300"/>
                    <a:pt x="308" y="178"/>
                  </a:cubicBezTo>
                  <a:cubicBezTo>
                    <a:pt x="308" y="105"/>
                    <a:pt x="272" y="41"/>
                    <a:pt x="2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0"/>
            <p:cNvSpPr/>
            <p:nvPr/>
          </p:nvSpPr>
          <p:spPr>
            <a:xfrm>
              <a:off x="6487777"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39"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0"/>
            <p:cNvSpPr/>
            <p:nvPr/>
          </p:nvSpPr>
          <p:spPr>
            <a:xfrm>
              <a:off x="6487777"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0"/>
            <p:cNvSpPr/>
            <p:nvPr/>
          </p:nvSpPr>
          <p:spPr>
            <a:xfrm>
              <a:off x="6224532" y="5569510"/>
              <a:ext cx="119236" cy="119236"/>
            </a:xfrm>
            <a:custGeom>
              <a:rect b="b" l="l" r="r" t="t"/>
              <a:pathLst>
                <a:path extrusionOk="0" h="438" w="438">
                  <a:moveTo>
                    <a:pt x="218" y="1"/>
                  </a:moveTo>
                  <a:cubicBezTo>
                    <a:pt x="96" y="1"/>
                    <a:pt x="0" y="100"/>
                    <a:pt x="0" y="220"/>
                  </a:cubicBezTo>
                  <a:cubicBezTo>
                    <a:pt x="0" y="342"/>
                    <a:pt x="98" y="438"/>
                    <a:pt x="218" y="438"/>
                  </a:cubicBezTo>
                  <a:cubicBezTo>
                    <a:pt x="338" y="438"/>
                    <a:pt x="437" y="340"/>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0"/>
            <p:cNvSpPr/>
            <p:nvPr/>
          </p:nvSpPr>
          <p:spPr>
            <a:xfrm>
              <a:off x="6487777" y="4480597"/>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0"/>
            <p:cNvSpPr/>
            <p:nvPr/>
          </p:nvSpPr>
          <p:spPr>
            <a:xfrm>
              <a:off x="6041322" y="5573322"/>
              <a:ext cx="39473" cy="108619"/>
            </a:xfrm>
            <a:custGeom>
              <a:rect b="b" l="l" r="r" t="t"/>
              <a:pathLst>
                <a:path extrusionOk="0" h="399" w="145">
                  <a:moveTo>
                    <a:pt x="1" y="1"/>
                  </a:moveTo>
                  <a:cubicBezTo>
                    <a:pt x="8" y="134"/>
                    <a:pt x="18" y="266"/>
                    <a:pt x="32" y="398"/>
                  </a:cubicBezTo>
                  <a:cubicBezTo>
                    <a:pt x="100" y="359"/>
                    <a:pt x="144" y="288"/>
                    <a:pt x="144" y="207"/>
                  </a:cubicBezTo>
                  <a:cubicBezTo>
                    <a:pt x="143" y="113"/>
                    <a:pt x="82" y="3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0"/>
            <p:cNvSpPr/>
            <p:nvPr/>
          </p:nvSpPr>
          <p:spPr>
            <a:xfrm>
              <a:off x="6224532" y="5350911"/>
              <a:ext cx="119236" cy="119508"/>
            </a:xfrm>
            <a:custGeom>
              <a:rect b="b" l="l" r="r" t="t"/>
              <a:pathLst>
                <a:path extrusionOk="0" h="439" w="438">
                  <a:moveTo>
                    <a:pt x="218" y="1"/>
                  </a:moveTo>
                  <a:cubicBezTo>
                    <a:pt x="96" y="1"/>
                    <a:pt x="0" y="100"/>
                    <a:pt x="0" y="220"/>
                  </a:cubicBezTo>
                  <a:cubicBezTo>
                    <a:pt x="0" y="342"/>
                    <a:pt x="98" y="438"/>
                    <a:pt x="218" y="438"/>
                  </a:cubicBezTo>
                  <a:cubicBezTo>
                    <a:pt x="338"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0"/>
            <p:cNvSpPr/>
            <p:nvPr/>
          </p:nvSpPr>
          <p:spPr>
            <a:xfrm>
              <a:off x="6039144" y="5355811"/>
              <a:ext cx="41106" cy="111886"/>
            </a:xfrm>
            <a:custGeom>
              <a:rect b="b" l="l" r="r" t="t"/>
              <a:pathLst>
                <a:path extrusionOk="0" h="411" w="151">
                  <a:moveTo>
                    <a:pt x="14" y="0"/>
                  </a:moveTo>
                  <a:cubicBezTo>
                    <a:pt x="4" y="136"/>
                    <a:pt x="2" y="272"/>
                    <a:pt x="0" y="410"/>
                  </a:cubicBezTo>
                  <a:cubicBezTo>
                    <a:pt x="88" y="381"/>
                    <a:pt x="151" y="298"/>
                    <a:pt x="151" y="202"/>
                  </a:cubicBezTo>
                  <a:cubicBezTo>
                    <a:pt x="151" y="110"/>
                    <a:pt x="93" y="32"/>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0"/>
            <p:cNvSpPr/>
            <p:nvPr/>
          </p:nvSpPr>
          <p:spPr>
            <a:xfrm>
              <a:off x="6052756" y="5157901"/>
              <a:ext cx="27495" cy="88746"/>
            </a:xfrm>
            <a:custGeom>
              <a:rect b="b" l="l" r="r" t="t"/>
              <a:pathLst>
                <a:path extrusionOk="0" h="326" w="101">
                  <a:moveTo>
                    <a:pt x="48" y="0"/>
                  </a:moveTo>
                  <a:cubicBezTo>
                    <a:pt x="30" y="108"/>
                    <a:pt x="15" y="215"/>
                    <a:pt x="0" y="326"/>
                  </a:cubicBezTo>
                  <a:cubicBezTo>
                    <a:pt x="60" y="286"/>
                    <a:pt x="101" y="220"/>
                    <a:pt x="101" y="142"/>
                  </a:cubicBezTo>
                  <a:cubicBezTo>
                    <a:pt x="101" y="89"/>
                    <a:pt x="81" y="39"/>
                    <a:pt x="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0"/>
            <p:cNvSpPr/>
            <p:nvPr/>
          </p:nvSpPr>
          <p:spPr>
            <a:xfrm>
              <a:off x="6224532" y="4699197"/>
              <a:ext cx="119236" cy="119508"/>
            </a:xfrm>
            <a:custGeom>
              <a:rect b="b" l="l" r="r" t="t"/>
              <a:pathLst>
                <a:path extrusionOk="0" h="439" w="438">
                  <a:moveTo>
                    <a:pt x="218" y="1"/>
                  </a:moveTo>
                  <a:cubicBezTo>
                    <a:pt x="96" y="1"/>
                    <a:pt x="0" y="100"/>
                    <a:pt x="0" y="220"/>
                  </a:cubicBezTo>
                  <a:cubicBezTo>
                    <a:pt x="0" y="341"/>
                    <a:pt x="98" y="438"/>
                    <a:pt x="218" y="438"/>
                  </a:cubicBezTo>
                  <a:cubicBezTo>
                    <a:pt x="338"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0"/>
            <p:cNvSpPr/>
            <p:nvPr/>
          </p:nvSpPr>
          <p:spPr>
            <a:xfrm>
              <a:off x="6224532" y="4917796"/>
              <a:ext cx="119236" cy="119236"/>
            </a:xfrm>
            <a:custGeom>
              <a:rect b="b" l="l" r="r" t="t"/>
              <a:pathLst>
                <a:path extrusionOk="0" h="438" w="438">
                  <a:moveTo>
                    <a:pt x="218" y="1"/>
                  </a:moveTo>
                  <a:cubicBezTo>
                    <a:pt x="96" y="1"/>
                    <a:pt x="0" y="99"/>
                    <a:pt x="0" y="220"/>
                  </a:cubicBezTo>
                  <a:cubicBezTo>
                    <a:pt x="0" y="342"/>
                    <a:pt x="98" y="438"/>
                    <a:pt x="218" y="438"/>
                  </a:cubicBezTo>
                  <a:cubicBezTo>
                    <a:pt x="338" y="438"/>
                    <a:pt x="437" y="339"/>
                    <a:pt x="437" y="220"/>
                  </a:cubicBezTo>
                  <a:cubicBezTo>
                    <a:pt x="437" y="99"/>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0"/>
            <p:cNvSpPr/>
            <p:nvPr/>
          </p:nvSpPr>
          <p:spPr>
            <a:xfrm>
              <a:off x="6487777" y="6225853"/>
              <a:ext cx="119236" cy="119508"/>
            </a:xfrm>
            <a:custGeom>
              <a:rect b="b" l="l" r="r" t="t"/>
              <a:pathLst>
                <a:path extrusionOk="0" h="439" w="438">
                  <a:moveTo>
                    <a:pt x="219" y="1"/>
                  </a:moveTo>
                  <a:cubicBezTo>
                    <a:pt x="97" y="1"/>
                    <a:pt x="1" y="98"/>
                    <a:pt x="1" y="219"/>
                  </a:cubicBezTo>
                  <a:cubicBezTo>
                    <a:pt x="1" y="341"/>
                    <a:pt x="98" y="438"/>
                    <a:pt x="219" y="438"/>
                  </a:cubicBezTo>
                  <a:cubicBezTo>
                    <a:pt x="339" y="438"/>
                    <a:pt x="438" y="339"/>
                    <a:pt x="438" y="219"/>
                  </a:cubicBezTo>
                  <a:cubicBezTo>
                    <a:pt x="438" y="98"/>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0"/>
            <p:cNvSpPr/>
            <p:nvPr/>
          </p:nvSpPr>
          <p:spPr>
            <a:xfrm>
              <a:off x="6487777"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0"/>
            <p:cNvSpPr/>
            <p:nvPr/>
          </p:nvSpPr>
          <p:spPr>
            <a:xfrm>
              <a:off x="6840312" y="3934235"/>
              <a:ext cx="8711" cy="6261"/>
            </a:xfrm>
            <a:custGeom>
              <a:rect b="b" l="l" r="r" t="t"/>
              <a:pathLst>
                <a:path extrusionOk="0" h="23" w="32">
                  <a:moveTo>
                    <a:pt x="32" y="1"/>
                  </a:moveTo>
                  <a:lnTo>
                    <a:pt x="32" y="1"/>
                  </a:lnTo>
                  <a:cubicBezTo>
                    <a:pt x="20" y="8"/>
                    <a:pt x="12" y="15"/>
                    <a:pt x="0" y="22"/>
                  </a:cubicBezTo>
                  <a:cubicBezTo>
                    <a:pt x="12" y="15"/>
                    <a:pt x="22" y="8"/>
                    <a:pt x="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0"/>
            <p:cNvSpPr/>
            <p:nvPr/>
          </p:nvSpPr>
          <p:spPr>
            <a:xfrm>
              <a:off x="6069090" y="5813427"/>
              <a:ext cx="11161" cy="48184"/>
            </a:xfrm>
            <a:custGeom>
              <a:rect b="b" l="l" r="r" t="t"/>
              <a:pathLst>
                <a:path extrusionOk="0" h="177" w="41">
                  <a:moveTo>
                    <a:pt x="0" y="1"/>
                  </a:moveTo>
                  <a:lnTo>
                    <a:pt x="0" y="1"/>
                  </a:lnTo>
                  <a:cubicBezTo>
                    <a:pt x="12" y="61"/>
                    <a:pt x="22" y="120"/>
                    <a:pt x="35" y="177"/>
                  </a:cubicBezTo>
                  <a:cubicBezTo>
                    <a:pt x="38" y="161"/>
                    <a:pt x="41" y="144"/>
                    <a:pt x="41" y="127"/>
                  </a:cubicBezTo>
                  <a:cubicBezTo>
                    <a:pt x="41" y="82"/>
                    <a:pt x="26" y="36"/>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0"/>
            <p:cNvSpPr/>
            <p:nvPr/>
          </p:nvSpPr>
          <p:spPr>
            <a:xfrm>
              <a:off x="6751294"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39"/>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0"/>
            <p:cNvSpPr/>
            <p:nvPr/>
          </p:nvSpPr>
          <p:spPr>
            <a:xfrm>
              <a:off x="6751294"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0"/>
            <p:cNvSpPr/>
            <p:nvPr/>
          </p:nvSpPr>
          <p:spPr>
            <a:xfrm>
              <a:off x="6751294"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8" y="341"/>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0"/>
            <p:cNvSpPr/>
            <p:nvPr/>
          </p:nvSpPr>
          <p:spPr>
            <a:xfrm>
              <a:off x="6751294"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8" y="340"/>
                    <a:pt x="438" y="220"/>
                  </a:cubicBezTo>
                  <a:cubicBezTo>
                    <a:pt x="438" y="99"/>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0"/>
            <p:cNvSpPr/>
            <p:nvPr/>
          </p:nvSpPr>
          <p:spPr>
            <a:xfrm>
              <a:off x="6487777" y="5137212"/>
              <a:ext cx="119236" cy="119236"/>
            </a:xfrm>
            <a:custGeom>
              <a:rect b="b" l="l" r="r" t="t"/>
              <a:pathLst>
                <a:path extrusionOk="0" h="438" w="438">
                  <a:moveTo>
                    <a:pt x="219" y="0"/>
                  </a:moveTo>
                  <a:cubicBezTo>
                    <a:pt x="97" y="0"/>
                    <a:pt x="1" y="98"/>
                    <a:pt x="1" y="218"/>
                  </a:cubicBezTo>
                  <a:cubicBezTo>
                    <a:pt x="1" y="340"/>
                    <a:pt x="98" y="437"/>
                    <a:pt x="219" y="437"/>
                  </a:cubicBezTo>
                  <a:cubicBezTo>
                    <a:pt x="339" y="437"/>
                    <a:pt x="438" y="339"/>
                    <a:pt x="438" y="218"/>
                  </a:cubicBezTo>
                  <a:cubicBezTo>
                    <a:pt x="438" y="96"/>
                    <a:pt x="339"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0"/>
            <p:cNvSpPr/>
            <p:nvPr/>
          </p:nvSpPr>
          <p:spPr>
            <a:xfrm>
              <a:off x="7505910"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0"/>
            <p:cNvSpPr/>
            <p:nvPr/>
          </p:nvSpPr>
          <p:spPr>
            <a:xfrm>
              <a:off x="6487777"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39"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0"/>
            <p:cNvSpPr/>
            <p:nvPr/>
          </p:nvSpPr>
          <p:spPr>
            <a:xfrm>
              <a:off x="6487777" y="5788926"/>
              <a:ext cx="119236" cy="118963"/>
            </a:xfrm>
            <a:custGeom>
              <a:rect b="b" l="l" r="r" t="t"/>
              <a:pathLst>
                <a:path extrusionOk="0" h="437" w="438">
                  <a:moveTo>
                    <a:pt x="219" y="0"/>
                  </a:moveTo>
                  <a:cubicBezTo>
                    <a:pt x="97" y="0"/>
                    <a:pt x="1" y="98"/>
                    <a:pt x="1" y="218"/>
                  </a:cubicBezTo>
                  <a:cubicBezTo>
                    <a:pt x="1" y="340"/>
                    <a:pt x="98" y="436"/>
                    <a:pt x="219" y="436"/>
                  </a:cubicBezTo>
                  <a:cubicBezTo>
                    <a:pt x="339" y="436"/>
                    <a:pt x="438" y="339"/>
                    <a:pt x="438" y="218"/>
                  </a:cubicBezTo>
                  <a:cubicBezTo>
                    <a:pt x="438" y="96"/>
                    <a:pt x="339"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0"/>
            <p:cNvSpPr/>
            <p:nvPr/>
          </p:nvSpPr>
          <p:spPr>
            <a:xfrm>
              <a:off x="6487777" y="5569510"/>
              <a:ext cx="119236" cy="119236"/>
            </a:xfrm>
            <a:custGeom>
              <a:rect b="b" l="l" r="r" t="t"/>
              <a:pathLst>
                <a:path extrusionOk="0" h="438" w="438">
                  <a:moveTo>
                    <a:pt x="219" y="1"/>
                  </a:moveTo>
                  <a:cubicBezTo>
                    <a:pt x="97" y="1"/>
                    <a:pt x="1" y="100"/>
                    <a:pt x="1" y="220"/>
                  </a:cubicBezTo>
                  <a:cubicBezTo>
                    <a:pt x="1" y="342"/>
                    <a:pt x="98" y="438"/>
                    <a:pt x="219" y="438"/>
                  </a:cubicBezTo>
                  <a:cubicBezTo>
                    <a:pt x="339" y="438"/>
                    <a:pt x="438" y="340"/>
                    <a:pt x="438" y="220"/>
                  </a:cubicBezTo>
                  <a:cubicBezTo>
                    <a:pt x="438" y="100"/>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0"/>
            <p:cNvSpPr/>
            <p:nvPr/>
          </p:nvSpPr>
          <p:spPr>
            <a:xfrm>
              <a:off x="6487777" y="4917796"/>
              <a:ext cx="119236" cy="119236"/>
            </a:xfrm>
            <a:custGeom>
              <a:rect b="b" l="l" r="r" t="t"/>
              <a:pathLst>
                <a:path extrusionOk="0" h="438" w="438">
                  <a:moveTo>
                    <a:pt x="219" y="1"/>
                  </a:moveTo>
                  <a:cubicBezTo>
                    <a:pt x="97" y="1"/>
                    <a:pt x="1" y="99"/>
                    <a:pt x="1" y="220"/>
                  </a:cubicBezTo>
                  <a:cubicBezTo>
                    <a:pt x="1" y="342"/>
                    <a:pt x="98" y="438"/>
                    <a:pt x="219" y="438"/>
                  </a:cubicBezTo>
                  <a:cubicBezTo>
                    <a:pt x="339" y="438"/>
                    <a:pt x="438" y="339"/>
                    <a:pt x="438" y="220"/>
                  </a:cubicBezTo>
                  <a:cubicBezTo>
                    <a:pt x="438" y="99"/>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0"/>
            <p:cNvSpPr/>
            <p:nvPr/>
          </p:nvSpPr>
          <p:spPr>
            <a:xfrm>
              <a:off x="7769427" y="6226397"/>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0"/>
            <p:cNvSpPr/>
            <p:nvPr/>
          </p:nvSpPr>
          <p:spPr>
            <a:xfrm>
              <a:off x="7769427" y="6007526"/>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0"/>
            <p:cNvSpPr/>
            <p:nvPr/>
          </p:nvSpPr>
          <p:spPr>
            <a:xfrm>
              <a:off x="7769427" y="6444997"/>
              <a:ext cx="119780" cy="119236"/>
            </a:xfrm>
            <a:custGeom>
              <a:rect b="b" l="l" r="r" t="t"/>
              <a:pathLst>
                <a:path extrusionOk="0" h="438" w="440">
                  <a:moveTo>
                    <a:pt x="220" y="0"/>
                  </a:moveTo>
                  <a:cubicBezTo>
                    <a:pt x="98" y="0"/>
                    <a:pt x="1" y="99"/>
                    <a:pt x="1" y="218"/>
                  </a:cubicBezTo>
                  <a:cubicBezTo>
                    <a:pt x="1" y="338"/>
                    <a:pt x="99" y="437"/>
                    <a:pt x="220" y="437"/>
                  </a:cubicBezTo>
                  <a:cubicBezTo>
                    <a:pt x="342" y="437"/>
                    <a:pt x="439" y="338"/>
                    <a:pt x="439" y="218"/>
                  </a:cubicBezTo>
                  <a:cubicBezTo>
                    <a:pt x="439" y="99"/>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0"/>
            <p:cNvSpPr/>
            <p:nvPr/>
          </p:nvSpPr>
          <p:spPr>
            <a:xfrm>
              <a:off x="7769427" y="5570327"/>
              <a:ext cx="119780" cy="119236"/>
            </a:xfrm>
            <a:custGeom>
              <a:rect b="b" l="l" r="r" t="t"/>
              <a:pathLst>
                <a:path extrusionOk="0" h="438" w="440">
                  <a:moveTo>
                    <a:pt x="220" y="1"/>
                  </a:moveTo>
                  <a:cubicBezTo>
                    <a:pt x="98" y="1"/>
                    <a:pt x="1" y="98"/>
                    <a:pt x="1" y="218"/>
                  </a:cubicBezTo>
                  <a:cubicBezTo>
                    <a:pt x="2" y="339"/>
                    <a:pt x="99" y="438"/>
                    <a:pt x="220" y="438"/>
                  </a:cubicBezTo>
                  <a:cubicBezTo>
                    <a:pt x="342" y="438"/>
                    <a:pt x="439" y="339"/>
                    <a:pt x="439" y="218"/>
                  </a:cubicBezTo>
                  <a:cubicBezTo>
                    <a:pt x="439" y="97"/>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0"/>
            <p:cNvSpPr/>
            <p:nvPr/>
          </p:nvSpPr>
          <p:spPr>
            <a:xfrm>
              <a:off x="7769427" y="5788926"/>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0"/>
            <p:cNvSpPr/>
            <p:nvPr/>
          </p:nvSpPr>
          <p:spPr>
            <a:xfrm>
              <a:off x="7769427" y="6659240"/>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0"/>
            <p:cNvSpPr/>
            <p:nvPr/>
          </p:nvSpPr>
          <p:spPr>
            <a:xfrm>
              <a:off x="7769427" y="7096711"/>
              <a:ext cx="119780" cy="119236"/>
            </a:xfrm>
            <a:custGeom>
              <a:rect b="b" l="l" r="r" t="t"/>
              <a:pathLst>
                <a:path extrusionOk="0" h="438" w="440">
                  <a:moveTo>
                    <a:pt x="220" y="0"/>
                  </a:moveTo>
                  <a:cubicBezTo>
                    <a:pt x="98" y="0"/>
                    <a:pt x="1" y="99"/>
                    <a:pt x="1" y="218"/>
                  </a:cubicBezTo>
                  <a:cubicBezTo>
                    <a:pt x="1" y="339"/>
                    <a:pt x="99" y="437"/>
                    <a:pt x="220" y="437"/>
                  </a:cubicBezTo>
                  <a:cubicBezTo>
                    <a:pt x="342" y="437"/>
                    <a:pt x="439" y="339"/>
                    <a:pt x="439" y="218"/>
                  </a:cubicBezTo>
                  <a:cubicBezTo>
                    <a:pt x="439" y="99"/>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0"/>
            <p:cNvSpPr/>
            <p:nvPr/>
          </p:nvSpPr>
          <p:spPr>
            <a:xfrm>
              <a:off x="7769427" y="3610556"/>
              <a:ext cx="119780" cy="119236"/>
            </a:xfrm>
            <a:custGeom>
              <a:rect b="b" l="l" r="r" t="t"/>
              <a:pathLst>
                <a:path extrusionOk="0" h="438" w="440">
                  <a:moveTo>
                    <a:pt x="220" y="0"/>
                  </a:moveTo>
                  <a:cubicBezTo>
                    <a:pt x="98" y="0"/>
                    <a:pt x="1" y="99"/>
                    <a:pt x="1" y="219"/>
                  </a:cubicBezTo>
                  <a:cubicBezTo>
                    <a:pt x="1" y="338"/>
                    <a:pt x="99" y="437"/>
                    <a:pt x="220" y="437"/>
                  </a:cubicBezTo>
                  <a:cubicBezTo>
                    <a:pt x="342" y="437"/>
                    <a:pt x="439" y="338"/>
                    <a:pt x="439" y="219"/>
                  </a:cubicBezTo>
                  <a:cubicBezTo>
                    <a:pt x="439" y="99"/>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0"/>
            <p:cNvSpPr/>
            <p:nvPr/>
          </p:nvSpPr>
          <p:spPr>
            <a:xfrm>
              <a:off x="7769427" y="6878112"/>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0"/>
            <p:cNvSpPr/>
            <p:nvPr/>
          </p:nvSpPr>
          <p:spPr>
            <a:xfrm>
              <a:off x="7506455" y="3627978"/>
              <a:ext cx="119236" cy="101813"/>
            </a:xfrm>
            <a:custGeom>
              <a:rect b="b" l="l" r="r" t="t"/>
              <a:pathLst>
                <a:path extrusionOk="0" h="374" w="438">
                  <a:moveTo>
                    <a:pt x="374" y="1"/>
                  </a:moveTo>
                  <a:cubicBezTo>
                    <a:pt x="254" y="21"/>
                    <a:pt x="134" y="44"/>
                    <a:pt x="18" y="69"/>
                  </a:cubicBezTo>
                  <a:cubicBezTo>
                    <a:pt x="5" y="97"/>
                    <a:pt x="0" y="125"/>
                    <a:pt x="0" y="155"/>
                  </a:cubicBezTo>
                  <a:cubicBezTo>
                    <a:pt x="0" y="277"/>
                    <a:pt x="98" y="373"/>
                    <a:pt x="218" y="373"/>
                  </a:cubicBezTo>
                  <a:cubicBezTo>
                    <a:pt x="340" y="373"/>
                    <a:pt x="438" y="276"/>
                    <a:pt x="438" y="155"/>
                  </a:cubicBezTo>
                  <a:cubicBezTo>
                    <a:pt x="438" y="94"/>
                    <a:pt x="412" y="4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0"/>
            <p:cNvSpPr/>
            <p:nvPr/>
          </p:nvSpPr>
          <p:spPr>
            <a:xfrm>
              <a:off x="7769427" y="5351728"/>
              <a:ext cx="119780" cy="119236"/>
            </a:xfrm>
            <a:custGeom>
              <a:rect b="b" l="l" r="r" t="t"/>
              <a:pathLst>
                <a:path extrusionOk="0" h="438" w="440">
                  <a:moveTo>
                    <a:pt x="220" y="1"/>
                  </a:moveTo>
                  <a:cubicBezTo>
                    <a:pt x="98" y="1"/>
                    <a:pt x="1" y="98"/>
                    <a:pt x="1" y="219"/>
                  </a:cubicBezTo>
                  <a:cubicBezTo>
                    <a:pt x="2" y="339"/>
                    <a:pt x="99" y="438"/>
                    <a:pt x="220" y="438"/>
                  </a:cubicBezTo>
                  <a:cubicBezTo>
                    <a:pt x="342" y="438"/>
                    <a:pt x="439" y="339"/>
                    <a:pt x="439" y="219"/>
                  </a:cubicBezTo>
                  <a:cubicBezTo>
                    <a:pt x="439" y="97"/>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0"/>
            <p:cNvSpPr/>
            <p:nvPr/>
          </p:nvSpPr>
          <p:spPr>
            <a:xfrm>
              <a:off x="7776778" y="7315310"/>
              <a:ext cx="107258" cy="35390"/>
            </a:xfrm>
            <a:custGeom>
              <a:rect b="b" l="l" r="r" t="t"/>
              <a:pathLst>
                <a:path extrusionOk="0" h="130" w="394">
                  <a:moveTo>
                    <a:pt x="193" y="0"/>
                  </a:moveTo>
                  <a:cubicBezTo>
                    <a:pt x="111" y="0"/>
                    <a:pt x="40" y="44"/>
                    <a:pt x="1" y="113"/>
                  </a:cubicBezTo>
                  <a:cubicBezTo>
                    <a:pt x="130" y="122"/>
                    <a:pt x="260" y="128"/>
                    <a:pt x="394" y="129"/>
                  </a:cubicBezTo>
                  <a:cubicBezTo>
                    <a:pt x="359" y="52"/>
                    <a:pt x="283" y="0"/>
                    <a:pt x="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0"/>
            <p:cNvSpPr/>
            <p:nvPr/>
          </p:nvSpPr>
          <p:spPr>
            <a:xfrm>
              <a:off x="7022433" y="7096167"/>
              <a:ext cx="111613" cy="83029"/>
            </a:xfrm>
            <a:custGeom>
              <a:rect b="b" l="l" r="r" t="t"/>
              <a:pathLst>
                <a:path extrusionOk="0" h="305" w="410">
                  <a:moveTo>
                    <a:pt x="190" y="1"/>
                  </a:moveTo>
                  <a:cubicBezTo>
                    <a:pt x="110" y="1"/>
                    <a:pt x="38" y="45"/>
                    <a:pt x="1" y="110"/>
                  </a:cubicBezTo>
                  <a:cubicBezTo>
                    <a:pt x="127" y="180"/>
                    <a:pt x="259" y="244"/>
                    <a:pt x="391" y="305"/>
                  </a:cubicBezTo>
                  <a:cubicBezTo>
                    <a:pt x="402" y="277"/>
                    <a:pt x="409" y="249"/>
                    <a:pt x="409" y="219"/>
                  </a:cubicBezTo>
                  <a:cubicBezTo>
                    <a:pt x="409" y="98"/>
                    <a:pt x="310" y="1"/>
                    <a:pt x="1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0"/>
            <p:cNvSpPr/>
            <p:nvPr/>
          </p:nvSpPr>
          <p:spPr>
            <a:xfrm>
              <a:off x="7769427" y="4043671"/>
              <a:ext cx="119780" cy="119236"/>
            </a:xfrm>
            <a:custGeom>
              <a:rect b="b" l="l" r="r" t="t"/>
              <a:pathLst>
                <a:path extrusionOk="0" h="438" w="440">
                  <a:moveTo>
                    <a:pt x="220" y="0"/>
                  </a:moveTo>
                  <a:cubicBezTo>
                    <a:pt x="98" y="0"/>
                    <a:pt x="1" y="99"/>
                    <a:pt x="1" y="220"/>
                  </a:cubicBezTo>
                  <a:cubicBezTo>
                    <a:pt x="2" y="340"/>
                    <a:pt x="99" y="438"/>
                    <a:pt x="220" y="438"/>
                  </a:cubicBezTo>
                  <a:cubicBezTo>
                    <a:pt x="342" y="438"/>
                    <a:pt x="439" y="340"/>
                    <a:pt x="439" y="220"/>
                  </a:cubicBezTo>
                  <a:cubicBezTo>
                    <a:pt x="439" y="98"/>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0"/>
            <p:cNvSpPr/>
            <p:nvPr/>
          </p:nvSpPr>
          <p:spPr>
            <a:xfrm>
              <a:off x="6224532" y="6226397"/>
              <a:ext cx="119236" cy="119236"/>
            </a:xfrm>
            <a:custGeom>
              <a:rect b="b" l="l" r="r" t="t"/>
              <a:pathLst>
                <a:path extrusionOk="0" h="438" w="438">
                  <a:moveTo>
                    <a:pt x="218" y="0"/>
                  </a:moveTo>
                  <a:cubicBezTo>
                    <a:pt x="98" y="0"/>
                    <a:pt x="0" y="99"/>
                    <a:pt x="0" y="218"/>
                  </a:cubicBezTo>
                  <a:cubicBezTo>
                    <a:pt x="0" y="225"/>
                    <a:pt x="0" y="231"/>
                    <a:pt x="1" y="238"/>
                  </a:cubicBezTo>
                  <a:cubicBezTo>
                    <a:pt x="24" y="286"/>
                    <a:pt x="47" y="333"/>
                    <a:pt x="72" y="380"/>
                  </a:cubicBezTo>
                  <a:cubicBezTo>
                    <a:pt x="109" y="415"/>
                    <a:pt x="161" y="438"/>
                    <a:pt x="218" y="438"/>
                  </a:cubicBezTo>
                  <a:cubicBezTo>
                    <a:pt x="340" y="438"/>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0"/>
            <p:cNvSpPr/>
            <p:nvPr/>
          </p:nvSpPr>
          <p:spPr>
            <a:xfrm>
              <a:off x="7769427" y="5137212"/>
              <a:ext cx="119780" cy="119236"/>
            </a:xfrm>
            <a:custGeom>
              <a:rect b="b" l="l" r="r" t="t"/>
              <a:pathLst>
                <a:path extrusionOk="0" h="438" w="440">
                  <a:moveTo>
                    <a:pt x="220" y="0"/>
                  </a:moveTo>
                  <a:cubicBezTo>
                    <a:pt x="98" y="0"/>
                    <a:pt x="1" y="98"/>
                    <a:pt x="1" y="218"/>
                  </a:cubicBezTo>
                  <a:cubicBezTo>
                    <a:pt x="2" y="339"/>
                    <a:pt x="99" y="437"/>
                    <a:pt x="220" y="437"/>
                  </a:cubicBezTo>
                  <a:cubicBezTo>
                    <a:pt x="342" y="437"/>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0"/>
            <p:cNvSpPr/>
            <p:nvPr/>
          </p:nvSpPr>
          <p:spPr>
            <a:xfrm>
              <a:off x="6751294" y="6877567"/>
              <a:ext cx="119236" cy="119508"/>
            </a:xfrm>
            <a:custGeom>
              <a:rect b="b" l="l" r="r" t="t"/>
              <a:pathLst>
                <a:path extrusionOk="0" h="439" w="438">
                  <a:moveTo>
                    <a:pt x="218" y="1"/>
                  </a:moveTo>
                  <a:cubicBezTo>
                    <a:pt x="96" y="1"/>
                    <a:pt x="0" y="98"/>
                    <a:pt x="0" y="219"/>
                  </a:cubicBezTo>
                  <a:cubicBezTo>
                    <a:pt x="0" y="233"/>
                    <a:pt x="2" y="246"/>
                    <a:pt x="3" y="259"/>
                  </a:cubicBezTo>
                  <a:cubicBezTo>
                    <a:pt x="81" y="319"/>
                    <a:pt x="159" y="378"/>
                    <a:pt x="240" y="438"/>
                  </a:cubicBezTo>
                  <a:cubicBezTo>
                    <a:pt x="349" y="427"/>
                    <a:pt x="438" y="334"/>
                    <a:pt x="438" y="219"/>
                  </a:cubicBezTo>
                  <a:cubicBezTo>
                    <a:pt x="438" y="97"/>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6312189" y="6451530"/>
              <a:ext cx="31578" cy="49818"/>
            </a:xfrm>
            <a:custGeom>
              <a:rect b="b" l="l" r="r" t="t"/>
              <a:pathLst>
                <a:path extrusionOk="0" h="183" w="116">
                  <a:moveTo>
                    <a:pt x="1" y="1"/>
                  </a:moveTo>
                  <a:lnTo>
                    <a:pt x="1" y="1"/>
                  </a:lnTo>
                  <a:cubicBezTo>
                    <a:pt x="38" y="62"/>
                    <a:pt x="75" y="122"/>
                    <a:pt x="115" y="183"/>
                  </a:cubicBezTo>
                  <a:cubicBezTo>
                    <a:pt x="110" y="104"/>
                    <a:pt x="65" y="36"/>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6491043" y="6659240"/>
              <a:ext cx="115969" cy="117330"/>
            </a:xfrm>
            <a:custGeom>
              <a:rect b="b" l="l" r="r" t="t"/>
              <a:pathLst>
                <a:path extrusionOk="0" h="431" w="426">
                  <a:moveTo>
                    <a:pt x="207" y="0"/>
                  </a:moveTo>
                  <a:cubicBezTo>
                    <a:pt x="112" y="0"/>
                    <a:pt x="33" y="59"/>
                    <a:pt x="0" y="144"/>
                  </a:cubicBezTo>
                  <a:cubicBezTo>
                    <a:pt x="85" y="241"/>
                    <a:pt x="172" y="337"/>
                    <a:pt x="263" y="430"/>
                  </a:cubicBezTo>
                  <a:cubicBezTo>
                    <a:pt x="356" y="404"/>
                    <a:pt x="426" y="320"/>
                    <a:pt x="426" y="218"/>
                  </a:cubicBezTo>
                  <a:cubicBezTo>
                    <a:pt x="426" y="96"/>
                    <a:pt x="327" y="0"/>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7553550" y="7314766"/>
              <a:ext cx="44918" cy="9256"/>
            </a:xfrm>
            <a:custGeom>
              <a:rect b="b" l="l" r="r" t="t"/>
              <a:pathLst>
                <a:path extrusionOk="0" h="34" w="165">
                  <a:moveTo>
                    <a:pt x="47" y="1"/>
                  </a:moveTo>
                  <a:cubicBezTo>
                    <a:pt x="29" y="2"/>
                    <a:pt x="15" y="2"/>
                    <a:pt x="1" y="5"/>
                  </a:cubicBezTo>
                  <a:cubicBezTo>
                    <a:pt x="54" y="16"/>
                    <a:pt x="108" y="25"/>
                    <a:pt x="164" y="34"/>
                  </a:cubicBezTo>
                  <a:cubicBezTo>
                    <a:pt x="130" y="12"/>
                    <a:pt x="90" y="1"/>
                    <a:pt x="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7769427" y="4918613"/>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7769427" y="4700013"/>
              <a:ext cx="119780" cy="119236"/>
            </a:xfrm>
            <a:custGeom>
              <a:rect b="b" l="l" r="r" t="t"/>
              <a:pathLst>
                <a:path extrusionOk="0" h="438" w="440">
                  <a:moveTo>
                    <a:pt x="220" y="1"/>
                  </a:moveTo>
                  <a:cubicBezTo>
                    <a:pt x="98" y="1"/>
                    <a:pt x="1" y="98"/>
                    <a:pt x="1" y="219"/>
                  </a:cubicBezTo>
                  <a:cubicBezTo>
                    <a:pt x="1" y="339"/>
                    <a:pt x="99" y="438"/>
                    <a:pt x="220" y="438"/>
                  </a:cubicBezTo>
                  <a:cubicBezTo>
                    <a:pt x="342" y="438"/>
                    <a:pt x="439" y="339"/>
                    <a:pt x="439" y="219"/>
                  </a:cubicBezTo>
                  <a:cubicBezTo>
                    <a:pt x="439" y="98"/>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7769427" y="4480597"/>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7769427" y="4262270"/>
              <a:ext cx="119780" cy="119236"/>
            </a:xfrm>
            <a:custGeom>
              <a:rect b="b" l="l" r="r" t="t"/>
              <a:pathLst>
                <a:path extrusionOk="0" h="438" w="440">
                  <a:moveTo>
                    <a:pt x="220" y="0"/>
                  </a:moveTo>
                  <a:cubicBezTo>
                    <a:pt x="98" y="0"/>
                    <a:pt x="1" y="99"/>
                    <a:pt x="1" y="220"/>
                  </a:cubicBezTo>
                  <a:cubicBezTo>
                    <a:pt x="1" y="340"/>
                    <a:pt x="99" y="437"/>
                    <a:pt x="220" y="437"/>
                  </a:cubicBezTo>
                  <a:cubicBezTo>
                    <a:pt x="342" y="437"/>
                    <a:pt x="439" y="340"/>
                    <a:pt x="439" y="220"/>
                  </a:cubicBezTo>
                  <a:cubicBezTo>
                    <a:pt x="439" y="99"/>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7769427" y="3828883"/>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6487777" y="5350911"/>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7242666" y="6225853"/>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7242666" y="6007526"/>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7242666" y="5788926"/>
              <a:ext cx="119508" cy="118963"/>
            </a:xfrm>
            <a:custGeom>
              <a:rect b="b" l="l" r="r" t="t"/>
              <a:pathLst>
                <a:path extrusionOk="0" h="437" w="439">
                  <a:moveTo>
                    <a:pt x="220" y="0"/>
                  </a:moveTo>
                  <a:cubicBezTo>
                    <a:pt x="98" y="0"/>
                    <a:pt x="0" y="98"/>
                    <a:pt x="0" y="218"/>
                  </a:cubicBezTo>
                  <a:cubicBezTo>
                    <a:pt x="0" y="340"/>
                    <a:pt x="99" y="436"/>
                    <a:pt x="220" y="436"/>
                  </a:cubicBezTo>
                  <a:cubicBezTo>
                    <a:pt x="340" y="436"/>
                    <a:pt x="439" y="339"/>
                    <a:pt x="439" y="218"/>
                  </a:cubicBezTo>
                  <a:cubicBezTo>
                    <a:pt x="439" y="96"/>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7242666" y="6659240"/>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7242666" y="4043126"/>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39"/>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7242666" y="6444452"/>
              <a:ext cx="119508" cy="119236"/>
            </a:xfrm>
            <a:custGeom>
              <a:rect b="b" l="l" r="r" t="t"/>
              <a:pathLst>
                <a:path extrusionOk="0" h="438" w="439">
                  <a:moveTo>
                    <a:pt x="220" y="1"/>
                  </a:moveTo>
                  <a:cubicBezTo>
                    <a:pt x="98" y="1"/>
                    <a:pt x="0" y="98"/>
                    <a:pt x="0" y="219"/>
                  </a:cubicBezTo>
                  <a:cubicBezTo>
                    <a:pt x="0" y="339"/>
                    <a:pt x="99" y="438"/>
                    <a:pt x="220" y="438"/>
                  </a:cubicBezTo>
                  <a:cubicBezTo>
                    <a:pt x="340"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7242666" y="5137212"/>
              <a:ext cx="119508" cy="119236"/>
            </a:xfrm>
            <a:custGeom>
              <a:rect b="b" l="l" r="r" t="t"/>
              <a:pathLst>
                <a:path extrusionOk="0" h="438" w="439">
                  <a:moveTo>
                    <a:pt x="220" y="0"/>
                  </a:moveTo>
                  <a:cubicBezTo>
                    <a:pt x="98" y="0"/>
                    <a:pt x="0" y="98"/>
                    <a:pt x="0" y="218"/>
                  </a:cubicBezTo>
                  <a:cubicBezTo>
                    <a:pt x="0" y="340"/>
                    <a:pt x="99" y="437"/>
                    <a:pt x="220" y="437"/>
                  </a:cubicBezTo>
                  <a:cubicBezTo>
                    <a:pt x="340" y="437"/>
                    <a:pt x="439" y="339"/>
                    <a:pt x="439" y="218"/>
                  </a:cubicBezTo>
                  <a:cubicBezTo>
                    <a:pt x="439" y="96"/>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7242666" y="4480597"/>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7242666" y="5350911"/>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7242666" y="4699197"/>
              <a:ext cx="119508" cy="119508"/>
            </a:xfrm>
            <a:custGeom>
              <a:rect b="b" l="l" r="r" t="t"/>
              <a:pathLst>
                <a:path extrusionOk="0" h="439" w="439">
                  <a:moveTo>
                    <a:pt x="220" y="1"/>
                  </a:moveTo>
                  <a:cubicBezTo>
                    <a:pt x="98" y="1"/>
                    <a:pt x="0" y="100"/>
                    <a:pt x="0" y="220"/>
                  </a:cubicBezTo>
                  <a:cubicBezTo>
                    <a:pt x="0" y="341"/>
                    <a:pt x="99" y="438"/>
                    <a:pt x="220" y="438"/>
                  </a:cubicBezTo>
                  <a:cubicBezTo>
                    <a:pt x="340"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7242666" y="4262270"/>
              <a:ext cx="119508" cy="119236"/>
            </a:xfrm>
            <a:custGeom>
              <a:rect b="b" l="l" r="r" t="t"/>
              <a:pathLst>
                <a:path extrusionOk="0" h="438" w="439">
                  <a:moveTo>
                    <a:pt x="220" y="0"/>
                  </a:moveTo>
                  <a:cubicBezTo>
                    <a:pt x="98" y="0"/>
                    <a:pt x="0" y="99"/>
                    <a:pt x="0" y="220"/>
                  </a:cubicBezTo>
                  <a:cubicBezTo>
                    <a:pt x="0" y="340"/>
                    <a:pt x="99" y="437"/>
                    <a:pt x="220" y="437"/>
                  </a:cubicBezTo>
                  <a:cubicBezTo>
                    <a:pt x="340" y="437"/>
                    <a:pt x="439" y="340"/>
                    <a:pt x="439" y="220"/>
                  </a:cubicBezTo>
                  <a:cubicBezTo>
                    <a:pt x="439" y="99"/>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7242666" y="7096167"/>
              <a:ext cx="119508" cy="118963"/>
            </a:xfrm>
            <a:custGeom>
              <a:rect b="b" l="l" r="r" t="t"/>
              <a:pathLst>
                <a:path extrusionOk="0" h="437" w="439">
                  <a:moveTo>
                    <a:pt x="220" y="1"/>
                  </a:moveTo>
                  <a:cubicBezTo>
                    <a:pt x="98" y="1"/>
                    <a:pt x="0" y="98"/>
                    <a:pt x="0" y="219"/>
                  </a:cubicBezTo>
                  <a:cubicBezTo>
                    <a:pt x="0" y="339"/>
                    <a:pt x="99" y="437"/>
                    <a:pt x="220" y="437"/>
                  </a:cubicBezTo>
                  <a:cubicBezTo>
                    <a:pt x="340" y="437"/>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7242666" y="4917796"/>
              <a:ext cx="119508" cy="119236"/>
            </a:xfrm>
            <a:custGeom>
              <a:rect b="b" l="l" r="r" t="t"/>
              <a:pathLst>
                <a:path extrusionOk="0" h="438" w="439">
                  <a:moveTo>
                    <a:pt x="220" y="1"/>
                  </a:moveTo>
                  <a:cubicBezTo>
                    <a:pt x="98" y="1"/>
                    <a:pt x="0" y="99"/>
                    <a:pt x="0" y="220"/>
                  </a:cubicBezTo>
                  <a:cubicBezTo>
                    <a:pt x="0" y="342"/>
                    <a:pt x="99" y="438"/>
                    <a:pt x="220" y="438"/>
                  </a:cubicBezTo>
                  <a:cubicBezTo>
                    <a:pt x="340" y="438"/>
                    <a:pt x="439" y="339"/>
                    <a:pt x="439" y="220"/>
                  </a:cubicBezTo>
                  <a:cubicBezTo>
                    <a:pt x="439" y="99"/>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7242666" y="5569510"/>
              <a:ext cx="119508" cy="119236"/>
            </a:xfrm>
            <a:custGeom>
              <a:rect b="b" l="l" r="r" t="t"/>
              <a:pathLst>
                <a:path extrusionOk="0" h="438" w="439">
                  <a:moveTo>
                    <a:pt x="220" y="1"/>
                  </a:moveTo>
                  <a:cubicBezTo>
                    <a:pt x="98" y="1"/>
                    <a:pt x="0" y="100"/>
                    <a:pt x="0" y="220"/>
                  </a:cubicBezTo>
                  <a:cubicBezTo>
                    <a:pt x="0" y="342"/>
                    <a:pt x="99" y="438"/>
                    <a:pt x="220" y="438"/>
                  </a:cubicBezTo>
                  <a:cubicBezTo>
                    <a:pt x="340" y="438"/>
                    <a:pt x="439" y="340"/>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7505910"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7505910"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7505910"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7505910"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7505910"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7505910"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7505910"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7505910"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7505910"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7242666" y="6877567"/>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7505910"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7505910"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7014811"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6751294"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8" y="339"/>
                    <a:pt x="438" y="219"/>
                  </a:cubicBezTo>
                  <a:cubicBezTo>
                    <a:pt x="438" y="98"/>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7014811" y="3828883"/>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0"/>
            <p:cNvSpPr/>
            <p:nvPr/>
          </p:nvSpPr>
          <p:spPr>
            <a:xfrm>
              <a:off x="6751294"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0"/>
            <p:cNvSpPr/>
            <p:nvPr/>
          </p:nvSpPr>
          <p:spPr>
            <a:xfrm>
              <a:off x="6751294"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8" y="339"/>
                    <a:pt x="438" y="219"/>
                  </a:cubicBezTo>
                  <a:cubicBezTo>
                    <a:pt x="438" y="98"/>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0"/>
            <p:cNvSpPr/>
            <p:nvPr/>
          </p:nvSpPr>
          <p:spPr>
            <a:xfrm>
              <a:off x="7014811"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7" y="340"/>
                    <a:pt x="437" y="220"/>
                  </a:cubicBezTo>
                  <a:cubicBezTo>
                    <a:pt x="437" y="99"/>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0"/>
            <p:cNvSpPr/>
            <p:nvPr/>
          </p:nvSpPr>
          <p:spPr>
            <a:xfrm>
              <a:off x="7014811"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39"/>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0"/>
            <p:cNvSpPr/>
            <p:nvPr/>
          </p:nvSpPr>
          <p:spPr>
            <a:xfrm>
              <a:off x="6751294"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8" y="340"/>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7242666" y="3828883"/>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6751294"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8" y="339"/>
                    <a:pt x="438" y="218"/>
                  </a:cubicBezTo>
                  <a:cubicBezTo>
                    <a:pt x="438" y="96"/>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6751294"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7014811"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6751294"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8" y="339"/>
                    <a:pt x="438" y="218"/>
                  </a:cubicBezTo>
                  <a:cubicBezTo>
                    <a:pt x="438" y="96"/>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0"/>
            <p:cNvSpPr/>
            <p:nvPr/>
          </p:nvSpPr>
          <p:spPr>
            <a:xfrm>
              <a:off x="6751294"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0"/>
            <p:cNvSpPr/>
            <p:nvPr/>
          </p:nvSpPr>
          <p:spPr>
            <a:xfrm>
              <a:off x="7014811"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7" y="339"/>
                    <a:pt x="437" y="219"/>
                  </a:cubicBezTo>
                  <a:cubicBezTo>
                    <a:pt x="437" y="98"/>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7014811"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7014811" y="6877567"/>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7014811"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7014811"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7014811"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7266894" y="3686235"/>
              <a:ext cx="93374" cy="43556"/>
            </a:xfrm>
            <a:custGeom>
              <a:rect b="b" l="l" r="r" t="t"/>
              <a:pathLst>
                <a:path extrusionOk="0" h="160" w="343">
                  <a:moveTo>
                    <a:pt x="343" y="0"/>
                  </a:moveTo>
                  <a:lnTo>
                    <a:pt x="343" y="0"/>
                  </a:lnTo>
                  <a:cubicBezTo>
                    <a:pt x="228" y="36"/>
                    <a:pt x="113" y="73"/>
                    <a:pt x="0" y="115"/>
                  </a:cubicBezTo>
                  <a:cubicBezTo>
                    <a:pt x="36" y="142"/>
                    <a:pt x="82" y="159"/>
                    <a:pt x="131" y="159"/>
                  </a:cubicBezTo>
                  <a:cubicBezTo>
                    <a:pt x="231" y="159"/>
                    <a:pt x="315" y="93"/>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7014811"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7" y="339"/>
                    <a:pt x="437" y="220"/>
                  </a:cubicBezTo>
                  <a:cubicBezTo>
                    <a:pt x="437" y="99"/>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7014811"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6751294"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8" y="339"/>
                    <a:pt x="438" y="220"/>
                  </a:cubicBezTo>
                  <a:cubicBezTo>
                    <a:pt x="438" y="99"/>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7014811"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7" y="340"/>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0"/>
            <p:cNvSpPr/>
            <p:nvPr/>
          </p:nvSpPr>
          <p:spPr>
            <a:xfrm>
              <a:off x="7014811"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1" name="Google Shape;1631;p20"/>
          <p:cNvGrpSpPr/>
          <p:nvPr/>
        </p:nvGrpSpPr>
        <p:grpSpPr>
          <a:xfrm rot="84537">
            <a:off x="196551" y="621105"/>
            <a:ext cx="1086406" cy="1110411"/>
            <a:chOff x="6039144" y="3610556"/>
            <a:chExt cx="3659292" cy="3740144"/>
          </a:xfrm>
        </p:grpSpPr>
        <p:sp>
          <p:nvSpPr>
            <p:cNvPr id="1632" name="Google Shape;1632;p20"/>
            <p:cNvSpPr/>
            <p:nvPr/>
          </p:nvSpPr>
          <p:spPr>
            <a:xfrm>
              <a:off x="8296189"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8296189"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8296189"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8296189"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8296189"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8296189"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8296189"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8296189"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8296189"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8296189"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8296189"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8296189"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8296189"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8559706" y="4917796"/>
              <a:ext cx="119780" cy="119236"/>
            </a:xfrm>
            <a:custGeom>
              <a:rect b="b" l="l" r="r" t="t"/>
              <a:pathLst>
                <a:path extrusionOk="0" h="438" w="440">
                  <a:moveTo>
                    <a:pt x="220" y="1"/>
                  </a:moveTo>
                  <a:cubicBezTo>
                    <a:pt x="98" y="1"/>
                    <a:pt x="1" y="99"/>
                    <a:pt x="1" y="220"/>
                  </a:cubicBezTo>
                  <a:cubicBezTo>
                    <a:pt x="1" y="342"/>
                    <a:pt x="99" y="438"/>
                    <a:pt x="220" y="438"/>
                  </a:cubicBezTo>
                  <a:cubicBezTo>
                    <a:pt x="340" y="438"/>
                    <a:pt x="439" y="339"/>
                    <a:pt x="439" y="220"/>
                  </a:cubicBezTo>
                  <a:cubicBezTo>
                    <a:pt x="439" y="99"/>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8559706" y="4480597"/>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8559706" y="5137212"/>
              <a:ext cx="119780" cy="119236"/>
            </a:xfrm>
            <a:custGeom>
              <a:rect b="b" l="l" r="r" t="t"/>
              <a:pathLst>
                <a:path extrusionOk="0" h="438" w="440">
                  <a:moveTo>
                    <a:pt x="220" y="0"/>
                  </a:moveTo>
                  <a:cubicBezTo>
                    <a:pt x="98" y="0"/>
                    <a:pt x="1" y="98"/>
                    <a:pt x="1" y="218"/>
                  </a:cubicBezTo>
                  <a:cubicBezTo>
                    <a:pt x="1" y="340"/>
                    <a:pt x="99" y="437"/>
                    <a:pt x="220" y="437"/>
                  </a:cubicBezTo>
                  <a:cubicBezTo>
                    <a:pt x="340" y="437"/>
                    <a:pt x="439" y="339"/>
                    <a:pt x="439" y="218"/>
                  </a:cubicBezTo>
                  <a:cubicBezTo>
                    <a:pt x="439"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8559706" y="4699197"/>
              <a:ext cx="119780" cy="119508"/>
            </a:xfrm>
            <a:custGeom>
              <a:rect b="b" l="l" r="r" t="t"/>
              <a:pathLst>
                <a:path extrusionOk="0" h="439" w="440">
                  <a:moveTo>
                    <a:pt x="220" y="1"/>
                  </a:moveTo>
                  <a:cubicBezTo>
                    <a:pt x="98" y="1"/>
                    <a:pt x="1" y="100"/>
                    <a:pt x="1" y="220"/>
                  </a:cubicBezTo>
                  <a:cubicBezTo>
                    <a:pt x="1" y="341"/>
                    <a:pt x="99" y="438"/>
                    <a:pt x="220" y="438"/>
                  </a:cubicBezTo>
                  <a:cubicBezTo>
                    <a:pt x="340" y="438"/>
                    <a:pt x="439" y="341"/>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8559706" y="5569510"/>
              <a:ext cx="119780" cy="119236"/>
            </a:xfrm>
            <a:custGeom>
              <a:rect b="b" l="l" r="r" t="t"/>
              <a:pathLst>
                <a:path extrusionOk="0" h="438" w="440">
                  <a:moveTo>
                    <a:pt x="220" y="1"/>
                  </a:moveTo>
                  <a:cubicBezTo>
                    <a:pt x="98" y="1"/>
                    <a:pt x="1" y="100"/>
                    <a:pt x="1" y="220"/>
                  </a:cubicBezTo>
                  <a:cubicBezTo>
                    <a:pt x="1" y="342"/>
                    <a:pt x="99" y="438"/>
                    <a:pt x="220" y="438"/>
                  </a:cubicBezTo>
                  <a:cubicBezTo>
                    <a:pt x="340" y="438"/>
                    <a:pt x="439" y="340"/>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8559706" y="5350911"/>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8559706" y="3828883"/>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8296189"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8559706" y="5788926"/>
              <a:ext cx="119780" cy="118963"/>
            </a:xfrm>
            <a:custGeom>
              <a:rect b="b" l="l" r="r" t="t"/>
              <a:pathLst>
                <a:path extrusionOk="0" h="437" w="440">
                  <a:moveTo>
                    <a:pt x="220" y="0"/>
                  </a:moveTo>
                  <a:cubicBezTo>
                    <a:pt x="98" y="0"/>
                    <a:pt x="1" y="98"/>
                    <a:pt x="1" y="218"/>
                  </a:cubicBezTo>
                  <a:cubicBezTo>
                    <a:pt x="1" y="340"/>
                    <a:pt x="99" y="436"/>
                    <a:pt x="220" y="436"/>
                  </a:cubicBezTo>
                  <a:cubicBezTo>
                    <a:pt x="340" y="436"/>
                    <a:pt x="439" y="339"/>
                    <a:pt x="439" y="218"/>
                  </a:cubicBezTo>
                  <a:cubicBezTo>
                    <a:pt x="439"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8296189"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8559706" y="4043126"/>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39"/>
                    <a:pt x="439" y="220"/>
                  </a:cubicBezTo>
                  <a:cubicBezTo>
                    <a:pt x="439"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8559706" y="4262270"/>
              <a:ext cx="119780" cy="119236"/>
            </a:xfrm>
            <a:custGeom>
              <a:rect b="b" l="l" r="r" t="t"/>
              <a:pathLst>
                <a:path extrusionOk="0" h="438" w="440">
                  <a:moveTo>
                    <a:pt x="220" y="0"/>
                  </a:moveTo>
                  <a:cubicBezTo>
                    <a:pt x="98" y="0"/>
                    <a:pt x="1" y="99"/>
                    <a:pt x="1" y="220"/>
                  </a:cubicBezTo>
                  <a:cubicBezTo>
                    <a:pt x="1" y="340"/>
                    <a:pt x="99" y="437"/>
                    <a:pt x="220" y="437"/>
                  </a:cubicBezTo>
                  <a:cubicBezTo>
                    <a:pt x="340" y="437"/>
                    <a:pt x="439" y="340"/>
                    <a:pt x="439" y="220"/>
                  </a:cubicBezTo>
                  <a:cubicBezTo>
                    <a:pt x="439" y="99"/>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8559706" y="6007526"/>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8032944" y="3828883"/>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8296189"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0"/>
            <p:cNvSpPr/>
            <p:nvPr/>
          </p:nvSpPr>
          <p:spPr>
            <a:xfrm>
              <a:off x="8032944" y="4699197"/>
              <a:ext cx="119508" cy="119508"/>
            </a:xfrm>
            <a:custGeom>
              <a:rect b="b" l="l" r="r" t="t"/>
              <a:pathLst>
                <a:path extrusionOk="0" h="439" w="439">
                  <a:moveTo>
                    <a:pt x="220" y="1"/>
                  </a:moveTo>
                  <a:cubicBezTo>
                    <a:pt x="98" y="1"/>
                    <a:pt x="0" y="100"/>
                    <a:pt x="0" y="220"/>
                  </a:cubicBezTo>
                  <a:cubicBezTo>
                    <a:pt x="0" y="341"/>
                    <a:pt x="99" y="438"/>
                    <a:pt x="220" y="438"/>
                  </a:cubicBezTo>
                  <a:cubicBezTo>
                    <a:pt x="341"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0"/>
            <p:cNvSpPr/>
            <p:nvPr/>
          </p:nvSpPr>
          <p:spPr>
            <a:xfrm>
              <a:off x="8032944" y="7096711"/>
              <a:ext cx="119508" cy="119236"/>
            </a:xfrm>
            <a:custGeom>
              <a:rect b="b" l="l" r="r" t="t"/>
              <a:pathLst>
                <a:path extrusionOk="0" h="438" w="439">
                  <a:moveTo>
                    <a:pt x="220" y="0"/>
                  </a:moveTo>
                  <a:cubicBezTo>
                    <a:pt x="98" y="0"/>
                    <a:pt x="0" y="99"/>
                    <a:pt x="0" y="218"/>
                  </a:cubicBezTo>
                  <a:cubicBezTo>
                    <a:pt x="0" y="339"/>
                    <a:pt x="99" y="437"/>
                    <a:pt x="220" y="437"/>
                  </a:cubicBezTo>
                  <a:cubicBezTo>
                    <a:pt x="341" y="437"/>
                    <a:pt x="439" y="339"/>
                    <a:pt x="439" y="218"/>
                  </a:cubicBezTo>
                  <a:cubicBezTo>
                    <a:pt x="439" y="99"/>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0"/>
            <p:cNvSpPr/>
            <p:nvPr/>
          </p:nvSpPr>
          <p:spPr>
            <a:xfrm>
              <a:off x="8032944" y="4262270"/>
              <a:ext cx="119508" cy="119236"/>
            </a:xfrm>
            <a:custGeom>
              <a:rect b="b" l="l" r="r" t="t"/>
              <a:pathLst>
                <a:path extrusionOk="0" h="438" w="439">
                  <a:moveTo>
                    <a:pt x="220" y="0"/>
                  </a:moveTo>
                  <a:cubicBezTo>
                    <a:pt x="98" y="0"/>
                    <a:pt x="0" y="99"/>
                    <a:pt x="0" y="220"/>
                  </a:cubicBezTo>
                  <a:cubicBezTo>
                    <a:pt x="0" y="340"/>
                    <a:pt x="99" y="437"/>
                    <a:pt x="220" y="437"/>
                  </a:cubicBezTo>
                  <a:cubicBezTo>
                    <a:pt x="341" y="437"/>
                    <a:pt x="439" y="340"/>
                    <a:pt x="439" y="220"/>
                  </a:cubicBezTo>
                  <a:cubicBezTo>
                    <a:pt x="439" y="99"/>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8032944" y="4480597"/>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8032944" y="4043126"/>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39"/>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7505910"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7505910"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8559706" y="7096167"/>
              <a:ext cx="119780" cy="118691"/>
            </a:xfrm>
            <a:custGeom>
              <a:rect b="b" l="l" r="r" t="t"/>
              <a:pathLst>
                <a:path extrusionOk="0" h="436" w="440">
                  <a:moveTo>
                    <a:pt x="220" y="1"/>
                  </a:moveTo>
                  <a:cubicBezTo>
                    <a:pt x="98" y="1"/>
                    <a:pt x="1" y="98"/>
                    <a:pt x="1" y="219"/>
                  </a:cubicBezTo>
                  <a:cubicBezTo>
                    <a:pt x="1" y="332"/>
                    <a:pt x="85" y="425"/>
                    <a:pt x="194" y="435"/>
                  </a:cubicBezTo>
                  <a:cubicBezTo>
                    <a:pt x="261" y="409"/>
                    <a:pt x="327" y="382"/>
                    <a:pt x="392" y="353"/>
                  </a:cubicBezTo>
                  <a:cubicBezTo>
                    <a:pt x="421" y="315"/>
                    <a:pt x="438" y="269"/>
                    <a:pt x="438" y="219"/>
                  </a:cubicBezTo>
                  <a:cubicBezTo>
                    <a:pt x="439"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7505910"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9051895" y="6877567"/>
              <a:ext cx="93102" cy="83029"/>
            </a:xfrm>
            <a:custGeom>
              <a:rect b="b" l="l" r="r" t="t"/>
              <a:pathLst>
                <a:path extrusionOk="0" h="305" w="342">
                  <a:moveTo>
                    <a:pt x="218" y="1"/>
                  </a:moveTo>
                  <a:cubicBezTo>
                    <a:pt x="98" y="1"/>
                    <a:pt x="0" y="98"/>
                    <a:pt x="0" y="219"/>
                  </a:cubicBezTo>
                  <a:cubicBezTo>
                    <a:pt x="0" y="249"/>
                    <a:pt x="5" y="278"/>
                    <a:pt x="17" y="305"/>
                  </a:cubicBezTo>
                  <a:cubicBezTo>
                    <a:pt x="129" y="219"/>
                    <a:pt x="237" y="130"/>
                    <a:pt x="341" y="38"/>
                  </a:cubicBezTo>
                  <a:cubicBezTo>
                    <a:pt x="306" y="15"/>
                    <a:pt x="265"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8794367" y="7096167"/>
              <a:ext cx="60707" cy="34301"/>
            </a:xfrm>
            <a:custGeom>
              <a:rect b="b" l="l" r="r" t="t"/>
              <a:pathLst>
                <a:path extrusionOk="0" h="126" w="223">
                  <a:moveTo>
                    <a:pt x="198" y="1"/>
                  </a:moveTo>
                  <a:cubicBezTo>
                    <a:pt x="111" y="1"/>
                    <a:pt x="36" y="52"/>
                    <a:pt x="0" y="125"/>
                  </a:cubicBezTo>
                  <a:cubicBezTo>
                    <a:pt x="75" y="87"/>
                    <a:pt x="148" y="45"/>
                    <a:pt x="222" y="2"/>
                  </a:cubicBezTo>
                  <a:cubicBezTo>
                    <a:pt x="215" y="2"/>
                    <a:pt x="205"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8040022" y="7315310"/>
              <a:ext cx="98819" cy="31306"/>
            </a:xfrm>
            <a:custGeom>
              <a:rect b="b" l="l" r="r" t="t"/>
              <a:pathLst>
                <a:path extrusionOk="0" h="115" w="363">
                  <a:moveTo>
                    <a:pt x="194" y="0"/>
                  </a:moveTo>
                  <a:cubicBezTo>
                    <a:pt x="112" y="0"/>
                    <a:pt x="37" y="46"/>
                    <a:pt x="0" y="115"/>
                  </a:cubicBezTo>
                  <a:cubicBezTo>
                    <a:pt x="122" y="106"/>
                    <a:pt x="242" y="95"/>
                    <a:pt x="363" y="80"/>
                  </a:cubicBezTo>
                  <a:cubicBezTo>
                    <a:pt x="323" y="30"/>
                    <a:pt x="262" y="0"/>
                    <a:pt x="1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8032944" y="6877567"/>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8032944" y="6659240"/>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8032944" y="6225853"/>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8032944" y="6444452"/>
              <a:ext cx="119508" cy="119236"/>
            </a:xfrm>
            <a:custGeom>
              <a:rect b="b" l="l" r="r" t="t"/>
              <a:pathLst>
                <a:path extrusionOk="0" h="438" w="439">
                  <a:moveTo>
                    <a:pt x="220" y="1"/>
                  </a:moveTo>
                  <a:cubicBezTo>
                    <a:pt x="98" y="1"/>
                    <a:pt x="0" y="98"/>
                    <a:pt x="0" y="219"/>
                  </a:cubicBezTo>
                  <a:cubicBezTo>
                    <a:pt x="0" y="339"/>
                    <a:pt x="99" y="438"/>
                    <a:pt x="220" y="438"/>
                  </a:cubicBezTo>
                  <a:cubicBezTo>
                    <a:pt x="341"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8033217" y="3611645"/>
              <a:ext cx="119236" cy="118147"/>
            </a:xfrm>
            <a:custGeom>
              <a:rect b="b" l="l" r="r" t="t"/>
              <a:pathLst>
                <a:path extrusionOk="0" h="434" w="438">
                  <a:moveTo>
                    <a:pt x="183" y="0"/>
                  </a:moveTo>
                  <a:cubicBezTo>
                    <a:pt x="79" y="16"/>
                    <a:pt x="1" y="107"/>
                    <a:pt x="1" y="215"/>
                  </a:cubicBezTo>
                  <a:cubicBezTo>
                    <a:pt x="1" y="337"/>
                    <a:pt x="98" y="433"/>
                    <a:pt x="219" y="433"/>
                  </a:cubicBezTo>
                  <a:cubicBezTo>
                    <a:pt x="340" y="433"/>
                    <a:pt x="438" y="336"/>
                    <a:pt x="438" y="215"/>
                  </a:cubicBezTo>
                  <a:cubicBezTo>
                    <a:pt x="438" y="122"/>
                    <a:pt x="378" y="42"/>
                    <a:pt x="296" y="10"/>
                  </a:cubicBezTo>
                  <a:lnTo>
                    <a:pt x="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8296189" y="3644312"/>
              <a:ext cx="119780" cy="85479"/>
            </a:xfrm>
            <a:custGeom>
              <a:rect b="b" l="l" r="r" t="t"/>
              <a:pathLst>
                <a:path extrusionOk="0" h="314" w="440">
                  <a:moveTo>
                    <a:pt x="24" y="1"/>
                  </a:moveTo>
                  <a:cubicBezTo>
                    <a:pt x="9" y="30"/>
                    <a:pt x="1" y="61"/>
                    <a:pt x="1" y="95"/>
                  </a:cubicBezTo>
                  <a:cubicBezTo>
                    <a:pt x="2" y="216"/>
                    <a:pt x="100" y="313"/>
                    <a:pt x="220" y="313"/>
                  </a:cubicBezTo>
                  <a:cubicBezTo>
                    <a:pt x="339" y="313"/>
                    <a:pt x="435" y="219"/>
                    <a:pt x="440" y="103"/>
                  </a:cubicBezTo>
                  <a:cubicBezTo>
                    <a:pt x="303" y="65"/>
                    <a:pt x="163" y="31"/>
                    <a:pt x="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8032944" y="4917796"/>
              <a:ext cx="119508" cy="119236"/>
            </a:xfrm>
            <a:custGeom>
              <a:rect b="b" l="l" r="r" t="t"/>
              <a:pathLst>
                <a:path extrusionOk="0" h="438" w="439">
                  <a:moveTo>
                    <a:pt x="220" y="1"/>
                  </a:moveTo>
                  <a:cubicBezTo>
                    <a:pt x="98" y="1"/>
                    <a:pt x="0" y="99"/>
                    <a:pt x="0" y="220"/>
                  </a:cubicBezTo>
                  <a:cubicBezTo>
                    <a:pt x="0" y="342"/>
                    <a:pt x="99" y="438"/>
                    <a:pt x="220" y="438"/>
                  </a:cubicBezTo>
                  <a:cubicBezTo>
                    <a:pt x="341" y="438"/>
                    <a:pt x="439" y="339"/>
                    <a:pt x="439" y="220"/>
                  </a:cubicBezTo>
                  <a:cubicBezTo>
                    <a:pt x="439" y="99"/>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8032944" y="6007526"/>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0"/>
            <p:cNvSpPr/>
            <p:nvPr/>
          </p:nvSpPr>
          <p:spPr>
            <a:xfrm>
              <a:off x="8032944" y="5350911"/>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0"/>
            <p:cNvSpPr/>
            <p:nvPr/>
          </p:nvSpPr>
          <p:spPr>
            <a:xfrm>
              <a:off x="8032944" y="5137212"/>
              <a:ext cx="119508" cy="119236"/>
            </a:xfrm>
            <a:custGeom>
              <a:rect b="b" l="l" r="r" t="t"/>
              <a:pathLst>
                <a:path extrusionOk="0" h="438" w="439">
                  <a:moveTo>
                    <a:pt x="220" y="0"/>
                  </a:moveTo>
                  <a:cubicBezTo>
                    <a:pt x="98" y="0"/>
                    <a:pt x="0" y="98"/>
                    <a:pt x="0" y="218"/>
                  </a:cubicBezTo>
                  <a:cubicBezTo>
                    <a:pt x="0" y="340"/>
                    <a:pt x="99" y="437"/>
                    <a:pt x="220" y="437"/>
                  </a:cubicBezTo>
                  <a:cubicBezTo>
                    <a:pt x="341" y="437"/>
                    <a:pt x="439" y="339"/>
                    <a:pt x="439" y="218"/>
                  </a:cubicBezTo>
                  <a:cubicBezTo>
                    <a:pt x="439" y="96"/>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8032944" y="5569510"/>
              <a:ext cx="119508" cy="119236"/>
            </a:xfrm>
            <a:custGeom>
              <a:rect b="b" l="l" r="r" t="t"/>
              <a:pathLst>
                <a:path extrusionOk="0" h="438" w="439">
                  <a:moveTo>
                    <a:pt x="220" y="1"/>
                  </a:moveTo>
                  <a:cubicBezTo>
                    <a:pt x="98" y="1"/>
                    <a:pt x="0" y="100"/>
                    <a:pt x="0" y="220"/>
                  </a:cubicBezTo>
                  <a:cubicBezTo>
                    <a:pt x="0" y="342"/>
                    <a:pt x="99" y="438"/>
                    <a:pt x="220" y="438"/>
                  </a:cubicBezTo>
                  <a:cubicBezTo>
                    <a:pt x="341" y="438"/>
                    <a:pt x="439" y="340"/>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8032944" y="5788926"/>
              <a:ext cx="119508" cy="118963"/>
            </a:xfrm>
            <a:custGeom>
              <a:rect b="b" l="l" r="r" t="t"/>
              <a:pathLst>
                <a:path extrusionOk="0" h="437" w="439">
                  <a:moveTo>
                    <a:pt x="220" y="0"/>
                  </a:moveTo>
                  <a:cubicBezTo>
                    <a:pt x="98" y="0"/>
                    <a:pt x="0" y="98"/>
                    <a:pt x="0" y="218"/>
                  </a:cubicBezTo>
                  <a:cubicBezTo>
                    <a:pt x="0" y="340"/>
                    <a:pt x="99" y="436"/>
                    <a:pt x="220" y="436"/>
                  </a:cubicBezTo>
                  <a:cubicBezTo>
                    <a:pt x="341" y="436"/>
                    <a:pt x="439" y="339"/>
                    <a:pt x="439" y="218"/>
                  </a:cubicBezTo>
                  <a:cubicBezTo>
                    <a:pt x="439" y="96"/>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9051895" y="4480597"/>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0"/>
            <p:cNvSpPr/>
            <p:nvPr/>
          </p:nvSpPr>
          <p:spPr>
            <a:xfrm>
              <a:off x="9578657" y="6226397"/>
              <a:ext cx="51451" cy="90380"/>
            </a:xfrm>
            <a:custGeom>
              <a:rect b="b" l="l" r="r" t="t"/>
              <a:pathLst>
                <a:path extrusionOk="0" h="332" w="189">
                  <a:moveTo>
                    <a:pt x="188" y="0"/>
                  </a:moveTo>
                  <a:lnTo>
                    <a:pt x="188" y="0"/>
                  </a:lnTo>
                  <a:cubicBezTo>
                    <a:pt x="82" y="16"/>
                    <a:pt x="1" y="108"/>
                    <a:pt x="1" y="217"/>
                  </a:cubicBezTo>
                  <a:cubicBezTo>
                    <a:pt x="1" y="258"/>
                    <a:pt x="12" y="297"/>
                    <a:pt x="32" y="332"/>
                  </a:cubicBezTo>
                  <a:cubicBezTo>
                    <a:pt x="87" y="223"/>
                    <a:pt x="138" y="114"/>
                    <a:pt x="1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9578657"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9315140" y="4269620"/>
              <a:ext cx="102902" cy="111886"/>
            </a:xfrm>
            <a:custGeom>
              <a:rect b="b" l="l" r="r" t="t"/>
              <a:pathLst>
                <a:path extrusionOk="0" h="411" w="378">
                  <a:moveTo>
                    <a:pt x="110" y="0"/>
                  </a:moveTo>
                  <a:cubicBezTo>
                    <a:pt x="45" y="41"/>
                    <a:pt x="1" y="112"/>
                    <a:pt x="1" y="193"/>
                  </a:cubicBezTo>
                  <a:cubicBezTo>
                    <a:pt x="1" y="314"/>
                    <a:pt x="98" y="410"/>
                    <a:pt x="219" y="410"/>
                  </a:cubicBezTo>
                  <a:cubicBezTo>
                    <a:pt x="282" y="410"/>
                    <a:pt x="339" y="385"/>
                    <a:pt x="378" y="342"/>
                  </a:cubicBezTo>
                  <a:cubicBezTo>
                    <a:pt x="292" y="224"/>
                    <a:pt x="203" y="112"/>
                    <a:pt x="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8559706" y="6225853"/>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9315140"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9315140" y="4699197"/>
              <a:ext cx="119508" cy="119508"/>
            </a:xfrm>
            <a:custGeom>
              <a:rect b="b" l="l" r="r" t="t"/>
              <a:pathLst>
                <a:path extrusionOk="0" h="439" w="439">
                  <a:moveTo>
                    <a:pt x="219" y="1"/>
                  </a:moveTo>
                  <a:cubicBezTo>
                    <a:pt x="97" y="1"/>
                    <a:pt x="1" y="100"/>
                    <a:pt x="1" y="220"/>
                  </a:cubicBezTo>
                  <a:cubicBezTo>
                    <a:pt x="1" y="341"/>
                    <a:pt x="98" y="438"/>
                    <a:pt x="219" y="438"/>
                  </a:cubicBezTo>
                  <a:cubicBezTo>
                    <a:pt x="339" y="438"/>
                    <a:pt x="438" y="341"/>
                    <a:pt x="438" y="220"/>
                  </a:cubicBezTo>
                  <a:cubicBezTo>
                    <a:pt x="438" y="100"/>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9051895" y="6225853"/>
              <a:ext cx="119508" cy="119508"/>
            </a:xfrm>
            <a:custGeom>
              <a:rect b="b" l="l" r="r" t="t"/>
              <a:pathLst>
                <a:path extrusionOk="0" h="439" w="439">
                  <a:moveTo>
                    <a:pt x="218" y="1"/>
                  </a:moveTo>
                  <a:cubicBezTo>
                    <a:pt x="96" y="1"/>
                    <a:pt x="0" y="98"/>
                    <a:pt x="0" y="219"/>
                  </a:cubicBezTo>
                  <a:cubicBezTo>
                    <a:pt x="0" y="341"/>
                    <a:pt x="98" y="438"/>
                    <a:pt x="218" y="438"/>
                  </a:cubicBezTo>
                  <a:cubicBezTo>
                    <a:pt x="339" y="438"/>
                    <a:pt x="438" y="339"/>
                    <a:pt x="438" y="219"/>
                  </a:cubicBezTo>
                  <a:cubicBezTo>
                    <a:pt x="439" y="98"/>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9315140"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40" y="99"/>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9051895" y="6007526"/>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0"/>
            <p:cNvSpPr/>
            <p:nvPr/>
          </p:nvSpPr>
          <p:spPr>
            <a:xfrm>
              <a:off x="9051895" y="6659240"/>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9051895" y="4043126"/>
              <a:ext cx="119236" cy="119508"/>
            </a:xfrm>
            <a:custGeom>
              <a:rect b="b" l="l" r="r" t="t"/>
              <a:pathLst>
                <a:path extrusionOk="0" h="439" w="438">
                  <a:moveTo>
                    <a:pt x="218" y="1"/>
                  </a:moveTo>
                  <a:cubicBezTo>
                    <a:pt x="96" y="1"/>
                    <a:pt x="0" y="100"/>
                    <a:pt x="0" y="220"/>
                  </a:cubicBezTo>
                  <a:cubicBezTo>
                    <a:pt x="0" y="342"/>
                    <a:pt x="98" y="438"/>
                    <a:pt x="218" y="438"/>
                  </a:cubicBezTo>
                  <a:cubicBezTo>
                    <a:pt x="339" y="438"/>
                    <a:pt x="438" y="339"/>
                    <a:pt x="438" y="220"/>
                  </a:cubicBezTo>
                  <a:cubicBezTo>
                    <a:pt x="438" y="200"/>
                    <a:pt x="433" y="182"/>
                    <a:pt x="430" y="163"/>
                  </a:cubicBezTo>
                  <a:cubicBezTo>
                    <a:pt x="369" y="108"/>
                    <a:pt x="308" y="55"/>
                    <a:pt x="245" y="1"/>
                  </a:cubicBezTo>
                  <a:cubicBezTo>
                    <a:pt x="243" y="1"/>
                    <a:pt x="240" y="2"/>
                    <a:pt x="238" y="2"/>
                  </a:cubicBezTo>
                  <a:cubicBezTo>
                    <a:pt x="232" y="2"/>
                    <a:pt x="226"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9578657" y="4702463"/>
              <a:ext cx="86024" cy="116241"/>
            </a:xfrm>
            <a:custGeom>
              <a:rect b="b" l="l" r="r" t="t"/>
              <a:pathLst>
                <a:path extrusionOk="0" h="427" w="316">
                  <a:moveTo>
                    <a:pt x="147" y="0"/>
                  </a:moveTo>
                  <a:cubicBezTo>
                    <a:pt x="61" y="32"/>
                    <a:pt x="1" y="114"/>
                    <a:pt x="1" y="208"/>
                  </a:cubicBezTo>
                  <a:cubicBezTo>
                    <a:pt x="1" y="330"/>
                    <a:pt x="98" y="426"/>
                    <a:pt x="219" y="426"/>
                  </a:cubicBezTo>
                  <a:cubicBezTo>
                    <a:pt x="253" y="426"/>
                    <a:pt x="284" y="417"/>
                    <a:pt x="316" y="403"/>
                  </a:cubicBezTo>
                  <a:cubicBezTo>
                    <a:pt x="263" y="267"/>
                    <a:pt x="208" y="132"/>
                    <a:pt x="1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9051895" y="6444452"/>
              <a:ext cx="119236" cy="119236"/>
            </a:xfrm>
            <a:custGeom>
              <a:rect b="b" l="l" r="r" t="t"/>
              <a:pathLst>
                <a:path extrusionOk="0" h="438" w="438">
                  <a:moveTo>
                    <a:pt x="218" y="1"/>
                  </a:moveTo>
                  <a:cubicBezTo>
                    <a:pt x="96" y="1"/>
                    <a:pt x="0" y="98"/>
                    <a:pt x="0" y="219"/>
                  </a:cubicBezTo>
                  <a:cubicBezTo>
                    <a:pt x="0" y="339"/>
                    <a:pt x="98" y="438"/>
                    <a:pt x="218" y="438"/>
                  </a:cubicBezTo>
                  <a:cubicBezTo>
                    <a:pt x="339" y="438"/>
                    <a:pt x="438" y="339"/>
                    <a:pt x="438" y="219"/>
                  </a:cubicBezTo>
                  <a:cubicBezTo>
                    <a:pt x="438" y="98"/>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9578657"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9315140"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40" y="98"/>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0"/>
            <p:cNvSpPr/>
            <p:nvPr/>
          </p:nvSpPr>
          <p:spPr>
            <a:xfrm>
              <a:off x="9578657"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9051895" y="5788926"/>
              <a:ext cx="119508" cy="118963"/>
            </a:xfrm>
            <a:custGeom>
              <a:rect b="b" l="l" r="r" t="t"/>
              <a:pathLst>
                <a:path extrusionOk="0" h="437" w="439">
                  <a:moveTo>
                    <a:pt x="218" y="0"/>
                  </a:moveTo>
                  <a:cubicBezTo>
                    <a:pt x="96" y="0"/>
                    <a:pt x="0" y="98"/>
                    <a:pt x="0" y="218"/>
                  </a:cubicBezTo>
                  <a:cubicBezTo>
                    <a:pt x="0" y="340"/>
                    <a:pt x="98" y="436"/>
                    <a:pt x="218" y="436"/>
                  </a:cubicBezTo>
                  <a:cubicBezTo>
                    <a:pt x="339" y="436"/>
                    <a:pt x="438" y="339"/>
                    <a:pt x="438" y="218"/>
                  </a:cubicBezTo>
                  <a:cubicBezTo>
                    <a:pt x="439" y="96"/>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9578657"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9578657"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9315140" y="6659512"/>
              <a:ext cx="50362" cy="59346"/>
            </a:xfrm>
            <a:custGeom>
              <a:rect b="b" l="l" r="r" t="t"/>
              <a:pathLst>
                <a:path extrusionOk="0" h="218" w="185">
                  <a:moveTo>
                    <a:pt x="184" y="1"/>
                  </a:moveTo>
                  <a:lnTo>
                    <a:pt x="184" y="1"/>
                  </a:lnTo>
                  <a:cubicBezTo>
                    <a:pt x="81" y="18"/>
                    <a:pt x="1" y="108"/>
                    <a:pt x="1" y="217"/>
                  </a:cubicBezTo>
                  <a:cubicBezTo>
                    <a:pt x="63" y="147"/>
                    <a:pt x="124" y="74"/>
                    <a:pt x="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9315140" y="6444452"/>
              <a:ext cx="119508" cy="119236"/>
            </a:xfrm>
            <a:custGeom>
              <a:rect b="b" l="l" r="r" t="t"/>
              <a:pathLst>
                <a:path extrusionOk="0" h="438" w="439">
                  <a:moveTo>
                    <a:pt x="219" y="1"/>
                  </a:moveTo>
                  <a:cubicBezTo>
                    <a:pt x="97" y="1"/>
                    <a:pt x="1" y="98"/>
                    <a:pt x="1" y="219"/>
                  </a:cubicBezTo>
                  <a:cubicBezTo>
                    <a:pt x="1" y="339"/>
                    <a:pt x="98" y="438"/>
                    <a:pt x="219" y="438"/>
                  </a:cubicBezTo>
                  <a:cubicBezTo>
                    <a:pt x="339" y="438"/>
                    <a:pt x="438" y="339"/>
                    <a:pt x="438" y="219"/>
                  </a:cubicBezTo>
                  <a:cubicBezTo>
                    <a:pt x="438" y="98"/>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9315140"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9315140"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40" y="100"/>
                    <a:pt x="341"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9315140"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40" y="96"/>
                    <a:pt x="341"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9315140"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40" y="96"/>
                    <a:pt x="341"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9315140" y="6007526"/>
              <a:ext cx="119508" cy="119236"/>
            </a:xfrm>
            <a:custGeom>
              <a:rect b="b" l="l" r="r" t="t"/>
              <a:pathLst>
                <a:path extrusionOk="0" h="438" w="439">
                  <a:moveTo>
                    <a:pt x="219" y="0"/>
                  </a:moveTo>
                  <a:cubicBezTo>
                    <a:pt x="97" y="0"/>
                    <a:pt x="1" y="98"/>
                    <a:pt x="1" y="218"/>
                  </a:cubicBezTo>
                  <a:cubicBezTo>
                    <a:pt x="1" y="338"/>
                    <a:pt x="98" y="437"/>
                    <a:pt x="219" y="437"/>
                  </a:cubicBezTo>
                  <a:cubicBezTo>
                    <a:pt x="339" y="437"/>
                    <a:pt x="438" y="338"/>
                    <a:pt x="438" y="218"/>
                  </a:cubicBezTo>
                  <a:cubicBezTo>
                    <a:pt x="438" y="98"/>
                    <a:pt x="341"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9578657" y="6007526"/>
              <a:ext cx="117330" cy="119236"/>
            </a:xfrm>
            <a:custGeom>
              <a:rect b="b" l="l" r="r" t="t"/>
              <a:pathLst>
                <a:path extrusionOk="0" h="438" w="431">
                  <a:moveTo>
                    <a:pt x="219" y="0"/>
                  </a:moveTo>
                  <a:cubicBezTo>
                    <a:pt x="97" y="0"/>
                    <a:pt x="1" y="98"/>
                    <a:pt x="1" y="218"/>
                  </a:cubicBezTo>
                  <a:cubicBezTo>
                    <a:pt x="1" y="338"/>
                    <a:pt x="98" y="437"/>
                    <a:pt x="219" y="437"/>
                  </a:cubicBezTo>
                  <a:cubicBezTo>
                    <a:pt x="269" y="437"/>
                    <a:pt x="316" y="419"/>
                    <a:pt x="352" y="391"/>
                  </a:cubicBezTo>
                  <a:cubicBezTo>
                    <a:pt x="378" y="317"/>
                    <a:pt x="405" y="240"/>
                    <a:pt x="431" y="162"/>
                  </a:cubicBezTo>
                  <a:cubicBezTo>
                    <a:pt x="406" y="69"/>
                    <a:pt x="32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8788378"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8788378"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8788378"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8788378"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8788378"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8788378"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8788378"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8559706" y="6877567"/>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8559706" y="6444452"/>
              <a:ext cx="119780" cy="119236"/>
            </a:xfrm>
            <a:custGeom>
              <a:rect b="b" l="l" r="r" t="t"/>
              <a:pathLst>
                <a:path extrusionOk="0" h="438" w="440">
                  <a:moveTo>
                    <a:pt x="220" y="1"/>
                  </a:moveTo>
                  <a:cubicBezTo>
                    <a:pt x="98" y="1"/>
                    <a:pt x="1" y="98"/>
                    <a:pt x="1" y="219"/>
                  </a:cubicBezTo>
                  <a:cubicBezTo>
                    <a:pt x="1" y="339"/>
                    <a:pt x="99" y="438"/>
                    <a:pt x="220" y="438"/>
                  </a:cubicBezTo>
                  <a:cubicBezTo>
                    <a:pt x="340" y="438"/>
                    <a:pt x="439" y="339"/>
                    <a:pt x="439" y="219"/>
                  </a:cubicBezTo>
                  <a:cubicBezTo>
                    <a:pt x="439"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8788378" y="4043126"/>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39"/>
                    <a:pt x="438" y="220"/>
                  </a:cubicBezTo>
                  <a:cubicBezTo>
                    <a:pt x="439" y="100"/>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8788378" y="3836777"/>
              <a:ext cx="119236" cy="111613"/>
            </a:xfrm>
            <a:custGeom>
              <a:rect b="b" l="l" r="r" t="t"/>
              <a:pathLst>
                <a:path extrusionOk="0" h="410" w="438">
                  <a:moveTo>
                    <a:pt x="110" y="1"/>
                  </a:moveTo>
                  <a:cubicBezTo>
                    <a:pt x="45" y="39"/>
                    <a:pt x="1" y="111"/>
                    <a:pt x="1" y="191"/>
                  </a:cubicBezTo>
                  <a:cubicBezTo>
                    <a:pt x="1" y="313"/>
                    <a:pt x="98" y="409"/>
                    <a:pt x="219" y="409"/>
                  </a:cubicBezTo>
                  <a:cubicBezTo>
                    <a:pt x="339" y="409"/>
                    <a:pt x="435" y="313"/>
                    <a:pt x="438" y="194"/>
                  </a:cubicBezTo>
                  <a:cubicBezTo>
                    <a:pt x="330" y="127"/>
                    <a:pt x="220" y="62"/>
                    <a:pt x="1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8559706" y="6659240"/>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9051895" y="4699197"/>
              <a:ext cx="119236" cy="119508"/>
            </a:xfrm>
            <a:custGeom>
              <a:rect b="b" l="l" r="r" t="t"/>
              <a:pathLst>
                <a:path extrusionOk="0" h="439" w="438">
                  <a:moveTo>
                    <a:pt x="218" y="1"/>
                  </a:moveTo>
                  <a:cubicBezTo>
                    <a:pt x="96" y="1"/>
                    <a:pt x="0" y="100"/>
                    <a:pt x="0" y="220"/>
                  </a:cubicBezTo>
                  <a:cubicBezTo>
                    <a:pt x="0" y="341"/>
                    <a:pt x="98" y="438"/>
                    <a:pt x="218" y="438"/>
                  </a:cubicBezTo>
                  <a:cubicBezTo>
                    <a:pt x="339" y="438"/>
                    <a:pt x="438" y="341"/>
                    <a:pt x="438" y="220"/>
                  </a:cubicBezTo>
                  <a:cubicBezTo>
                    <a:pt x="438" y="100"/>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8788378"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9051895" y="4917796"/>
              <a:ext cx="119508" cy="119236"/>
            </a:xfrm>
            <a:custGeom>
              <a:rect b="b" l="l" r="r" t="t"/>
              <a:pathLst>
                <a:path extrusionOk="0" h="438" w="439">
                  <a:moveTo>
                    <a:pt x="218" y="1"/>
                  </a:moveTo>
                  <a:cubicBezTo>
                    <a:pt x="96" y="1"/>
                    <a:pt x="0" y="99"/>
                    <a:pt x="0" y="220"/>
                  </a:cubicBezTo>
                  <a:cubicBezTo>
                    <a:pt x="0" y="342"/>
                    <a:pt x="98" y="438"/>
                    <a:pt x="218" y="438"/>
                  </a:cubicBezTo>
                  <a:cubicBezTo>
                    <a:pt x="339" y="438"/>
                    <a:pt x="438" y="339"/>
                    <a:pt x="438" y="220"/>
                  </a:cubicBezTo>
                  <a:cubicBezTo>
                    <a:pt x="439" y="99"/>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7505910"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9051895" y="4262270"/>
              <a:ext cx="119236" cy="119236"/>
            </a:xfrm>
            <a:custGeom>
              <a:rect b="b" l="l" r="r" t="t"/>
              <a:pathLst>
                <a:path extrusionOk="0" h="438" w="438">
                  <a:moveTo>
                    <a:pt x="218" y="0"/>
                  </a:moveTo>
                  <a:cubicBezTo>
                    <a:pt x="96" y="0"/>
                    <a:pt x="0" y="99"/>
                    <a:pt x="0" y="220"/>
                  </a:cubicBezTo>
                  <a:cubicBezTo>
                    <a:pt x="0" y="340"/>
                    <a:pt x="98" y="437"/>
                    <a:pt x="218" y="437"/>
                  </a:cubicBezTo>
                  <a:cubicBezTo>
                    <a:pt x="339" y="437"/>
                    <a:pt x="438" y="340"/>
                    <a:pt x="438" y="220"/>
                  </a:cubicBezTo>
                  <a:cubicBezTo>
                    <a:pt x="438" y="99"/>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9051895" y="5350911"/>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9051895" y="5137212"/>
              <a:ext cx="119508" cy="119236"/>
            </a:xfrm>
            <a:custGeom>
              <a:rect b="b" l="l" r="r" t="t"/>
              <a:pathLst>
                <a:path extrusionOk="0" h="438" w="439">
                  <a:moveTo>
                    <a:pt x="218" y="0"/>
                  </a:moveTo>
                  <a:cubicBezTo>
                    <a:pt x="96" y="0"/>
                    <a:pt x="0" y="98"/>
                    <a:pt x="0" y="218"/>
                  </a:cubicBezTo>
                  <a:cubicBezTo>
                    <a:pt x="0" y="340"/>
                    <a:pt x="98" y="437"/>
                    <a:pt x="218" y="437"/>
                  </a:cubicBezTo>
                  <a:cubicBezTo>
                    <a:pt x="339" y="437"/>
                    <a:pt x="438" y="339"/>
                    <a:pt x="438" y="218"/>
                  </a:cubicBezTo>
                  <a:cubicBezTo>
                    <a:pt x="439" y="96"/>
                    <a:pt x="340"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9051895" y="5569510"/>
              <a:ext cx="119508" cy="119236"/>
            </a:xfrm>
            <a:custGeom>
              <a:rect b="b" l="l" r="r" t="t"/>
              <a:pathLst>
                <a:path extrusionOk="0" h="438" w="439">
                  <a:moveTo>
                    <a:pt x="218" y="1"/>
                  </a:moveTo>
                  <a:cubicBezTo>
                    <a:pt x="96" y="1"/>
                    <a:pt x="0" y="100"/>
                    <a:pt x="0" y="220"/>
                  </a:cubicBezTo>
                  <a:cubicBezTo>
                    <a:pt x="0" y="342"/>
                    <a:pt x="98" y="438"/>
                    <a:pt x="218" y="438"/>
                  </a:cubicBezTo>
                  <a:cubicBezTo>
                    <a:pt x="339" y="438"/>
                    <a:pt x="438" y="340"/>
                    <a:pt x="438" y="220"/>
                  </a:cubicBezTo>
                  <a:cubicBezTo>
                    <a:pt x="439" y="100"/>
                    <a:pt x="340"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8788378"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8788378"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8788378" y="6877567"/>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8788378" y="6659240"/>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788378"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40"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6224532" y="5137212"/>
              <a:ext cx="119236" cy="119236"/>
            </a:xfrm>
            <a:custGeom>
              <a:rect b="b" l="l" r="r" t="t"/>
              <a:pathLst>
                <a:path extrusionOk="0" h="438" w="438">
                  <a:moveTo>
                    <a:pt x="218" y="0"/>
                  </a:moveTo>
                  <a:cubicBezTo>
                    <a:pt x="96" y="0"/>
                    <a:pt x="0" y="98"/>
                    <a:pt x="0" y="218"/>
                  </a:cubicBezTo>
                  <a:cubicBezTo>
                    <a:pt x="0" y="340"/>
                    <a:pt x="98" y="437"/>
                    <a:pt x="218" y="437"/>
                  </a:cubicBezTo>
                  <a:cubicBezTo>
                    <a:pt x="338" y="437"/>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6224532" y="5788926"/>
              <a:ext cx="119236" cy="118963"/>
            </a:xfrm>
            <a:custGeom>
              <a:rect b="b" l="l" r="r" t="t"/>
              <a:pathLst>
                <a:path extrusionOk="0" h="437" w="438">
                  <a:moveTo>
                    <a:pt x="218" y="0"/>
                  </a:moveTo>
                  <a:cubicBezTo>
                    <a:pt x="96" y="0"/>
                    <a:pt x="0" y="98"/>
                    <a:pt x="0" y="218"/>
                  </a:cubicBezTo>
                  <a:cubicBezTo>
                    <a:pt x="0" y="340"/>
                    <a:pt x="98" y="436"/>
                    <a:pt x="218" y="436"/>
                  </a:cubicBezTo>
                  <a:cubicBezTo>
                    <a:pt x="338" y="436"/>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6224532" y="6007526"/>
              <a:ext cx="119236" cy="119236"/>
            </a:xfrm>
            <a:custGeom>
              <a:rect b="b" l="l" r="r" t="t"/>
              <a:pathLst>
                <a:path extrusionOk="0" h="438" w="438">
                  <a:moveTo>
                    <a:pt x="218" y="0"/>
                  </a:moveTo>
                  <a:cubicBezTo>
                    <a:pt x="96" y="0"/>
                    <a:pt x="0" y="98"/>
                    <a:pt x="0" y="218"/>
                  </a:cubicBezTo>
                  <a:cubicBezTo>
                    <a:pt x="0" y="338"/>
                    <a:pt x="98" y="437"/>
                    <a:pt x="218" y="437"/>
                  </a:cubicBezTo>
                  <a:cubicBezTo>
                    <a:pt x="338" y="437"/>
                    <a:pt x="437" y="338"/>
                    <a:pt x="437" y="218"/>
                  </a:cubicBezTo>
                  <a:cubicBezTo>
                    <a:pt x="437" y="98"/>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6259649" y="4492031"/>
              <a:ext cx="84118" cy="108891"/>
            </a:xfrm>
            <a:custGeom>
              <a:rect b="b" l="l" r="r" t="t"/>
              <a:pathLst>
                <a:path extrusionOk="0" h="400" w="309">
                  <a:moveTo>
                    <a:pt x="217" y="1"/>
                  </a:moveTo>
                  <a:cubicBezTo>
                    <a:pt x="139" y="124"/>
                    <a:pt x="67" y="250"/>
                    <a:pt x="0" y="379"/>
                  </a:cubicBezTo>
                  <a:cubicBezTo>
                    <a:pt x="26" y="392"/>
                    <a:pt x="57" y="399"/>
                    <a:pt x="89" y="399"/>
                  </a:cubicBezTo>
                  <a:cubicBezTo>
                    <a:pt x="209" y="396"/>
                    <a:pt x="308" y="300"/>
                    <a:pt x="308" y="178"/>
                  </a:cubicBezTo>
                  <a:cubicBezTo>
                    <a:pt x="308" y="105"/>
                    <a:pt x="272" y="41"/>
                    <a:pt x="2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6487777"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39"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6487777"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6224532" y="5569510"/>
              <a:ext cx="119236" cy="119236"/>
            </a:xfrm>
            <a:custGeom>
              <a:rect b="b" l="l" r="r" t="t"/>
              <a:pathLst>
                <a:path extrusionOk="0" h="438" w="438">
                  <a:moveTo>
                    <a:pt x="218" y="1"/>
                  </a:moveTo>
                  <a:cubicBezTo>
                    <a:pt x="96" y="1"/>
                    <a:pt x="0" y="100"/>
                    <a:pt x="0" y="220"/>
                  </a:cubicBezTo>
                  <a:cubicBezTo>
                    <a:pt x="0" y="342"/>
                    <a:pt x="98" y="438"/>
                    <a:pt x="218" y="438"/>
                  </a:cubicBezTo>
                  <a:cubicBezTo>
                    <a:pt x="338" y="438"/>
                    <a:pt x="437" y="340"/>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6487777" y="4480597"/>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6041322" y="5573322"/>
              <a:ext cx="39473" cy="108619"/>
            </a:xfrm>
            <a:custGeom>
              <a:rect b="b" l="l" r="r" t="t"/>
              <a:pathLst>
                <a:path extrusionOk="0" h="399" w="145">
                  <a:moveTo>
                    <a:pt x="1" y="1"/>
                  </a:moveTo>
                  <a:cubicBezTo>
                    <a:pt x="8" y="134"/>
                    <a:pt x="18" y="266"/>
                    <a:pt x="32" y="398"/>
                  </a:cubicBezTo>
                  <a:cubicBezTo>
                    <a:pt x="100" y="359"/>
                    <a:pt x="144" y="288"/>
                    <a:pt x="144" y="207"/>
                  </a:cubicBezTo>
                  <a:cubicBezTo>
                    <a:pt x="143" y="113"/>
                    <a:pt x="82" y="3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6224532" y="5350911"/>
              <a:ext cx="119236" cy="119508"/>
            </a:xfrm>
            <a:custGeom>
              <a:rect b="b" l="l" r="r" t="t"/>
              <a:pathLst>
                <a:path extrusionOk="0" h="439" w="438">
                  <a:moveTo>
                    <a:pt x="218" y="1"/>
                  </a:moveTo>
                  <a:cubicBezTo>
                    <a:pt x="96" y="1"/>
                    <a:pt x="0" y="100"/>
                    <a:pt x="0" y="220"/>
                  </a:cubicBezTo>
                  <a:cubicBezTo>
                    <a:pt x="0" y="342"/>
                    <a:pt x="98" y="438"/>
                    <a:pt x="218" y="438"/>
                  </a:cubicBezTo>
                  <a:cubicBezTo>
                    <a:pt x="338"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6039144" y="5355811"/>
              <a:ext cx="41106" cy="111886"/>
            </a:xfrm>
            <a:custGeom>
              <a:rect b="b" l="l" r="r" t="t"/>
              <a:pathLst>
                <a:path extrusionOk="0" h="411" w="151">
                  <a:moveTo>
                    <a:pt x="14" y="0"/>
                  </a:moveTo>
                  <a:cubicBezTo>
                    <a:pt x="4" y="136"/>
                    <a:pt x="2" y="272"/>
                    <a:pt x="0" y="410"/>
                  </a:cubicBezTo>
                  <a:cubicBezTo>
                    <a:pt x="88" y="381"/>
                    <a:pt x="151" y="298"/>
                    <a:pt x="151" y="202"/>
                  </a:cubicBezTo>
                  <a:cubicBezTo>
                    <a:pt x="151" y="110"/>
                    <a:pt x="93" y="32"/>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052756" y="5157901"/>
              <a:ext cx="27495" cy="88746"/>
            </a:xfrm>
            <a:custGeom>
              <a:rect b="b" l="l" r="r" t="t"/>
              <a:pathLst>
                <a:path extrusionOk="0" h="326" w="101">
                  <a:moveTo>
                    <a:pt x="48" y="0"/>
                  </a:moveTo>
                  <a:cubicBezTo>
                    <a:pt x="30" y="108"/>
                    <a:pt x="15" y="215"/>
                    <a:pt x="0" y="326"/>
                  </a:cubicBezTo>
                  <a:cubicBezTo>
                    <a:pt x="60" y="286"/>
                    <a:pt x="101" y="220"/>
                    <a:pt x="101" y="142"/>
                  </a:cubicBezTo>
                  <a:cubicBezTo>
                    <a:pt x="101" y="89"/>
                    <a:pt x="81" y="39"/>
                    <a:pt x="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224532" y="4699197"/>
              <a:ext cx="119236" cy="119508"/>
            </a:xfrm>
            <a:custGeom>
              <a:rect b="b" l="l" r="r" t="t"/>
              <a:pathLst>
                <a:path extrusionOk="0" h="439" w="438">
                  <a:moveTo>
                    <a:pt x="218" y="1"/>
                  </a:moveTo>
                  <a:cubicBezTo>
                    <a:pt x="96" y="1"/>
                    <a:pt x="0" y="100"/>
                    <a:pt x="0" y="220"/>
                  </a:cubicBezTo>
                  <a:cubicBezTo>
                    <a:pt x="0" y="341"/>
                    <a:pt x="98" y="438"/>
                    <a:pt x="218" y="438"/>
                  </a:cubicBezTo>
                  <a:cubicBezTo>
                    <a:pt x="338"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224532" y="4917796"/>
              <a:ext cx="119236" cy="119236"/>
            </a:xfrm>
            <a:custGeom>
              <a:rect b="b" l="l" r="r" t="t"/>
              <a:pathLst>
                <a:path extrusionOk="0" h="438" w="438">
                  <a:moveTo>
                    <a:pt x="218" y="1"/>
                  </a:moveTo>
                  <a:cubicBezTo>
                    <a:pt x="96" y="1"/>
                    <a:pt x="0" y="99"/>
                    <a:pt x="0" y="220"/>
                  </a:cubicBezTo>
                  <a:cubicBezTo>
                    <a:pt x="0" y="342"/>
                    <a:pt x="98" y="438"/>
                    <a:pt x="218" y="438"/>
                  </a:cubicBezTo>
                  <a:cubicBezTo>
                    <a:pt x="338" y="438"/>
                    <a:pt x="437" y="339"/>
                    <a:pt x="437" y="220"/>
                  </a:cubicBezTo>
                  <a:cubicBezTo>
                    <a:pt x="437" y="99"/>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487777" y="6225853"/>
              <a:ext cx="119236" cy="119508"/>
            </a:xfrm>
            <a:custGeom>
              <a:rect b="b" l="l" r="r" t="t"/>
              <a:pathLst>
                <a:path extrusionOk="0" h="439" w="438">
                  <a:moveTo>
                    <a:pt x="219" y="1"/>
                  </a:moveTo>
                  <a:cubicBezTo>
                    <a:pt x="97" y="1"/>
                    <a:pt x="1" y="98"/>
                    <a:pt x="1" y="219"/>
                  </a:cubicBezTo>
                  <a:cubicBezTo>
                    <a:pt x="1" y="341"/>
                    <a:pt x="98" y="438"/>
                    <a:pt x="219" y="438"/>
                  </a:cubicBezTo>
                  <a:cubicBezTo>
                    <a:pt x="339" y="438"/>
                    <a:pt x="438" y="339"/>
                    <a:pt x="438" y="219"/>
                  </a:cubicBezTo>
                  <a:cubicBezTo>
                    <a:pt x="438" y="98"/>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6487777"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6840312" y="3934235"/>
              <a:ext cx="8711" cy="6261"/>
            </a:xfrm>
            <a:custGeom>
              <a:rect b="b" l="l" r="r" t="t"/>
              <a:pathLst>
                <a:path extrusionOk="0" h="23" w="32">
                  <a:moveTo>
                    <a:pt x="32" y="1"/>
                  </a:moveTo>
                  <a:lnTo>
                    <a:pt x="32" y="1"/>
                  </a:lnTo>
                  <a:cubicBezTo>
                    <a:pt x="20" y="8"/>
                    <a:pt x="12" y="15"/>
                    <a:pt x="0" y="22"/>
                  </a:cubicBezTo>
                  <a:cubicBezTo>
                    <a:pt x="12" y="15"/>
                    <a:pt x="22" y="8"/>
                    <a:pt x="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6069090" y="5813427"/>
              <a:ext cx="11161" cy="48184"/>
            </a:xfrm>
            <a:custGeom>
              <a:rect b="b" l="l" r="r" t="t"/>
              <a:pathLst>
                <a:path extrusionOk="0" h="177" w="41">
                  <a:moveTo>
                    <a:pt x="0" y="1"/>
                  </a:moveTo>
                  <a:lnTo>
                    <a:pt x="0" y="1"/>
                  </a:lnTo>
                  <a:cubicBezTo>
                    <a:pt x="12" y="61"/>
                    <a:pt x="22" y="120"/>
                    <a:pt x="35" y="177"/>
                  </a:cubicBezTo>
                  <a:cubicBezTo>
                    <a:pt x="38" y="161"/>
                    <a:pt x="41" y="144"/>
                    <a:pt x="41" y="127"/>
                  </a:cubicBezTo>
                  <a:cubicBezTo>
                    <a:pt x="41" y="82"/>
                    <a:pt x="26" y="36"/>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6751294"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39"/>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6751294"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6751294"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8" y="341"/>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6751294"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8" y="340"/>
                    <a:pt x="438" y="220"/>
                  </a:cubicBezTo>
                  <a:cubicBezTo>
                    <a:pt x="438" y="99"/>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6487777" y="5137212"/>
              <a:ext cx="119236" cy="119236"/>
            </a:xfrm>
            <a:custGeom>
              <a:rect b="b" l="l" r="r" t="t"/>
              <a:pathLst>
                <a:path extrusionOk="0" h="438" w="438">
                  <a:moveTo>
                    <a:pt x="219" y="0"/>
                  </a:moveTo>
                  <a:cubicBezTo>
                    <a:pt x="97" y="0"/>
                    <a:pt x="1" y="98"/>
                    <a:pt x="1" y="218"/>
                  </a:cubicBezTo>
                  <a:cubicBezTo>
                    <a:pt x="1" y="340"/>
                    <a:pt x="98" y="437"/>
                    <a:pt x="219" y="437"/>
                  </a:cubicBezTo>
                  <a:cubicBezTo>
                    <a:pt x="339" y="437"/>
                    <a:pt x="438" y="339"/>
                    <a:pt x="438" y="218"/>
                  </a:cubicBezTo>
                  <a:cubicBezTo>
                    <a:pt x="438" y="96"/>
                    <a:pt x="339"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7505910"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6487777"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39"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6487777" y="5788926"/>
              <a:ext cx="119236" cy="118963"/>
            </a:xfrm>
            <a:custGeom>
              <a:rect b="b" l="l" r="r" t="t"/>
              <a:pathLst>
                <a:path extrusionOk="0" h="437" w="438">
                  <a:moveTo>
                    <a:pt x="219" y="0"/>
                  </a:moveTo>
                  <a:cubicBezTo>
                    <a:pt x="97" y="0"/>
                    <a:pt x="1" y="98"/>
                    <a:pt x="1" y="218"/>
                  </a:cubicBezTo>
                  <a:cubicBezTo>
                    <a:pt x="1" y="340"/>
                    <a:pt x="98" y="436"/>
                    <a:pt x="219" y="436"/>
                  </a:cubicBezTo>
                  <a:cubicBezTo>
                    <a:pt x="339" y="436"/>
                    <a:pt x="438" y="339"/>
                    <a:pt x="438" y="218"/>
                  </a:cubicBezTo>
                  <a:cubicBezTo>
                    <a:pt x="438" y="96"/>
                    <a:pt x="339" y="0"/>
                    <a:pt x="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6487777" y="5569510"/>
              <a:ext cx="119236" cy="119236"/>
            </a:xfrm>
            <a:custGeom>
              <a:rect b="b" l="l" r="r" t="t"/>
              <a:pathLst>
                <a:path extrusionOk="0" h="438" w="438">
                  <a:moveTo>
                    <a:pt x="219" y="1"/>
                  </a:moveTo>
                  <a:cubicBezTo>
                    <a:pt x="97" y="1"/>
                    <a:pt x="1" y="100"/>
                    <a:pt x="1" y="220"/>
                  </a:cubicBezTo>
                  <a:cubicBezTo>
                    <a:pt x="1" y="342"/>
                    <a:pt x="98" y="438"/>
                    <a:pt x="219" y="438"/>
                  </a:cubicBezTo>
                  <a:cubicBezTo>
                    <a:pt x="339" y="438"/>
                    <a:pt x="438" y="340"/>
                    <a:pt x="438" y="220"/>
                  </a:cubicBezTo>
                  <a:cubicBezTo>
                    <a:pt x="438" y="100"/>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6487777" y="4917796"/>
              <a:ext cx="119236" cy="119236"/>
            </a:xfrm>
            <a:custGeom>
              <a:rect b="b" l="l" r="r" t="t"/>
              <a:pathLst>
                <a:path extrusionOk="0" h="438" w="438">
                  <a:moveTo>
                    <a:pt x="219" y="1"/>
                  </a:moveTo>
                  <a:cubicBezTo>
                    <a:pt x="97" y="1"/>
                    <a:pt x="1" y="99"/>
                    <a:pt x="1" y="220"/>
                  </a:cubicBezTo>
                  <a:cubicBezTo>
                    <a:pt x="1" y="342"/>
                    <a:pt x="98" y="438"/>
                    <a:pt x="219" y="438"/>
                  </a:cubicBezTo>
                  <a:cubicBezTo>
                    <a:pt x="339" y="438"/>
                    <a:pt x="438" y="339"/>
                    <a:pt x="438" y="220"/>
                  </a:cubicBezTo>
                  <a:cubicBezTo>
                    <a:pt x="438" y="99"/>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7769427" y="6226397"/>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7769427" y="6007526"/>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7769427" y="6444997"/>
              <a:ext cx="119780" cy="119236"/>
            </a:xfrm>
            <a:custGeom>
              <a:rect b="b" l="l" r="r" t="t"/>
              <a:pathLst>
                <a:path extrusionOk="0" h="438" w="440">
                  <a:moveTo>
                    <a:pt x="220" y="0"/>
                  </a:moveTo>
                  <a:cubicBezTo>
                    <a:pt x="98" y="0"/>
                    <a:pt x="1" y="99"/>
                    <a:pt x="1" y="218"/>
                  </a:cubicBezTo>
                  <a:cubicBezTo>
                    <a:pt x="1" y="338"/>
                    <a:pt x="99" y="437"/>
                    <a:pt x="220" y="437"/>
                  </a:cubicBezTo>
                  <a:cubicBezTo>
                    <a:pt x="342" y="437"/>
                    <a:pt x="439" y="338"/>
                    <a:pt x="439" y="218"/>
                  </a:cubicBezTo>
                  <a:cubicBezTo>
                    <a:pt x="439" y="99"/>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7769427" y="5570327"/>
              <a:ext cx="119780" cy="119236"/>
            </a:xfrm>
            <a:custGeom>
              <a:rect b="b" l="l" r="r" t="t"/>
              <a:pathLst>
                <a:path extrusionOk="0" h="438" w="440">
                  <a:moveTo>
                    <a:pt x="220" y="1"/>
                  </a:moveTo>
                  <a:cubicBezTo>
                    <a:pt x="98" y="1"/>
                    <a:pt x="1" y="98"/>
                    <a:pt x="1" y="218"/>
                  </a:cubicBezTo>
                  <a:cubicBezTo>
                    <a:pt x="2" y="339"/>
                    <a:pt x="99" y="438"/>
                    <a:pt x="220" y="438"/>
                  </a:cubicBezTo>
                  <a:cubicBezTo>
                    <a:pt x="342" y="438"/>
                    <a:pt x="439" y="339"/>
                    <a:pt x="439" y="218"/>
                  </a:cubicBezTo>
                  <a:cubicBezTo>
                    <a:pt x="439" y="97"/>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7769427" y="5788926"/>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7769427" y="6659240"/>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7769427" y="7096711"/>
              <a:ext cx="119780" cy="119236"/>
            </a:xfrm>
            <a:custGeom>
              <a:rect b="b" l="l" r="r" t="t"/>
              <a:pathLst>
                <a:path extrusionOk="0" h="438" w="440">
                  <a:moveTo>
                    <a:pt x="220" y="0"/>
                  </a:moveTo>
                  <a:cubicBezTo>
                    <a:pt x="98" y="0"/>
                    <a:pt x="1" y="99"/>
                    <a:pt x="1" y="218"/>
                  </a:cubicBezTo>
                  <a:cubicBezTo>
                    <a:pt x="1" y="339"/>
                    <a:pt x="99" y="437"/>
                    <a:pt x="220" y="437"/>
                  </a:cubicBezTo>
                  <a:cubicBezTo>
                    <a:pt x="342" y="437"/>
                    <a:pt x="439" y="339"/>
                    <a:pt x="439" y="218"/>
                  </a:cubicBezTo>
                  <a:cubicBezTo>
                    <a:pt x="439" y="99"/>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7769427" y="3610556"/>
              <a:ext cx="119780" cy="119236"/>
            </a:xfrm>
            <a:custGeom>
              <a:rect b="b" l="l" r="r" t="t"/>
              <a:pathLst>
                <a:path extrusionOk="0" h="438" w="440">
                  <a:moveTo>
                    <a:pt x="220" y="0"/>
                  </a:moveTo>
                  <a:cubicBezTo>
                    <a:pt x="98" y="0"/>
                    <a:pt x="1" y="99"/>
                    <a:pt x="1" y="219"/>
                  </a:cubicBezTo>
                  <a:cubicBezTo>
                    <a:pt x="1" y="338"/>
                    <a:pt x="99" y="437"/>
                    <a:pt x="220" y="437"/>
                  </a:cubicBezTo>
                  <a:cubicBezTo>
                    <a:pt x="342" y="437"/>
                    <a:pt x="439" y="338"/>
                    <a:pt x="439" y="219"/>
                  </a:cubicBezTo>
                  <a:cubicBezTo>
                    <a:pt x="439" y="99"/>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7769427" y="6878112"/>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506455" y="3627978"/>
              <a:ext cx="119236" cy="101813"/>
            </a:xfrm>
            <a:custGeom>
              <a:rect b="b" l="l" r="r" t="t"/>
              <a:pathLst>
                <a:path extrusionOk="0" h="374" w="438">
                  <a:moveTo>
                    <a:pt x="374" y="1"/>
                  </a:moveTo>
                  <a:cubicBezTo>
                    <a:pt x="254" y="21"/>
                    <a:pt x="134" y="44"/>
                    <a:pt x="18" y="69"/>
                  </a:cubicBezTo>
                  <a:cubicBezTo>
                    <a:pt x="5" y="97"/>
                    <a:pt x="0" y="125"/>
                    <a:pt x="0" y="155"/>
                  </a:cubicBezTo>
                  <a:cubicBezTo>
                    <a:pt x="0" y="277"/>
                    <a:pt x="98" y="373"/>
                    <a:pt x="218" y="373"/>
                  </a:cubicBezTo>
                  <a:cubicBezTo>
                    <a:pt x="340" y="373"/>
                    <a:pt x="438" y="276"/>
                    <a:pt x="438" y="155"/>
                  </a:cubicBezTo>
                  <a:cubicBezTo>
                    <a:pt x="438" y="94"/>
                    <a:pt x="412" y="4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7769427" y="5351728"/>
              <a:ext cx="119780" cy="119236"/>
            </a:xfrm>
            <a:custGeom>
              <a:rect b="b" l="l" r="r" t="t"/>
              <a:pathLst>
                <a:path extrusionOk="0" h="438" w="440">
                  <a:moveTo>
                    <a:pt x="220" y="1"/>
                  </a:moveTo>
                  <a:cubicBezTo>
                    <a:pt x="98" y="1"/>
                    <a:pt x="1" y="98"/>
                    <a:pt x="1" y="219"/>
                  </a:cubicBezTo>
                  <a:cubicBezTo>
                    <a:pt x="2" y="339"/>
                    <a:pt x="99" y="438"/>
                    <a:pt x="220" y="438"/>
                  </a:cubicBezTo>
                  <a:cubicBezTo>
                    <a:pt x="342" y="438"/>
                    <a:pt x="439" y="339"/>
                    <a:pt x="439" y="219"/>
                  </a:cubicBezTo>
                  <a:cubicBezTo>
                    <a:pt x="439" y="97"/>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7776778" y="7315310"/>
              <a:ext cx="107258" cy="35390"/>
            </a:xfrm>
            <a:custGeom>
              <a:rect b="b" l="l" r="r" t="t"/>
              <a:pathLst>
                <a:path extrusionOk="0" h="130" w="394">
                  <a:moveTo>
                    <a:pt x="193" y="0"/>
                  </a:moveTo>
                  <a:cubicBezTo>
                    <a:pt x="111" y="0"/>
                    <a:pt x="40" y="44"/>
                    <a:pt x="1" y="113"/>
                  </a:cubicBezTo>
                  <a:cubicBezTo>
                    <a:pt x="130" y="122"/>
                    <a:pt x="260" y="128"/>
                    <a:pt x="394" y="129"/>
                  </a:cubicBezTo>
                  <a:cubicBezTo>
                    <a:pt x="359" y="52"/>
                    <a:pt x="283" y="0"/>
                    <a:pt x="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7022433" y="7096167"/>
              <a:ext cx="111613" cy="83029"/>
            </a:xfrm>
            <a:custGeom>
              <a:rect b="b" l="l" r="r" t="t"/>
              <a:pathLst>
                <a:path extrusionOk="0" h="305" w="410">
                  <a:moveTo>
                    <a:pt x="190" y="1"/>
                  </a:moveTo>
                  <a:cubicBezTo>
                    <a:pt x="110" y="1"/>
                    <a:pt x="38" y="45"/>
                    <a:pt x="1" y="110"/>
                  </a:cubicBezTo>
                  <a:cubicBezTo>
                    <a:pt x="127" y="180"/>
                    <a:pt x="259" y="244"/>
                    <a:pt x="391" y="305"/>
                  </a:cubicBezTo>
                  <a:cubicBezTo>
                    <a:pt x="402" y="277"/>
                    <a:pt x="409" y="249"/>
                    <a:pt x="409" y="219"/>
                  </a:cubicBezTo>
                  <a:cubicBezTo>
                    <a:pt x="409" y="98"/>
                    <a:pt x="310" y="1"/>
                    <a:pt x="1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7769427" y="4043671"/>
              <a:ext cx="119780" cy="119236"/>
            </a:xfrm>
            <a:custGeom>
              <a:rect b="b" l="l" r="r" t="t"/>
              <a:pathLst>
                <a:path extrusionOk="0" h="438" w="440">
                  <a:moveTo>
                    <a:pt x="220" y="0"/>
                  </a:moveTo>
                  <a:cubicBezTo>
                    <a:pt x="98" y="0"/>
                    <a:pt x="1" y="99"/>
                    <a:pt x="1" y="220"/>
                  </a:cubicBezTo>
                  <a:cubicBezTo>
                    <a:pt x="2" y="340"/>
                    <a:pt x="99" y="438"/>
                    <a:pt x="220" y="438"/>
                  </a:cubicBezTo>
                  <a:cubicBezTo>
                    <a:pt x="342" y="438"/>
                    <a:pt x="439" y="340"/>
                    <a:pt x="439" y="220"/>
                  </a:cubicBezTo>
                  <a:cubicBezTo>
                    <a:pt x="439" y="98"/>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6224532" y="6226397"/>
              <a:ext cx="119236" cy="119236"/>
            </a:xfrm>
            <a:custGeom>
              <a:rect b="b" l="l" r="r" t="t"/>
              <a:pathLst>
                <a:path extrusionOk="0" h="438" w="438">
                  <a:moveTo>
                    <a:pt x="218" y="0"/>
                  </a:moveTo>
                  <a:cubicBezTo>
                    <a:pt x="98" y="0"/>
                    <a:pt x="0" y="99"/>
                    <a:pt x="0" y="218"/>
                  </a:cubicBezTo>
                  <a:cubicBezTo>
                    <a:pt x="0" y="225"/>
                    <a:pt x="0" y="231"/>
                    <a:pt x="1" y="238"/>
                  </a:cubicBezTo>
                  <a:cubicBezTo>
                    <a:pt x="24" y="286"/>
                    <a:pt x="47" y="333"/>
                    <a:pt x="72" y="380"/>
                  </a:cubicBezTo>
                  <a:cubicBezTo>
                    <a:pt x="109" y="415"/>
                    <a:pt x="161" y="438"/>
                    <a:pt x="218" y="438"/>
                  </a:cubicBezTo>
                  <a:cubicBezTo>
                    <a:pt x="340" y="438"/>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7769427" y="5137212"/>
              <a:ext cx="119780" cy="119236"/>
            </a:xfrm>
            <a:custGeom>
              <a:rect b="b" l="l" r="r" t="t"/>
              <a:pathLst>
                <a:path extrusionOk="0" h="438" w="440">
                  <a:moveTo>
                    <a:pt x="220" y="0"/>
                  </a:moveTo>
                  <a:cubicBezTo>
                    <a:pt x="98" y="0"/>
                    <a:pt x="1" y="98"/>
                    <a:pt x="1" y="218"/>
                  </a:cubicBezTo>
                  <a:cubicBezTo>
                    <a:pt x="2" y="339"/>
                    <a:pt x="99" y="437"/>
                    <a:pt x="220" y="437"/>
                  </a:cubicBezTo>
                  <a:cubicBezTo>
                    <a:pt x="342" y="437"/>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6751294" y="6877567"/>
              <a:ext cx="119236" cy="119508"/>
            </a:xfrm>
            <a:custGeom>
              <a:rect b="b" l="l" r="r" t="t"/>
              <a:pathLst>
                <a:path extrusionOk="0" h="439" w="438">
                  <a:moveTo>
                    <a:pt x="218" y="1"/>
                  </a:moveTo>
                  <a:cubicBezTo>
                    <a:pt x="96" y="1"/>
                    <a:pt x="0" y="98"/>
                    <a:pt x="0" y="219"/>
                  </a:cubicBezTo>
                  <a:cubicBezTo>
                    <a:pt x="0" y="233"/>
                    <a:pt x="2" y="246"/>
                    <a:pt x="3" y="259"/>
                  </a:cubicBezTo>
                  <a:cubicBezTo>
                    <a:pt x="81" y="319"/>
                    <a:pt x="159" y="378"/>
                    <a:pt x="240" y="438"/>
                  </a:cubicBezTo>
                  <a:cubicBezTo>
                    <a:pt x="349" y="427"/>
                    <a:pt x="438" y="334"/>
                    <a:pt x="438" y="219"/>
                  </a:cubicBezTo>
                  <a:cubicBezTo>
                    <a:pt x="438" y="97"/>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6312189" y="6451530"/>
              <a:ext cx="31578" cy="49818"/>
            </a:xfrm>
            <a:custGeom>
              <a:rect b="b" l="l" r="r" t="t"/>
              <a:pathLst>
                <a:path extrusionOk="0" h="183" w="116">
                  <a:moveTo>
                    <a:pt x="1" y="1"/>
                  </a:moveTo>
                  <a:lnTo>
                    <a:pt x="1" y="1"/>
                  </a:lnTo>
                  <a:cubicBezTo>
                    <a:pt x="38" y="62"/>
                    <a:pt x="75" y="122"/>
                    <a:pt x="115" y="183"/>
                  </a:cubicBezTo>
                  <a:cubicBezTo>
                    <a:pt x="110" y="104"/>
                    <a:pt x="65" y="36"/>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6491043" y="6659240"/>
              <a:ext cx="115969" cy="117330"/>
            </a:xfrm>
            <a:custGeom>
              <a:rect b="b" l="l" r="r" t="t"/>
              <a:pathLst>
                <a:path extrusionOk="0" h="431" w="426">
                  <a:moveTo>
                    <a:pt x="207" y="0"/>
                  </a:moveTo>
                  <a:cubicBezTo>
                    <a:pt x="112" y="0"/>
                    <a:pt x="33" y="59"/>
                    <a:pt x="0" y="144"/>
                  </a:cubicBezTo>
                  <a:cubicBezTo>
                    <a:pt x="85" y="241"/>
                    <a:pt x="172" y="337"/>
                    <a:pt x="263" y="430"/>
                  </a:cubicBezTo>
                  <a:cubicBezTo>
                    <a:pt x="356" y="404"/>
                    <a:pt x="426" y="320"/>
                    <a:pt x="426" y="218"/>
                  </a:cubicBezTo>
                  <a:cubicBezTo>
                    <a:pt x="426" y="96"/>
                    <a:pt x="327" y="0"/>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553550" y="7314766"/>
              <a:ext cx="44918" cy="9256"/>
            </a:xfrm>
            <a:custGeom>
              <a:rect b="b" l="l" r="r" t="t"/>
              <a:pathLst>
                <a:path extrusionOk="0" h="34" w="165">
                  <a:moveTo>
                    <a:pt x="47" y="1"/>
                  </a:moveTo>
                  <a:cubicBezTo>
                    <a:pt x="29" y="2"/>
                    <a:pt x="15" y="2"/>
                    <a:pt x="1" y="5"/>
                  </a:cubicBezTo>
                  <a:cubicBezTo>
                    <a:pt x="54" y="16"/>
                    <a:pt x="108" y="25"/>
                    <a:pt x="164" y="34"/>
                  </a:cubicBezTo>
                  <a:cubicBezTo>
                    <a:pt x="130" y="12"/>
                    <a:pt x="90" y="1"/>
                    <a:pt x="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7769427" y="4918613"/>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7769427" y="4700013"/>
              <a:ext cx="119780" cy="119236"/>
            </a:xfrm>
            <a:custGeom>
              <a:rect b="b" l="l" r="r" t="t"/>
              <a:pathLst>
                <a:path extrusionOk="0" h="438" w="440">
                  <a:moveTo>
                    <a:pt x="220" y="1"/>
                  </a:moveTo>
                  <a:cubicBezTo>
                    <a:pt x="98" y="1"/>
                    <a:pt x="1" y="98"/>
                    <a:pt x="1" y="219"/>
                  </a:cubicBezTo>
                  <a:cubicBezTo>
                    <a:pt x="1" y="339"/>
                    <a:pt x="99" y="438"/>
                    <a:pt x="220" y="438"/>
                  </a:cubicBezTo>
                  <a:cubicBezTo>
                    <a:pt x="342" y="438"/>
                    <a:pt x="439" y="339"/>
                    <a:pt x="439" y="219"/>
                  </a:cubicBezTo>
                  <a:cubicBezTo>
                    <a:pt x="439" y="98"/>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7769427" y="4480597"/>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7769427" y="4262270"/>
              <a:ext cx="119780" cy="119236"/>
            </a:xfrm>
            <a:custGeom>
              <a:rect b="b" l="l" r="r" t="t"/>
              <a:pathLst>
                <a:path extrusionOk="0" h="438" w="440">
                  <a:moveTo>
                    <a:pt x="220" y="0"/>
                  </a:moveTo>
                  <a:cubicBezTo>
                    <a:pt x="98" y="0"/>
                    <a:pt x="1" y="99"/>
                    <a:pt x="1" y="220"/>
                  </a:cubicBezTo>
                  <a:cubicBezTo>
                    <a:pt x="1" y="340"/>
                    <a:pt x="99" y="437"/>
                    <a:pt x="220" y="437"/>
                  </a:cubicBezTo>
                  <a:cubicBezTo>
                    <a:pt x="342" y="437"/>
                    <a:pt x="439" y="340"/>
                    <a:pt x="439" y="220"/>
                  </a:cubicBezTo>
                  <a:cubicBezTo>
                    <a:pt x="439" y="99"/>
                    <a:pt x="340"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7769427" y="3828883"/>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6487777" y="5350911"/>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7242666" y="6225853"/>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7242666" y="6007526"/>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7242666" y="5788926"/>
              <a:ext cx="119508" cy="118963"/>
            </a:xfrm>
            <a:custGeom>
              <a:rect b="b" l="l" r="r" t="t"/>
              <a:pathLst>
                <a:path extrusionOk="0" h="437" w="439">
                  <a:moveTo>
                    <a:pt x="220" y="0"/>
                  </a:moveTo>
                  <a:cubicBezTo>
                    <a:pt x="98" y="0"/>
                    <a:pt x="0" y="98"/>
                    <a:pt x="0" y="218"/>
                  </a:cubicBezTo>
                  <a:cubicBezTo>
                    <a:pt x="0" y="340"/>
                    <a:pt x="99" y="436"/>
                    <a:pt x="220" y="436"/>
                  </a:cubicBezTo>
                  <a:cubicBezTo>
                    <a:pt x="340" y="436"/>
                    <a:pt x="439" y="339"/>
                    <a:pt x="439" y="218"/>
                  </a:cubicBezTo>
                  <a:cubicBezTo>
                    <a:pt x="439" y="96"/>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7242666" y="6659240"/>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7242666" y="4043126"/>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39"/>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7242666" y="6444452"/>
              <a:ext cx="119508" cy="119236"/>
            </a:xfrm>
            <a:custGeom>
              <a:rect b="b" l="l" r="r" t="t"/>
              <a:pathLst>
                <a:path extrusionOk="0" h="438" w="439">
                  <a:moveTo>
                    <a:pt x="220" y="1"/>
                  </a:moveTo>
                  <a:cubicBezTo>
                    <a:pt x="98" y="1"/>
                    <a:pt x="0" y="98"/>
                    <a:pt x="0" y="219"/>
                  </a:cubicBezTo>
                  <a:cubicBezTo>
                    <a:pt x="0" y="339"/>
                    <a:pt x="99" y="438"/>
                    <a:pt x="220" y="438"/>
                  </a:cubicBezTo>
                  <a:cubicBezTo>
                    <a:pt x="340"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7242666" y="5137212"/>
              <a:ext cx="119508" cy="119236"/>
            </a:xfrm>
            <a:custGeom>
              <a:rect b="b" l="l" r="r" t="t"/>
              <a:pathLst>
                <a:path extrusionOk="0" h="438" w="439">
                  <a:moveTo>
                    <a:pt x="220" y="0"/>
                  </a:moveTo>
                  <a:cubicBezTo>
                    <a:pt x="98" y="0"/>
                    <a:pt x="0" y="98"/>
                    <a:pt x="0" y="218"/>
                  </a:cubicBezTo>
                  <a:cubicBezTo>
                    <a:pt x="0" y="340"/>
                    <a:pt x="99" y="437"/>
                    <a:pt x="220" y="437"/>
                  </a:cubicBezTo>
                  <a:cubicBezTo>
                    <a:pt x="340" y="437"/>
                    <a:pt x="439" y="339"/>
                    <a:pt x="439" y="218"/>
                  </a:cubicBezTo>
                  <a:cubicBezTo>
                    <a:pt x="439" y="96"/>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7242666" y="4480597"/>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7242666" y="5350911"/>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7242666" y="4699197"/>
              <a:ext cx="119508" cy="119508"/>
            </a:xfrm>
            <a:custGeom>
              <a:rect b="b" l="l" r="r" t="t"/>
              <a:pathLst>
                <a:path extrusionOk="0" h="439" w="439">
                  <a:moveTo>
                    <a:pt x="220" y="1"/>
                  </a:moveTo>
                  <a:cubicBezTo>
                    <a:pt x="98" y="1"/>
                    <a:pt x="0" y="100"/>
                    <a:pt x="0" y="220"/>
                  </a:cubicBezTo>
                  <a:cubicBezTo>
                    <a:pt x="0" y="341"/>
                    <a:pt x="99" y="438"/>
                    <a:pt x="220" y="438"/>
                  </a:cubicBezTo>
                  <a:cubicBezTo>
                    <a:pt x="340"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7242666" y="4262270"/>
              <a:ext cx="119508" cy="119236"/>
            </a:xfrm>
            <a:custGeom>
              <a:rect b="b" l="l" r="r" t="t"/>
              <a:pathLst>
                <a:path extrusionOk="0" h="438" w="439">
                  <a:moveTo>
                    <a:pt x="220" y="0"/>
                  </a:moveTo>
                  <a:cubicBezTo>
                    <a:pt x="98" y="0"/>
                    <a:pt x="0" y="99"/>
                    <a:pt x="0" y="220"/>
                  </a:cubicBezTo>
                  <a:cubicBezTo>
                    <a:pt x="0" y="340"/>
                    <a:pt x="99" y="437"/>
                    <a:pt x="220" y="437"/>
                  </a:cubicBezTo>
                  <a:cubicBezTo>
                    <a:pt x="340" y="437"/>
                    <a:pt x="439" y="340"/>
                    <a:pt x="439" y="220"/>
                  </a:cubicBezTo>
                  <a:cubicBezTo>
                    <a:pt x="439" y="99"/>
                    <a:pt x="341"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7242666" y="7096167"/>
              <a:ext cx="119508" cy="118963"/>
            </a:xfrm>
            <a:custGeom>
              <a:rect b="b" l="l" r="r" t="t"/>
              <a:pathLst>
                <a:path extrusionOk="0" h="437" w="439">
                  <a:moveTo>
                    <a:pt x="220" y="1"/>
                  </a:moveTo>
                  <a:cubicBezTo>
                    <a:pt x="98" y="1"/>
                    <a:pt x="0" y="98"/>
                    <a:pt x="0" y="219"/>
                  </a:cubicBezTo>
                  <a:cubicBezTo>
                    <a:pt x="0" y="339"/>
                    <a:pt x="99" y="437"/>
                    <a:pt x="220" y="437"/>
                  </a:cubicBezTo>
                  <a:cubicBezTo>
                    <a:pt x="340" y="437"/>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7242666" y="4917796"/>
              <a:ext cx="119508" cy="119236"/>
            </a:xfrm>
            <a:custGeom>
              <a:rect b="b" l="l" r="r" t="t"/>
              <a:pathLst>
                <a:path extrusionOk="0" h="438" w="439">
                  <a:moveTo>
                    <a:pt x="220" y="1"/>
                  </a:moveTo>
                  <a:cubicBezTo>
                    <a:pt x="98" y="1"/>
                    <a:pt x="0" y="99"/>
                    <a:pt x="0" y="220"/>
                  </a:cubicBezTo>
                  <a:cubicBezTo>
                    <a:pt x="0" y="342"/>
                    <a:pt x="99" y="438"/>
                    <a:pt x="220" y="438"/>
                  </a:cubicBezTo>
                  <a:cubicBezTo>
                    <a:pt x="340" y="438"/>
                    <a:pt x="439" y="339"/>
                    <a:pt x="439" y="220"/>
                  </a:cubicBezTo>
                  <a:cubicBezTo>
                    <a:pt x="439" y="99"/>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7242666" y="5569510"/>
              <a:ext cx="119508" cy="119236"/>
            </a:xfrm>
            <a:custGeom>
              <a:rect b="b" l="l" r="r" t="t"/>
              <a:pathLst>
                <a:path extrusionOk="0" h="438" w="439">
                  <a:moveTo>
                    <a:pt x="220" y="1"/>
                  </a:moveTo>
                  <a:cubicBezTo>
                    <a:pt x="98" y="1"/>
                    <a:pt x="0" y="100"/>
                    <a:pt x="0" y="220"/>
                  </a:cubicBezTo>
                  <a:cubicBezTo>
                    <a:pt x="0" y="342"/>
                    <a:pt x="99" y="438"/>
                    <a:pt x="220" y="438"/>
                  </a:cubicBezTo>
                  <a:cubicBezTo>
                    <a:pt x="340" y="438"/>
                    <a:pt x="439" y="340"/>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7505910"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7505910"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7505910"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7505910"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7505910"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7505910"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7505910"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7505910"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7505910"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7242666" y="6877567"/>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7505910"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7505910"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7014811"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6751294"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8" y="339"/>
                    <a:pt x="438" y="219"/>
                  </a:cubicBezTo>
                  <a:cubicBezTo>
                    <a:pt x="438" y="98"/>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7014811" y="3828883"/>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6751294"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6751294"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8" y="339"/>
                    <a:pt x="438" y="219"/>
                  </a:cubicBezTo>
                  <a:cubicBezTo>
                    <a:pt x="438" y="98"/>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7014811"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7" y="340"/>
                    <a:pt x="437" y="220"/>
                  </a:cubicBezTo>
                  <a:cubicBezTo>
                    <a:pt x="437" y="99"/>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7014811"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39"/>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6751294"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8" y="340"/>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7242666" y="3828883"/>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6751294"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8" y="339"/>
                    <a:pt x="438" y="218"/>
                  </a:cubicBezTo>
                  <a:cubicBezTo>
                    <a:pt x="438" y="96"/>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6751294"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7014811"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6751294"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8" y="339"/>
                    <a:pt x="438" y="218"/>
                  </a:cubicBezTo>
                  <a:cubicBezTo>
                    <a:pt x="438" y="96"/>
                    <a:pt x="339"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6751294"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7014811"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7" y="339"/>
                    <a:pt x="437" y="219"/>
                  </a:cubicBezTo>
                  <a:cubicBezTo>
                    <a:pt x="437" y="98"/>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7014811"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7014811" y="6877567"/>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7014811"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7014811"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7014811"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7266894" y="3686235"/>
              <a:ext cx="93374" cy="43556"/>
            </a:xfrm>
            <a:custGeom>
              <a:rect b="b" l="l" r="r" t="t"/>
              <a:pathLst>
                <a:path extrusionOk="0" h="160" w="343">
                  <a:moveTo>
                    <a:pt x="343" y="0"/>
                  </a:moveTo>
                  <a:lnTo>
                    <a:pt x="343" y="0"/>
                  </a:lnTo>
                  <a:cubicBezTo>
                    <a:pt x="228" y="36"/>
                    <a:pt x="113" y="73"/>
                    <a:pt x="0" y="115"/>
                  </a:cubicBezTo>
                  <a:cubicBezTo>
                    <a:pt x="36" y="142"/>
                    <a:pt x="82" y="159"/>
                    <a:pt x="131" y="159"/>
                  </a:cubicBezTo>
                  <a:cubicBezTo>
                    <a:pt x="231" y="159"/>
                    <a:pt x="315" y="93"/>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7014811"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7" y="339"/>
                    <a:pt x="437" y="220"/>
                  </a:cubicBezTo>
                  <a:cubicBezTo>
                    <a:pt x="437" y="99"/>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7014811"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7" y="339"/>
                    <a:pt x="437" y="218"/>
                  </a:cubicBezTo>
                  <a:cubicBezTo>
                    <a:pt x="437" y="96"/>
                    <a:pt x="338"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6751294"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8" y="339"/>
                    <a:pt x="438" y="220"/>
                  </a:cubicBezTo>
                  <a:cubicBezTo>
                    <a:pt x="438" y="99"/>
                    <a:pt x="339"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7014811"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7" y="340"/>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7014811"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3" name="Google Shape;1843;p20"/>
          <p:cNvGrpSpPr/>
          <p:nvPr/>
        </p:nvGrpSpPr>
        <p:grpSpPr>
          <a:xfrm rot="-2025027">
            <a:off x="-523663" y="675242"/>
            <a:ext cx="3594366" cy="281081"/>
            <a:chOff x="-426800" y="10219250"/>
            <a:chExt cx="3594216" cy="281069"/>
          </a:xfrm>
        </p:grpSpPr>
        <p:sp>
          <p:nvSpPr>
            <p:cNvPr id="1844" name="Google Shape;1844;p20"/>
            <p:cNvSpPr/>
            <p:nvPr/>
          </p:nvSpPr>
          <p:spPr>
            <a:xfrm>
              <a:off x="-426800" y="10219250"/>
              <a:ext cx="3594216" cy="281069"/>
            </a:xfrm>
            <a:custGeom>
              <a:rect b="b" l="l" r="r" t="t"/>
              <a:pathLst>
                <a:path extrusionOk="0" h="4752" w="60767">
                  <a:moveTo>
                    <a:pt x="88" y="1"/>
                  </a:moveTo>
                  <a:cubicBezTo>
                    <a:pt x="40" y="1"/>
                    <a:pt x="0" y="39"/>
                    <a:pt x="0" y="88"/>
                  </a:cubicBezTo>
                  <a:lnTo>
                    <a:pt x="0" y="4664"/>
                  </a:lnTo>
                  <a:cubicBezTo>
                    <a:pt x="0" y="4711"/>
                    <a:pt x="40" y="4752"/>
                    <a:pt x="88" y="4752"/>
                  </a:cubicBezTo>
                  <a:lnTo>
                    <a:pt x="60681" y="4752"/>
                  </a:lnTo>
                  <a:cubicBezTo>
                    <a:pt x="60727" y="4752"/>
                    <a:pt x="60767" y="4711"/>
                    <a:pt x="60765" y="4665"/>
                  </a:cubicBezTo>
                  <a:lnTo>
                    <a:pt x="60765" y="88"/>
                  </a:lnTo>
                  <a:cubicBezTo>
                    <a:pt x="60765" y="41"/>
                    <a:pt x="60727" y="1"/>
                    <a:pt x="60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306492" y="10297029"/>
              <a:ext cx="3355024" cy="125688"/>
            </a:xfrm>
            <a:custGeom>
              <a:rect b="b" l="l" r="r" t="t"/>
              <a:pathLst>
                <a:path extrusionOk="0" h="2125" w="56723">
                  <a:moveTo>
                    <a:pt x="4472" y="0"/>
                  </a:moveTo>
                  <a:cubicBezTo>
                    <a:pt x="4410" y="0"/>
                    <a:pt x="4348" y="10"/>
                    <a:pt x="4288" y="32"/>
                  </a:cubicBezTo>
                  <a:cubicBezTo>
                    <a:pt x="4020" y="128"/>
                    <a:pt x="3874" y="440"/>
                    <a:pt x="3888" y="726"/>
                  </a:cubicBezTo>
                  <a:cubicBezTo>
                    <a:pt x="3903" y="1009"/>
                    <a:pt x="4043" y="1273"/>
                    <a:pt x="4195" y="1517"/>
                  </a:cubicBezTo>
                  <a:cubicBezTo>
                    <a:pt x="4366" y="1788"/>
                    <a:pt x="4589" y="2069"/>
                    <a:pt x="4906" y="2116"/>
                  </a:cubicBezTo>
                  <a:cubicBezTo>
                    <a:pt x="4937" y="2121"/>
                    <a:pt x="4968" y="2123"/>
                    <a:pt x="4999" y="2123"/>
                  </a:cubicBezTo>
                  <a:cubicBezTo>
                    <a:pt x="5334" y="2123"/>
                    <a:pt x="5631" y="1862"/>
                    <a:pt x="5877" y="1617"/>
                  </a:cubicBezTo>
                  <a:cubicBezTo>
                    <a:pt x="6032" y="1464"/>
                    <a:pt x="6192" y="1302"/>
                    <a:pt x="6268" y="1098"/>
                  </a:cubicBezTo>
                  <a:cubicBezTo>
                    <a:pt x="6346" y="893"/>
                    <a:pt x="6318" y="632"/>
                    <a:pt x="6145" y="499"/>
                  </a:cubicBezTo>
                  <a:cubicBezTo>
                    <a:pt x="6068" y="441"/>
                    <a:pt x="5973" y="416"/>
                    <a:pt x="5877" y="416"/>
                  </a:cubicBezTo>
                  <a:cubicBezTo>
                    <a:pt x="5792" y="416"/>
                    <a:pt x="5705" y="435"/>
                    <a:pt x="5627" y="469"/>
                  </a:cubicBezTo>
                  <a:cubicBezTo>
                    <a:pt x="5516" y="519"/>
                    <a:pt x="5418" y="592"/>
                    <a:pt x="5326" y="674"/>
                  </a:cubicBezTo>
                  <a:cubicBezTo>
                    <a:pt x="5226" y="499"/>
                    <a:pt x="5117" y="329"/>
                    <a:pt x="4964" y="198"/>
                  </a:cubicBezTo>
                  <a:cubicBezTo>
                    <a:pt x="4828" y="80"/>
                    <a:pt x="4649" y="0"/>
                    <a:pt x="4472" y="0"/>
                  </a:cubicBezTo>
                  <a:close/>
                  <a:moveTo>
                    <a:pt x="8348" y="0"/>
                  </a:moveTo>
                  <a:cubicBezTo>
                    <a:pt x="8286" y="0"/>
                    <a:pt x="8224" y="10"/>
                    <a:pt x="8165" y="32"/>
                  </a:cubicBezTo>
                  <a:cubicBezTo>
                    <a:pt x="7895" y="128"/>
                    <a:pt x="7750" y="440"/>
                    <a:pt x="7765" y="726"/>
                  </a:cubicBezTo>
                  <a:cubicBezTo>
                    <a:pt x="7779" y="1009"/>
                    <a:pt x="7920" y="1273"/>
                    <a:pt x="8072" y="1517"/>
                  </a:cubicBezTo>
                  <a:cubicBezTo>
                    <a:pt x="8242" y="1788"/>
                    <a:pt x="8466" y="2069"/>
                    <a:pt x="8783" y="2116"/>
                  </a:cubicBezTo>
                  <a:cubicBezTo>
                    <a:pt x="8814" y="2121"/>
                    <a:pt x="8845" y="2123"/>
                    <a:pt x="8875" y="2123"/>
                  </a:cubicBezTo>
                  <a:cubicBezTo>
                    <a:pt x="9210" y="2123"/>
                    <a:pt x="9507" y="1862"/>
                    <a:pt x="9752" y="1617"/>
                  </a:cubicBezTo>
                  <a:cubicBezTo>
                    <a:pt x="9908" y="1464"/>
                    <a:pt x="10067" y="1302"/>
                    <a:pt x="10145" y="1098"/>
                  </a:cubicBezTo>
                  <a:cubicBezTo>
                    <a:pt x="10222" y="893"/>
                    <a:pt x="10195" y="632"/>
                    <a:pt x="10021" y="499"/>
                  </a:cubicBezTo>
                  <a:cubicBezTo>
                    <a:pt x="9944" y="441"/>
                    <a:pt x="9850" y="416"/>
                    <a:pt x="9753" y="416"/>
                  </a:cubicBezTo>
                  <a:cubicBezTo>
                    <a:pt x="9668" y="416"/>
                    <a:pt x="9582" y="435"/>
                    <a:pt x="9504" y="469"/>
                  </a:cubicBezTo>
                  <a:cubicBezTo>
                    <a:pt x="9392" y="519"/>
                    <a:pt x="9293" y="592"/>
                    <a:pt x="9203" y="674"/>
                  </a:cubicBezTo>
                  <a:cubicBezTo>
                    <a:pt x="9102" y="499"/>
                    <a:pt x="8992" y="329"/>
                    <a:pt x="8840" y="198"/>
                  </a:cubicBezTo>
                  <a:cubicBezTo>
                    <a:pt x="8703" y="80"/>
                    <a:pt x="8525" y="0"/>
                    <a:pt x="8348" y="0"/>
                  </a:cubicBezTo>
                  <a:close/>
                  <a:moveTo>
                    <a:pt x="12222" y="0"/>
                  </a:moveTo>
                  <a:cubicBezTo>
                    <a:pt x="12160" y="0"/>
                    <a:pt x="12098" y="10"/>
                    <a:pt x="12038" y="32"/>
                  </a:cubicBezTo>
                  <a:cubicBezTo>
                    <a:pt x="11770" y="128"/>
                    <a:pt x="11625" y="440"/>
                    <a:pt x="11640" y="726"/>
                  </a:cubicBezTo>
                  <a:cubicBezTo>
                    <a:pt x="11654" y="1009"/>
                    <a:pt x="11793" y="1273"/>
                    <a:pt x="11945" y="1517"/>
                  </a:cubicBezTo>
                  <a:cubicBezTo>
                    <a:pt x="12116" y="1788"/>
                    <a:pt x="12339" y="2069"/>
                    <a:pt x="12658" y="2116"/>
                  </a:cubicBezTo>
                  <a:cubicBezTo>
                    <a:pt x="12689" y="2121"/>
                    <a:pt x="12720" y="2123"/>
                    <a:pt x="12750" y="2123"/>
                  </a:cubicBezTo>
                  <a:cubicBezTo>
                    <a:pt x="13085" y="2123"/>
                    <a:pt x="13382" y="1862"/>
                    <a:pt x="13627" y="1617"/>
                  </a:cubicBezTo>
                  <a:cubicBezTo>
                    <a:pt x="13783" y="1464"/>
                    <a:pt x="13942" y="1302"/>
                    <a:pt x="14019" y="1098"/>
                  </a:cubicBezTo>
                  <a:cubicBezTo>
                    <a:pt x="14095" y="893"/>
                    <a:pt x="14070" y="632"/>
                    <a:pt x="13895" y="499"/>
                  </a:cubicBezTo>
                  <a:cubicBezTo>
                    <a:pt x="13818" y="441"/>
                    <a:pt x="13723" y="416"/>
                    <a:pt x="13627" y="416"/>
                  </a:cubicBezTo>
                  <a:cubicBezTo>
                    <a:pt x="13542" y="416"/>
                    <a:pt x="13455" y="435"/>
                    <a:pt x="13377" y="469"/>
                  </a:cubicBezTo>
                  <a:cubicBezTo>
                    <a:pt x="13267" y="519"/>
                    <a:pt x="13168" y="592"/>
                    <a:pt x="13076" y="674"/>
                  </a:cubicBezTo>
                  <a:cubicBezTo>
                    <a:pt x="12976" y="499"/>
                    <a:pt x="12867" y="329"/>
                    <a:pt x="12715" y="198"/>
                  </a:cubicBezTo>
                  <a:cubicBezTo>
                    <a:pt x="12578" y="80"/>
                    <a:pt x="12399" y="0"/>
                    <a:pt x="12222" y="0"/>
                  </a:cubicBezTo>
                  <a:close/>
                  <a:moveTo>
                    <a:pt x="16097" y="0"/>
                  </a:moveTo>
                  <a:cubicBezTo>
                    <a:pt x="16035" y="0"/>
                    <a:pt x="15973" y="10"/>
                    <a:pt x="15913" y="32"/>
                  </a:cubicBezTo>
                  <a:cubicBezTo>
                    <a:pt x="15644" y="128"/>
                    <a:pt x="15499" y="440"/>
                    <a:pt x="15513" y="726"/>
                  </a:cubicBezTo>
                  <a:cubicBezTo>
                    <a:pt x="15528" y="1009"/>
                    <a:pt x="15668" y="1273"/>
                    <a:pt x="15820" y="1517"/>
                  </a:cubicBezTo>
                  <a:cubicBezTo>
                    <a:pt x="15991" y="1788"/>
                    <a:pt x="16214" y="2069"/>
                    <a:pt x="16531" y="2116"/>
                  </a:cubicBezTo>
                  <a:cubicBezTo>
                    <a:pt x="16562" y="2121"/>
                    <a:pt x="16593" y="2123"/>
                    <a:pt x="16624" y="2123"/>
                  </a:cubicBezTo>
                  <a:cubicBezTo>
                    <a:pt x="16958" y="2123"/>
                    <a:pt x="17256" y="1862"/>
                    <a:pt x="17500" y="1617"/>
                  </a:cubicBezTo>
                  <a:cubicBezTo>
                    <a:pt x="17656" y="1464"/>
                    <a:pt x="17816" y="1302"/>
                    <a:pt x="17893" y="1098"/>
                  </a:cubicBezTo>
                  <a:cubicBezTo>
                    <a:pt x="17972" y="895"/>
                    <a:pt x="17945" y="632"/>
                    <a:pt x="17770" y="499"/>
                  </a:cubicBezTo>
                  <a:cubicBezTo>
                    <a:pt x="17693" y="441"/>
                    <a:pt x="17598" y="416"/>
                    <a:pt x="17502" y="416"/>
                  </a:cubicBezTo>
                  <a:cubicBezTo>
                    <a:pt x="17417" y="416"/>
                    <a:pt x="17330" y="435"/>
                    <a:pt x="17252" y="469"/>
                  </a:cubicBezTo>
                  <a:cubicBezTo>
                    <a:pt x="17140" y="519"/>
                    <a:pt x="17041" y="592"/>
                    <a:pt x="16951" y="674"/>
                  </a:cubicBezTo>
                  <a:cubicBezTo>
                    <a:pt x="16851" y="499"/>
                    <a:pt x="16740" y="329"/>
                    <a:pt x="16588" y="198"/>
                  </a:cubicBezTo>
                  <a:cubicBezTo>
                    <a:pt x="16452" y="80"/>
                    <a:pt x="16273" y="0"/>
                    <a:pt x="16097" y="0"/>
                  </a:cubicBezTo>
                  <a:close/>
                  <a:moveTo>
                    <a:pt x="19973" y="0"/>
                  </a:moveTo>
                  <a:cubicBezTo>
                    <a:pt x="19911" y="0"/>
                    <a:pt x="19849" y="10"/>
                    <a:pt x="19790" y="32"/>
                  </a:cubicBezTo>
                  <a:cubicBezTo>
                    <a:pt x="19520" y="128"/>
                    <a:pt x="19375" y="440"/>
                    <a:pt x="19390" y="726"/>
                  </a:cubicBezTo>
                  <a:cubicBezTo>
                    <a:pt x="19404" y="1009"/>
                    <a:pt x="19543" y="1273"/>
                    <a:pt x="19696" y="1517"/>
                  </a:cubicBezTo>
                  <a:cubicBezTo>
                    <a:pt x="19866" y="1788"/>
                    <a:pt x="20091" y="2069"/>
                    <a:pt x="20407" y="2116"/>
                  </a:cubicBezTo>
                  <a:cubicBezTo>
                    <a:pt x="20439" y="2121"/>
                    <a:pt x="20469" y="2123"/>
                    <a:pt x="20500" y="2123"/>
                  </a:cubicBezTo>
                  <a:cubicBezTo>
                    <a:pt x="20835" y="2123"/>
                    <a:pt x="21132" y="1862"/>
                    <a:pt x="21377" y="1617"/>
                  </a:cubicBezTo>
                  <a:cubicBezTo>
                    <a:pt x="21533" y="1464"/>
                    <a:pt x="21692" y="1302"/>
                    <a:pt x="21769" y="1098"/>
                  </a:cubicBezTo>
                  <a:cubicBezTo>
                    <a:pt x="21847" y="893"/>
                    <a:pt x="21820" y="632"/>
                    <a:pt x="21646" y="499"/>
                  </a:cubicBezTo>
                  <a:cubicBezTo>
                    <a:pt x="21568" y="441"/>
                    <a:pt x="21473" y="416"/>
                    <a:pt x="21377" y="416"/>
                  </a:cubicBezTo>
                  <a:cubicBezTo>
                    <a:pt x="21292" y="416"/>
                    <a:pt x="21205" y="435"/>
                    <a:pt x="21127" y="469"/>
                  </a:cubicBezTo>
                  <a:cubicBezTo>
                    <a:pt x="21017" y="519"/>
                    <a:pt x="20918" y="592"/>
                    <a:pt x="20826" y="674"/>
                  </a:cubicBezTo>
                  <a:cubicBezTo>
                    <a:pt x="20726" y="499"/>
                    <a:pt x="20617" y="329"/>
                    <a:pt x="20465" y="198"/>
                  </a:cubicBezTo>
                  <a:cubicBezTo>
                    <a:pt x="20328" y="80"/>
                    <a:pt x="20150" y="0"/>
                    <a:pt x="19973" y="0"/>
                  </a:cubicBezTo>
                  <a:close/>
                  <a:moveTo>
                    <a:pt x="23847" y="0"/>
                  </a:moveTo>
                  <a:cubicBezTo>
                    <a:pt x="23785" y="0"/>
                    <a:pt x="23723" y="10"/>
                    <a:pt x="23663" y="32"/>
                  </a:cubicBezTo>
                  <a:cubicBezTo>
                    <a:pt x="23395" y="128"/>
                    <a:pt x="23249" y="440"/>
                    <a:pt x="23263" y="726"/>
                  </a:cubicBezTo>
                  <a:cubicBezTo>
                    <a:pt x="23278" y="1009"/>
                    <a:pt x="23418" y="1273"/>
                    <a:pt x="23570" y="1517"/>
                  </a:cubicBezTo>
                  <a:cubicBezTo>
                    <a:pt x="23741" y="1788"/>
                    <a:pt x="23964" y="2069"/>
                    <a:pt x="24281" y="2116"/>
                  </a:cubicBezTo>
                  <a:cubicBezTo>
                    <a:pt x="24312" y="2121"/>
                    <a:pt x="24343" y="2123"/>
                    <a:pt x="24374" y="2123"/>
                  </a:cubicBezTo>
                  <a:cubicBezTo>
                    <a:pt x="24708" y="2123"/>
                    <a:pt x="25006" y="1862"/>
                    <a:pt x="25252" y="1617"/>
                  </a:cubicBezTo>
                  <a:cubicBezTo>
                    <a:pt x="25406" y="1464"/>
                    <a:pt x="25567" y="1302"/>
                    <a:pt x="25643" y="1098"/>
                  </a:cubicBezTo>
                  <a:cubicBezTo>
                    <a:pt x="25720" y="893"/>
                    <a:pt x="25693" y="632"/>
                    <a:pt x="25520" y="499"/>
                  </a:cubicBezTo>
                  <a:cubicBezTo>
                    <a:pt x="25443" y="441"/>
                    <a:pt x="25348" y="416"/>
                    <a:pt x="25252" y="416"/>
                  </a:cubicBezTo>
                  <a:cubicBezTo>
                    <a:pt x="25167" y="416"/>
                    <a:pt x="25080" y="435"/>
                    <a:pt x="25002" y="469"/>
                  </a:cubicBezTo>
                  <a:cubicBezTo>
                    <a:pt x="24890" y="519"/>
                    <a:pt x="24793" y="592"/>
                    <a:pt x="24701" y="674"/>
                  </a:cubicBezTo>
                  <a:cubicBezTo>
                    <a:pt x="24601" y="499"/>
                    <a:pt x="24492" y="329"/>
                    <a:pt x="24338" y="198"/>
                  </a:cubicBezTo>
                  <a:cubicBezTo>
                    <a:pt x="24203" y="80"/>
                    <a:pt x="24024" y="0"/>
                    <a:pt x="23847" y="0"/>
                  </a:cubicBezTo>
                  <a:close/>
                  <a:moveTo>
                    <a:pt x="27723" y="0"/>
                  </a:moveTo>
                  <a:cubicBezTo>
                    <a:pt x="27661" y="0"/>
                    <a:pt x="27599" y="10"/>
                    <a:pt x="27540" y="32"/>
                  </a:cubicBezTo>
                  <a:cubicBezTo>
                    <a:pt x="27270" y="128"/>
                    <a:pt x="27125" y="440"/>
                    <a:pt x="27140" y="726"/>
                  </a:cubicBezTo>
                  <a:cubicBezTo>
                    <a:pt x="27154" y="1009"/>
                    <a:pt x="27294" y="1273"/>
                    <a:pt x="27446" y="1517"/>
                  </a:cubicBezTo>
                  <a:cubicBezTo>
                    <a:pt x="27617" y="1788"/>
                    <a:pt x="27841" y="2069"/>
                    <a:pt x="28157" y="2116"/>
                  </a:cubicBezTo>
                  <a:cubicBezTo>
                    <a:pt x="28189" y="2121"/>
                    <a:pt x="28219" y="2123"/>
                    <a:pt x="28250" y="2123"/>
                  </a:cubicBezTo>
                  <a:cubicBezTo>
                    <a:pt x="28585" y="2123"/>
                    <a:pt x="28882" y="1862"/>
                    <a:pt x="29126" y="1617"/>
                  </a:cubicBezTo>
                  <a:cubicBezTo>
                    <a:pt x="29283" y="1464"/>
                    <a:pt x="29442" y="1302"/>
                    <a:pt x="29519" y="1098"/>
                  </a:cubicBezTo>
                  <a:cubicBezTo>
                    <a:pt x="29597" y="893"/>
                    <a:pt x="29569" y="632"/>
                    <a:pt x="29396" y="499"/>
                  </a:cubicBezTo>
                  <a:cubicBezTo>
                    <a:pt x="29318" y="441"/>
                    <a:pt x="29224" y="416"/>
                    <a:pt x="29127" y="416"/>
                  </a:cubicBezTo>
                  <a:cubicBezTo>
                    <a:pt x="29043" y="416"/>
                    <a:pt x="28956" y="435"/>
                    <a:pt x="28878" y="469"/>
                  </a:cubicBezTo>
                  <a:cubicBezTo>
                    <a:pt x="28767" y="519"/>
                    <a:pt x="28668" y="592"/>
                    <a:pt x="28577" y="674"/>
                  </a:cubicBezTo>
                  <a:cubicBezTo>
                    <a:pt x="28477" y="499"/>
                    <a:pt x="28367" y="329"/>
                    <a:pt x="28215" y="198"/>
                  </a:cubicBezTo>
                  <a:cubicBezTo>
                    <a:pt x="28078" y="80"/>
                    <a:pt x="27899" y="0"/>
                    <a:pt x="27723" y="0"/>
                  </a:cubicBezTo>
                  <a:close/>
                  <a:moveTo>
                    <a:pt x="31597" y="0"/>
                  </a:moveTo>
                  <a:cubicBezTo>
                    <a:pt x="31535" y="0"/>
                    <a:pt x="31473" y="10"/>
                    <a:pt x="31413" y="32"/>
                  </a:cubicBezTo>
                  <a:cubicBezTo>
                    <a:pt x="31145" y="128"/>
                    <a:pt x="31000" y="440"/>
                    <a:pt x="31015" y="726"/>
                  </a:cubicBezTo>
                  <a:cubicBezTo>
                    <a:pt x="31029" y="1009"/>
                    <a:pt x="31168" y="1273"/>
                    <a:pt x="31320" y="1517"/>
                  </a:cubicBezTo>
                  <a:cubicBezTo>
                    <a:pt x="31490" y="1788"/>
                    <a:pt x="31714" y="2069"/>
                    <a:pt x="32032" y="2116"/>
                  </a:cubicBezTo>
                  <a:cubicBezTo>
                    <a:pt x="32063" y="2121"/>
                    <a:pt x="32094" y="2123"/>
                    <a:pt x="32125" y="2123"/>
                  </a:cubicBezTo>
                  <a:cubicBezTo>
                    <a:pt x="32460" y="2123"/>
                    <a:pt x="32757" y="1862"/>
                    <a:pt x="33001" y="1617"/>
                  </a:cubicBezTo>
                  <a:cubicBezTo>
                    <a:pt x="33158" y="1464"/>
                    <a:pt x="33317" y="1302"/>
                    <a:pt x="33394" y="1098"/>
                  </a:cubicBezTo>
                  <a:cubicBezTo>
                    <a:pt x="33473" y="895"/>
                    <a:pt x="33443" y="632"/>
                    <a:pt x="33270" y="499"/>
                  </a:cubicBezTo>
                  <a:cubicBezTo>
                    <a:pt x="33192" y="441"/>
                    <a:pt x="33098" y="416"/>
                    <a:pt x="33001" y="416"/>
                  </a:cubicBezTo>
                  <a:cubicBezTo>
                    <a:pt x="32916" y="416"/>
                    <a:pt x="32830" y="435"/>
                    <a:pt x="32752" y="469"/>
                  </a:cubicBezTo>
                  <a:cubicBezTo>
                    <a:pt x="32642" y="519"/>
                    <a:pt x="32543" y="592"/>
                    <a:pt x="32451" y="674"/>
                  </a:cubicBezTo>
                  <a:cubicBezTo>
                    <a:pt x="32351" y="499"/>
                    <a:pt x="32242" y="329"/>
                    <a:pt x="32090" y="198"/>
                  </a:cubicBezTo>
                  <a:cubicBezTo>
                    <a:pt x="31953" y="80"/>
                    <a:pt x="31774" y="0"/>
                    <a:pt x="31597" y="0"/>
                  </a:cubicBezTo>
                  <a:close/>
                  <a:moveTo>
                    <a:pt x="35473" y="0"/>
                  </a:moveTo>
                  <a:cubicBezTo>
                    <a:pt x="35411" y="0"/>
                    <a:pt x="35349" y="10"/>
                    <a:pt x="35289" y="32"/>
                  </a:cubicBezTo>
                  <a:cubicBezTo>
                    <a:pt x="35020" y="128"/>
                    <a:pt x="34875" y="440"/>
                    <a:pt x="34889" y="726"/>
                  </a:cubicBezTo>
                  <a:cubicBezTo>
                    <a:pt x="34904" y="1009"/>
                    <a:pt x="35044" y="1273"/>
                    <a:pt x="35196" y="1517"/>
                  </a:cubicBezTo>
                  <a:cubicBezTo>
                    <a:pt x="35367" y="1788"/>
                    <a:pt x="35590" y="2069"/>
                    <a:pt x="35907" y="2116"/>
                  </a:cubicBezTo>
                  <a:cubicBezTo>
                    <a:pt x="35938" y="2121"/>
                    <a:pt x="35969" y="2123"/>
                    <a:pt x="36000" y="2123"/>
                  </a:cubicBezTo>
                  <a:cubicBezTo>
                    <a:pt x="36335" y="2123"/>
                    <a:pt x="36632" y="1862"/>
                    <a:pt x="36878" y="1617"/>
                  </a:cubicBezTo>
                  <a:cubicBezTo>
                    <a:pt x="37033" y="1464"/>
                    <a:pt x="37193" y="1302"/>
                    <a:pt x="37269" y="1098"/>
                  </a:cubicBezTo>
                  <a:cubicBezTo>
                    <a:pt x="37348" y="895"/>
                    <a:pt x="37319" y="632"/>
                    <a:pt x="37146" y="499"/>
                  </a:cubicBezTo>
                  <a:cubicBezTo>
                    <a:pt x="37069" y="441"/>
                    <a:pt x="36974" y="416"/>
                    <a:pt x="36878" y="416"/>
                  </a:cubicBezTo>
                  <a:cubicBezTo>
                    <a:pt x="36793" y="416"/>
                    <a:pt x="36706" y="435"/>
                    <a:pt x="36628" y="469"/>
                  </a:cubicBezTo>
                  <a:cubicBezTo>
                    <a:pt x="36517" y="519"/>
                    <a:pt x="36418" y="592"/>
                    <a:pt x="36327" y="674"/>
                  </a:cubicBezTo>
                  <a:cubicBezTo>
                    <a:pt x="36227" y="499"/>
                    <a:pt x="36118" y="329"/>
                    <a:pt x="35965" y="198"/>
                  </a:cubicBezTo>
                  <a:cubicBezTo>
                    <a:pt x="35829" y="80"/>
                    <a:pt x="35650" y="0"/>
                    <a:pt x="35473" y="0"/>
                  </a:cubicBezTo>
                  <a:close/>
                  <a:moveTo>
                    <a:pt x="39348" y="0"/>
                  </a:moveTo>
                  <a:cubicBezTo>
                    <a:pt x="39286" y="0"/>
                    <a:pt x="39224" y="10"/>
                    <a:pt x="39164" y="32"/>
                  </a:cubicBezTo>
                  <a:cubicBezTo>
                    <a:pt x="38895" y="128"/>
                    <a:pt x="38750" y="440"/>
                    <a:pt x="38764" y="726"/>
                  </a:cubicBezTo>
                  <a:cubicBezTo>
                    <a:pt x="38779" y="1009"/>
                    <a:pt x="38918" y="1273"/>
                    <a:pt x="39071" y="1517"/>
                  </a:cubicBezTo>
                  <a:cubicBezTo>
                    <a:pt x="39240" y="1788"/>
                    <a:pt x="39465" y="2069"/>
                    <a:pt x="39782" y="2116"/>
                  </a:cubicBezTo>
                  <a:cubicBezTo>
                    <a:pt x="39813" y="2121"/>
                    <a:pt x="39844" y="2123"/>
                    <a:pt x="39875" y="2123"/>
                  </a:cubicBezTo>
                  <a:cubicBezTo>
                    <a:pt x="40210" y="2123"/>
                    <a:pt x="40507" y="1862"/>
                    <a:pt x="40751" y="1617"/>
                  </a:cubicBezTo>
                  <a:cubicBezTo>
                    <a:pt x="40908" y="1464"/>
                    <a:pt x="41067" y="1302"/>
                    <a:pt x="41144" y="1098"/>
                  </a:cubicBezTo>
                  <a:cubicBezTo>
                    <a:pt x="41223" y="895"/>
                    <a:pt x="41194" y="632"/>
                    <a:pt x="41021" y="499"/>
                  </a:cubicBezTo>
                  <a:cubicBezTo>
                    <a:pt x="40943" y="441"/>
                    <a:pt x="40849" y="416"/>
                    <a:pt x="40752" y="416"/>
                  </a:cubicBezTo>
                  <a:cubicBezTo>
                    <a:pt x="40667" y="416"/>
                    <a:pt x="40580" y="435"/>
                    <a:pt x="40502" y="469"/>
                  </a:cubicBezTo>
                  <a:cubicBezTo>
                    <a:pt x="40392" y="519"/>
                    <a:pt x="40293" y="592"/>
                    <a:pt x="40201" y="674"/>
                  </a:cubicBezTo>
                  <a:cubicBezTo>
                    <a:pt x="40101" y="499"/>
                    <a:pt x="39992" y="329"/>
                    <a:pt x="39840" y="198"/>
                  </a:cubicBezTo>
                  <a:cubicBezTo>
                    <a:pt x="39703" y="80"/>
                    <a:pt x="39524" y="0"/>
                    <a:pt x="39348" y="0"/>
                  </a:cubicBezTo>
                  <a:close/>
                  <a:moveTo>
                    <a:pt x="43222" y="0"/>
                  </a:moveTo>
                  <a:cubicBezTo>
                    <a:pt x="43159" y="0"/>
                    <a:pt x="43098" y="10"/>
                    <a:pt x="43038" y="32"/>
                  </a:cubicBezTo>
                  <a:cubicBezTo>
                    <a:pt x="42768" y="128"/>
                    <a:pt x="42624" y="440"/>
                    <a:pt x="42638" y="726"/>
                  </a:cubicBezTo>
                  <a:cubicBezTo>
                    <a:pt x="42652" y="1009"/>
                    <a:pt x="42793" y="1273"/>
                    <a:pt x="42945" y="1517"/>
                  </a:cubicBezTo>
                  <a:cubicBezTo>
                    <a:pt x="43115" y="1788"/>
                    <a:pt x="43339" y="2069"/>
                    <a:pt x="43656" y="2116"/>
                  </a:cubicBezTo>
                  <a:cubicBezTo>
                    <a:pt x="43687" y="2121"/>
                    <a:pt x="43718" y="2123"/>
                    <a:pt x="43748" y="2123"/>
                  </a:cubicBezTo>
                  <a:cubicBezTo>
                    <a:pt x="44083" y="2123"/>
                    <a:pt x="44381" y="1862"/>
                    <a:pt x="44626" y="1617"/>
                  </a:cubicBezTo>
                  <a:cubicBezTo>
                    <a:pt x="44781" y="1464"/>
                    <a:pt x="44942" y="1302"/>
                    <a:pt x="45018" y="1098"/>
                  </a:cubicBezTo>
                  <a:cubicBezTo>
                    <a:pt x="45097" y="895"/>
                    <a:pt x="45071" y="632"/>
                    <a:pt x="44894" y="499"/>
                  </a:cubicBezTo>
                  <a:cubicBezTo>
                    <a:pt x="44817" y="441"/>
                    <a:pt x="44723" y="416"/>
                    <a:pt x="44626" y="416"/>
                  </a:cubicBezTo>
                  <a:cubicBezTo>
                    <a:pt x="44541" y="416"/>
                    <a:pt x="44455" y="435"/>
                    <a:pt x="44377" y="469"/>
                  </a:cubicBezTo>
                  <a:cubicBezTo>
                    <a:pt x="44265" y="519"/>
                    <a:pt x="44166" y="592"/>
                    <a:pt x="44076" y="674"/>
                  </a:cubicBezTo>
                  <a:cubicBezTo>
                    <a:pt x="43975" y="499"/>
                    <a:pt x="43867" y="329"/>
                    <a:pt x="43713" y="198"/>
                  </a:cubicBezTo>
                  <a:cubicBezTo>
                    <a:pt x="43577" y="80"/>
                    <a:pt x="43398" y="0"/>
                    <a:pt x="43222" y="0"/>
                  </a:cubicBezTo>
                  <a:close/>
                  <a:moveTo>
                    <a:pt x="47098" y="0"/>
                  </a:moveTo>
                  <a:cubicBezTo>
                    <a:pt x="47036" y="0"/>
                    <a:pt x="46974" y="10"/>
                    <a:pt x="46914" y="32"/>
                  </a:cubicBezTo>
                  <a:cubicBezTo>
                    <a:pt x="46645" y="128"/>
                    <a:pt x="46500" y="440"/>
                    <a:pt x="46514" y="726"/>
                  </a:cubicBezTo>
                  <a:cubicBezTo>
                    <a:pt x="46529" y="1009"/>
                    <a:pt x="46669" y="1273"/>
                    <a:pt x="46821" y="1517"/>
                  </a:cubicBezTo>
                  <a:cubicBezTo>
                    <a:pt x="46992" y="1788"/>
                    <a:pt x="47215" y="2069"/>
                    <a:pt x="47532" y="2116"/>
                  </a:cubicBezTo>
                  <a:cubicBezTo>
                    <a:pt x="47563" y="2121"/>
                    <a:pt x="47594" y="2123"/>
                    <a:pt x="47625" y="2123"/>
                  </a:cubicBezTo>
                  <a:cubicBezTo>
                    <a:pt x="47960" y="2123"/>
                    <a:pt x="48257" y="1862"/>
                    <a:pt x="48501" y="1617"/>
                  </a:cubicBezTo>
                  <a:cubicBezTo>
                    <a:pt x="48658" y="1464"/>
                    <a:pt x="48817" y="1302"/>
                    <a:pt x="48894" y="1098"/>
                  </a:cubicBezTo>
                  <a:cubicBezTo>
                    <a:pt x="48973" y="895"/>
                    <a:pt x="48944" y="632"/>
                    <a:pt x="48771" y="499"/>
                  </a:cubicBezTo>
                  <a:cubicBezTo>
                    <a:pt x="48694" y="441"/>
                    <a:pt x="48599" y="416"/>
                    <a:pt x="48503" y="416"/>
                  </a:cubicBezTo>
                  <a:cubicBezTo>
                    <a:pt x="48418" y="416"/>
                    <a:pt x="48331" y="435"/>
                    <a:pt x="48253" y="469"/>
                  </a:cubicBezTo>
                  <a:cubicBezTo>
                    <a:pt x="48141" y="519"/>
                    <a:pt x="48043" y="592"/>
                    <a:pt x="47952" y="674"/>
                  </a:cubicBezTo>
                  <a:cubicBezTo>
                    <a:pt x="47852" y="499"/>
                    <a:pt x="47741" y="329"/>
                    <a:pt x="47589" y="198"/>
                  </a:cubicBezTo>
                  <a:cubicBezTo>
                    <a:pt x="47453" y="80"/>
                    <a:pt x="47274" y="0"/>
                    <a:pt x="47098" y="0"/>
                  </a:cubicBezTo>
                  <a:close/>
                  <a:moveTo>
                    <a:pt x="50972" y="0"/>
                  </a:moveTo>
                  <a:cubicBezTo>
                    <a:pt x="50909" y="0"/>
                    <a:pt x="50847" y="10"/>
                    <a:pt x="50788" y="32"/>
                  </a:cubicBezTo>
                  <a:cubicBezTo>
                    <a:pt x="50520" y="128"/>
                    <a:pt x="50373" y="440"/>
                    <a:pt x="50389" y="726"/>
                  </a:cubicBezTo>
                  <a:cubicBezTo>
                    <a:pt x="50402" y="1009"/>
                    <a:pt x="50543" y="1273"/>
                    <a:pt x="50695" y="1517"/>
                  </a:cubicBezTo>
                  <a:cubicBezTo>
                    <a:pt x="50865" y="1788"/>
                    <a:pt x="51089" y="2069"/>
                    <a:pt x="51407" y="2116"/>
                  </a:cubicBezTo>
                  <a:cubicBezTo>
                    <a:pt x="51438" y="2121"/>
                    <a:pt x="51469" y="2123"/>
                    <a:pt x="51500" y="2123"/>
                  </a:cubicBezTo>
                  <a:cubicBezTo>
                    <a:pt x="51834" y="2123"/>
                    <a:pt x="52132" y="1862"/>
                    <a:pt x="52376" y="1617"/>
                  </a:cubicBezTo>
                  <a:cubicBezTo>
                    <a:pt x="52532" y="1464"/>
                    <a:pt x="52692" y="1302"/>
                    <a:pt x="52769" y="1098"/>
                  </a:cubicBezTo>
                  <a:cubicBezTo>
                    <a:pt x="52848" y="895"/>
                    <a:pt x="52819" y="632"/>
                    <a:pt x="52644" y="499"/>
                  </a:cubicBezTo>
                  <a:cubicBezTo>
                    <a:pt x="52567" y="441"/>
                    <a:pt x="52473" y="416"/>
                    <a:pt x="52376" y="416"/>
                  </a:cubicBezTo>
                  <a:cubicBezTo>
                    <a:pt x="52291" y="416"/>
                    <a:pt x="52205" y="435"/>
                    <a:pt x="52127" y="469"/>
                  </a:cubicBezTo>
                  <a:cubicBezTo>
                    <a:pt x="52015" y="519"/>
                    <a:pt x="51917" y="592"/>
                    <a:pt x="51826" y="674"/>
                  </a:cubicBezTo>
                  <a:cubicBezTo>
                    <a:pt x="51725" y="499"/>
                    <a:pt x="51616" y="329"/>
                    <a:pt x="51464" y="198"/>
                  </a:cubicBezTo>
                  <a:cubicBezTo>
                    <a:pt x="51328" y="80"/>
                    <a:pt x="51148" y="0"/>
                    <a:pt x="50972" y="0"/>
                  </a:cubicBezTo>
                  <a:close/>
                  <a:moveTo>
                    <a:pt x="54848" y="0"/>
                  </a:moveTo>
                  <a:cubicBezTo>
                    <a:pt x="54786" y="0"/>
                    <a:pt x="54724" y="10"/>
                    <a:pt x="54664" y="32"/>
                  </a:cubicBezTo>
                  <a:cubicBezTo>
                    <a:pt x="54396" y="128"/>
                    <a:pt x="54250" y="440"/>
                    <a:pt x="54264" y="726"/>
                  </a:cubicBezTo>
                  <a:cubicBezTo>
                    <a:pt x="54279" y="1009"/>
                    <a:pt x="54419" y="1273"/>
                    <a:pt x="54571" y="1517"/>
                  </a:cubicBezTo>
                  <a:cubicBezTo>
                    <a:pt x="54742" y="1788"/>
                    <a:pt x="54965" y="2069"/>
                    <a:pt x="55282" y="2116"/>
                  </a:cubicBezTo>
                  <a:cubicBezTo>
                    <a:pt x="55313" y="2121"/>
                    <a:pt x="55344" y="2123"/>
                    <a:pt x="55375" y="2123"/>
                  </a:cubicBezTo>
                  <a:cubicBezTo>
                    <a:pt x="55709" y="2123"/>
                    <a:pt x="56007" y="1862"/>
                    <a:pt x="56253" y="1617"/>
                  </a:cubicBezTo>
                  <a:cubicBezTo>
                    <a:pt x="56407" y="1464"/>
                    <a:pt x="56568" y="1302"/>
                    <a:pt x="56644" y="1098"/>
                  </a:cubicBezTo>
                  <a:cubicBezTo>
                    <a:pt x="56723" y="895"/>
                    <a:pt x="56694" y="632"/>
                    <a:pt x="56521" y="499"/>
                  </a:cubicBezTo>
                  <a:cubicBezTo>
                    <a:pt x="56444" y="441"/>
                    <a:pt x="56349" y="416"/>
                    <a:pt x="56253" y="416"/>
                  </a:cubicBezTo>
                  <a:cubicBezTo>
                    <a:pt x="56168" y="416"/>
                    <a:pt x="56081" y="435"/>
                    <a:pt x="56003" y="469"/>
                  </a:cubicBezTo>
                  <a:cubicBezTo>
                    <a:pt x="55891" y="519"/>
                    <a:pt x="55794" y="592"/>
                    <a:pt x="55702" y="674"/>
                  </a:cubicBezTo>
                  <a:cubicBezTo>
                    <a:pt x="55602" y="499"/>
                    <a:pt x="55493" y="329"/>
                    <a:pt x="55339" y="198"/>
                  </a:cubicBezTo>
                  <a:cubicBezTo>
                    <a:pt x="55204" y="80"/>
                    <a:pt x="55025" y="0"/>
                    <a:pt x="54848" y="0"/>
                  </a:cubicBezTo>
                  <a:close/>
                  <a:moveTo>
                    <a:pt x="597" y="2"/>
                  </a:moveTo>
                  <a:cubicBezTo>
                    <a:pt x="536" y="2"/>
                    <a:pt x="474" y="12"/>
                    <a:pt x="415" y="33"/>
                  </a:cubicBezTo>
                  <a:cubicBezTo>
                    <a:pt x="145" y="131"/>
                    <a:pt x="1" y="442"/>
                    <a:pt x="15" y="727"/>
                  </a:cubicBezTo>
                  <a:cubicBezTo>
                    <a:pt x="29" y="1014"/>
                    <a:pt x="168" y="1278"/>
                    <a:pt x="322" y="1518"/>
                  </a:cubicBezTo>
                  <a:cubicBezTo>
                    <a:pt x="491" y="1789"/>
                    <a:pt x="716" y="2070"/>
                    <a:pt x="1033" y="2118"/>
                  </a:cubicBezTo>
                  <a:cubicBezTo>
                    <a:pt x="1064" y="2122"/>
                    <a:pt x="1096" y="2125"/>
                    <a:pt x="1127" y="2125"/>
                  </a:cubicBezTo>
                  <a:cubicBezTo>
                    <a:pt x="1461" y="2125"/>
                    <a:pt x="1756" y="1861"/>
                    <a:pt x="2002" y="1619"/>
                  </a:cubicBezTo>
                  <a:cubicBezTo>
                    <a:pt x="2158" y="1465"/>
                    <a:pt x="2317" y="1303"/>
                    <a:pt x="2395" y="1100"/>
                  </a:cubicBezTo>
                  <a:cubicBezTo>
                    <a:pt x="2473" y="895"/>
                    <a:pt x="2445" y="632"/>
                    <a:pt x="2271" y="501"/>
                  </a:cubicBezTo>
                  <a:cubicBezTo>
                    <a:pt x="2194" y="442"/>
                    <a:pt x="2099" y="416"/>
                    <a:pt x="2003" y="416"/>
                  </a:cubicBezTo>
                  <a:cubicBezTo>
                    <a:pt x="1918" y="416"/>
                    <a:pt x="1831" y="436"/>
                    <a:pt x="1752" y="470"/>
                  </a:cubicBezTo>
                  <a:cubicBezTo>
                    <a:pt x="1641" y="519"/>
                    <a:pt x="1543" y="594"/>
                    <a:pt x="1451" y="677"/>
                  </a:cubicBezTo>
                  <a:cubicBezTo>
                    <a:pt x="1351" y="502"/>
                    <a:pt x="1242" y="330"/>
                    <a:pt x="1090" y="199"/>
                  </a:cubicBezTo>
                  <a:cubicBezTo>
                    <a:pt x="953" y="83"/>
                    <a:pt x="774" y="2"/>
                    <a:pt x="597" y="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6" name="Google Shape;1846;p20"/>
          <p:cNvGrpSpPr/>
          <p:nvPr/>
        </p:nvGrpSpPr>
        <p:grpSpPr>
          <a:xfrm rot="1303641">
            <a:off x="2910801" y="145469"/>
            <a:ext cx="1553322" cy="1553300"/>
            <a:chOff x="5614210" y="1289455"/>
            <a:chExt cx="1638247" cy="1638224"/>
          </a:xfrm>
        </p:grpSpPr>
        <p:sp>
          <p:nvSpPr>
            <p:cNvPr id="1847" name="Google Shape;1847;p20"/>
            <p:cNvSpPr/>
            <p:nvPr/>
          </p:nvSpPr>
          <p:spPr>
            <a:xfrm rot="1473443">
              <a:off x="5815189" y="1490446"/>
              <a:ext cx="1236288" cy="1236241"/>
            </a:xfrm>
            <a:custGeom>
              <a:rect b="b" l="l" r="r" t="t"/>
              <a:pathLst>
                <a:path extrusionOk="0" h="26227" w="26228">
                  <a:moveTo>
                    <a:pt x="13115" y="1"/>
                  </a:moveTo>
                  <a:cubicBezTo>
                    <a:pt x="9637" y="1"/>
                    <a:pt x="6301" y="1381"/>
                    <a:pt x="3843" y="3841"/>
                  </a:cubicBezTo>
                  <a:cubicBezTo>
                    <a:pt x="1383" y="6300"/>
                    <a:pt x="1" y="9636"/>
                    <a:pt x="1" y="13114"/>
                  </a:cubicBezTo>
                  <a:cubicBezTo>
                    <a:pt x="1" y="16592"/>
                    <a:pt x="1383" y="19928"/>
                    <a:pt x="3843" y="22386"/>
                  </a:cubicBezTo>
                  <a:cubicBezTo>
                    <a:pt x="6301" y="24846"/>
                    <a:pt x="9637" y="26227"/>
                    <a:pt x="13115" y="26227"/>
                  </a:cubicBezTo>
                  <a:cubicBezTo>
                    <a:pt x="16593" y="26227"/>
                    <a:pt x="19927" y="24846"/>
                    <a:pt x="22387" y="22386"/>
                  </a:cubicBezTo>
                  <a:cubicBezTo>
                    <a:pt x="24846" y="19928"/>
                    <a:pt x="26228" y="16592"/>
                    <a:pt x="26228" y="13114"/>
                  </a:cubicBezTo>
                  <a:cubicBezTo>
                    <a:pt x="26228" y="9636"/>
                    <a:pt x="24846" y="6300"/>
                    <a:pt x="22387" y="3841"/>
                  </a:cubicBezTo>
                  <a:cubicBezTo>
                    <a:pt x="19927" y="1381"/>
                    <a:pt x="16593" y="1"/>
                    <a:pt x="13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rot="-1233726">
              <a:off x="6181465" y="1696742"/>
              <a:ext cx="503595" cy="823832"/>
            </a:xfrm>
            <a:custGeom>
              <a:rect b="b" l="l" r="r" t="t"/>
              <a:pathLst>
                <a:path extrusionOk="0" h="17478" w="10684">
                  <a:moveTo>
                    <a:pt x="1735" y="162"/>
                  </a:moveTo>
                  <a:cubicBezTo>
                    <a:pt x="1770" y="162"/>
                    <a:pt x="1809" y="172"/>
                    <a:pt x="1850" y="192"/>
                  </a:cubicBezTo>
                  <a:cubicBezTo>
                    <a:pt x="2008" y="268"/>
                    <a:pt x="2121" y="396"/>
                    <a:pt x="2223" y="532"/>
                  </a:cubicBezTo>
                  <a:cubicBezTo>
                    <a:pt x="2488" y="882"/>
                    <a:pt x="2602" y="1285"/>
                    <a:pt x="2640" y="1716"/>
                  </a:cubicBezTo>
                  <a:cubicBezTo>
                    <a:pt x="2671" y="2087"/>
                    <a:pt x="2647" y="2459"/>
                    <a:pt x="2681" y="2830"/>
                  </a:cubicBezTo>
                  <a:cubicBezTo>
                    <a:pt x="2687" y="2907"/>
                    <a:pt x="2681" y="2986"/>
                    <a:pt x="2681" y="3065"/>
                  </a:cubicBezTo>
                  <a:cubicBezTo>
                    <a:pt x="2274" y="2346"/>
                    <a:pt x="1815" y="1656"/>
                    <a:pt x="1606" y="847"/>
                  </a:cubicBezTo>
                  <a:cubicBezTo>
                    <a:pt x="1563" y="684"/>
                    <a:pt x="1562" y="521"/>
                    <a:pt x="1570" y="354"/>
                  </a:cubicBezTo>
                  <a:cubicBezTo>
                    <a:pt x="1577" y="232"/>
                    <a:pt x="1641" y="162"/>
                    <a:pt x="1735" y="162"/>
                  </a:cubicBezTo>
                  <a:close/>
                  <a:moveTo>
                    <a:pt x="407" y="2440"/>
                  </a:moveTo>
                  <a:cubicBezTo>
                    <a:pt x="468" y="2440"/>
                    <a:pt x="529" y="2452"/>
                    <a:pt x="588" y="2464"/>
                  </a:cubicBezTo>
                  <a:cubicBezTo>
                    <a:pt x="1077" y="2566"/>
                    <a:pt x="1493" y="2824"/>
                    <a:pt x="1896" y="3104"/>
                  </a:cubicBezTo>
                  <a:cubicBezTo>
                    <a:pt x="2092" y="3239"/>
                    <a:pt x="2276" y="3389"/>
                    <a:pt x="2462" y="3533"/>
                  </a:cubicBezTo>
                  <a:cubicBezTo>
                    <a:pt x="2508" y="3567"/>
                    <a:pt x="2548" y="3607"/>
                    <a:pt x="2590" y="3646"/>
                  </a:cubicBezTo>
                  <a:cubicBezTo>
                    <a:pt x="2587" y="3650"/>
                    <a:pt x="2582" y="3657"/>
                    <a:pt x="2577" y="3667"/>
                  </a:cubicBezTo>
                  <a:cubicBezTo>
                    <a:pt x="2461" y="3624"/>
                    <a:pt x="2344" y="3578"/>
                    <a:pt x="2225" y="3540"/>
                  </a:cubicBezTo>
                  <a:cubicBezTo>
                    <a:pt x="1762" y="3388"/>
                    <a:pt x="1292" y="3252"/>
                    <a:pt x="856" y="3024"/>
                  </a:cubicBezTo>
                  <a:cubicBezTo>
                    <a:pt x="692" y="2938"/>
                    <a:pt x="531" y="2846"/>
                    <a:pt x="389" y="2725"/>
                  </a:cubicBezTo>
                  <a:cubicBezTo>
                    <a:pt x="317" y="2665"/>
                    <a:pt x="247" y="2601"/>
                    <a:pt x="214" y="2499"/>
                  </a:cubicBezTo>
                  <a:cubicBezTo>
                    <a:pt x="276" y="2454"/>
                    <a:pt x="341" y="2440"/>
                    <a:pt x="407" y="2440"/>
                  </a:cubicBezTo>
                  <a:close/>
                  <a:moveTo>
                    <a:pt x="9822" y="2492"/>
                  </a:moveTo>
                  <a:cubicBezTo>
                    <a:pt x="9834" y="2492"/>
                    <a:pt x="9846" y="2495"/>
                    <a:pt x="9858" y="2503"/>
                  </a:cubicBezTo>
                  <a:cubicBezTo>
                    <a:pt x="9907" y="2539"/>
                    <a:pt x="9905" y="2602"/>
                    <a:pt x="9888" y="2667"/>
                  </a:cubicBezTo>
                  <a:cubicBezTo>
                    <a:pt x="9838" y="2876"/>
                    <a:pt x="9719" y="3047"/>
                    <a:pt x="9590" y="3211"/>
                  </a:cubicBezTo>
                  <a:cubicBezTo>
                    <a:pt x="9190" y="3717"/>
                    <a:pt x="8711" y="4137"/>
                    <a:pt x="8185" y="4509"/>
                  </a:cubicBezTo>
                  <a:cubicBezTo>
                    <a:pt x="8539" y="4018"/>
                    <a:pt x="8823" y="3481"/>
                    <a:pt x="9213" y="3018"/>
                  </a:cubicBezTo>
                  <a:cubicBezTo>
                    <a:pt x="9363" y="2839"/>
                    <a:pt x="9518" y="2665"/>
                    <a:pt x="9719" y="2539"/>
                  </a:cubicBezTo>
                  <a:cubicBezTo>
                    <a:pt x="9751" y="2519"/>
                    <a:pt x="9787" y="2492"/>
                    <a:pt x="9822" y="2492"/>
                  </a:cubicBezTo>
                  <a:close/>
                  <a:moveTo>
                    <a:pt x="10203" y="4083"/>
                  </a:moveTo>
                  <a:cubicBezTo>
                    <a:pt x="10263" y="4083"/>
                    <a:pt x="10323" y="4092"/>
                    <a:pt x="10381" y="4113"/>
                  </a:cubicBezTo>
                  <a:cubicBezTo>
                    <a:pt x="10486" y="4149"/>
                    <a:pt x="10500" y="4205"/>
                    <a:pt x="10426" y="4288"/>
                  </a:cubicBezTo>
                  <a:cubicBezTo>
                    <a:pt x="10347" y="4381"/>
                    <a:pt x="10245" y="4440"/>
                    <a:pt x="10137" y="4490"/>
                  </a:cubicBezTo>
                  <a:cubicBezTo>
                    <a:pt x="9788" y="4655"/>
                    <a:pt x="9413" y="4730"/>
                    <a:pt x="9032" y="4773"/>
                  </a:cubicBezTo>
                  <a:cubicBezTo>
                    <a:pt x="8791" y="4798"/>
                    <a:pt x="8551" y="4821"/>
                    <a:pt x="8309" y="4821"/>
                  </a:cubicBezTo>
                  <a:cubicBezTo>
                    <a:pt x="8302" y="4821"/>
                    <a:pt x="8295" y="4821"/>
                    <a:pt x="8288" y="4821"/>
                  </a:cubicBezTo>
                  <a:cubicBezTo>
                    <a:pt x="8229" y="4821"/>
                    <a:pt x="8169" y="4821"/>
                    <a:pt x="8096" y="4787"/>
                  </a:cubicBezTo>
                  <a:cubicBezTo>
                    <a:pt x="8750" y="4474"/>
                    <a:pt x="9395" y="4199"/>
                    <a:pt x="10100" y="4092"/>
                  </a:cubicBezTo>
                  <a:cubicBezTo>
                    <a:pt x="10134" y="4086"/>
                    <a:pt x="10169" y="4083"/>
                    <a:pt x="10203" y="4083"/>
                  </a:cubicBezTo>
                  <a:close/>
                  <a:moveTo>
                    <a:pt x="6654" y="2687"/>
                  </a:moveTo>
                  <a:cubicBezTo>
                    <a:pt x="6740" y="2724"/>
                    <a:pt x="6767" y="2804"/>
                    <a:pt x="6789" y="2883"/>
                  </a:cubicBezTo>
                  <a:cubicBezTo>
                    <a:pt x="6890" y="3256"/>
                    <a:pt x="6939" y="3639"/>
                    <a:pt x="6983" y="4023"/>
                  </a:cubicBezTo>
                  <a:cubicBezTo>
                    <a:pt x="7029" y="4424"/>
                    <a:pt x="7022" y="4828"/>
                    <a:pt x="7035" y="5231"/>
                  </a:cubicBezTo>
                  <a:cubicBezTo>
                    <a:pt x="7038" y="5256"/>
                    <a:pt x="7054" y="5284"/>
                    <a:pt x="7021" y="5316"/>
                  </a:cubicBezTo>
                  <a:cubicBezTo>
                    <a:pt x="6897" y="5005"/>
                    <a:pt x="6796" y="4692"/>
                    <a:pt x="6697" y="4378"/>
                  </a:cubicBezTo>
                  <a:cubicBezTo>
                    <a:pt x="6588" y="4027"/>
                    <a:pt x="6512" y="3670"/>
                    <a:pt x="6487" y="3303"/>
                  </a:cubicBezTo>
                  <a:cubicBezTo>
                    <a:pt x="6476" y="3148"/>
                    <a:pt x="6496" y="2995"/>
                    <a:pt x="6539" y="2846"/>
                  </a:cubicBezTo>
                  <a:cubicBezTo>
                    <a:pt x="6556" y="2783"/>
                    <a:pt x="6582" y="2717"/>
                    <a:pt x="6654" y="2687"/>
                  </a:cubicBezTo>
                  <a:close/>
                  <a:moveTo>
                    <a:pt x="4442" y="2517"/>
                  </a:moveTo>
                  <a:cubicBezTo>
                    <a:pt x="4507" y="2517"/>
                    <a:pt x="4569" y="2556"/>
                    <a:pt x="4618" y="2632"/>
                  </a:cubicBezTo>
                  <a:cubicBezTo>
                    <a:pt x="4681" y="2727"/>
                    <a:pt x="4701" y="2837"/>
                    <a:pt x="4701" y="2950"/>
                  </a:cubicBezTo>
                  <a:cubicBezTo>
                    <a:pt x="4704" y="3510"/>
                    <a:pt x="4565" y="4036"/>
                    <a:pt x="4307" y="4527"/>
                  </a:cubicBezTo>
                  <a:cubicBezTo>
                    <a:pt x="4139" y="4844"/>
                    <a:pt x="3950" y="5148"/>
                    <a:pt x="3771" y="5459"/>
                  </a:cubicBezTo>
                  <a:cubicBezTo>
                    <a:pt x="3759" y="5459"/>
                    <a:pt x="3751" y="5456"/>
                    <a:pt x="3741" y="5456"/>
                  </a:cubicBezTo>
                  <a:cubicBezTo>
                    <a:pt x="3719" y="5294"/>
                    <a:pt x="3724" y="5130"/>
                    <a:pt x="3734" y="4965"/>
                  </a:cubicBezTo>
                  <a:cubicBezTo>
                    <a:pt x="3759" y="4520"/>
                    <a:pt x="3787" y="4073"/>
                    <a:pt x="3871" y="3634"/>
                  </a:cubicBezTo>
                  <a:cubicBezTo>
                    <a:pt x="3927" y="3348"/>
                    <a:pt x="3993" y="3065"/>
                    <a:pt x="4129" y="2803"/>
                  </a:cubicBezTo>
                  <a:cubicBezTo>
                    <a:pt x="4168" y="2725"/>
                    <a:pt x="4215" y="2652"/>
                    <a:pt x="4280" y="2592"/>
                  </a:cubicBezTo>
                  <a:cubicBezTo>
                    <a:pt x="4333" y="2542"/>
                    <a:pt x="4389" y="2517"/>
                    <a:pt x="4442" y="2517"/>
                  </a:cubicBezTo>
                  <a:close/>
                  <a:moveTo>
                    <a:pt x="9351" y="5439"/>
                  </a:moveTo>
                  <a:cubicBezTo>
                    <a:pt x="9364" y="5439"/>
                    <a:pt x="9378" y="5439"/>
                    <a:pt x="9392" y="5439"/>
                  </a:cubicBezTo>
                  <a:cubicBezTo>
                    <a:pt x="9464" y="5441"/>
                    <a:pt x="9532" y="5453"/>
                    <a:pt x="9600" y="5505"/>
                  </a:cubicBezTo>
                  <a:cubicBezTo>
                    <a:pt x="9522" y="5614"/>
                    <a:pt x="9415" y="5669"/>
                    <a:pt x="9313" y="5724"/>
                  </a:cubicBezTo>
                  <a:cubicBezTo>
                    <a:pt x="9045" y="5869"/>
                    <a:pt x="8751" y="5944"/>
                    <a:pt x="8454" y="6015"/>
                  </a:cubicBezTo>
                  <a:cubicBezTo>
                    <a:pt x="7991" y="6126"/>
                    <a:pt x="7520" y="6215"/>
                    <a:pt x="7067" y="6391"/>
                  </a:cubicBezTo>
                  <a:cubicBezTo>
                    <a:pt x="7128" y="6344"/>
                    <a:pt x="7188" y="6294"/>
                    <a:pt x="7250" y="6251"/>
                  </a:cubicBezTo>
                  <a:cubicBezTo>
                    <a:pt x="7745" y="5906"/>
                    <a:pt x="8265" y="5613"/>
                    <a:pt x="8866" y="5498"/>
                  </a:cubicBezTo>
                  <a:cubicBezTo>
                    <a:pt x="9026" y="5469"/>
                    <a:pt x="9186" y="5439"/>
                    <a:pt x="9351" y="5439"/>
                  </a:cubicBezTo>
                  <a:close/>
                  <a:moveTo>
                    <a:pt x="1740" y="4987"/>
                  </a:moveTo>
                  <a:cubicBezTo>
                    <a:pt x="1760" y="4987"/>
                    <a:pt x="1781" y="4990"/>
                    <a:pt x="1801" y="4995"/>
                  </a:cubicBezTo>
                  <a:cubicBezTo>
                    <a:pt x="2022" y="5041"/>
                    <a:pt x="2217" y="5142"/>
                    <a:pt x="2395" y="5277"/>
                  </a:cubicBezTo>
                  <a:cubicBezTo>
                    <a:pt x="2925" y="5679"/>
                    <a:pt x="3378" y="6156"/>
                    <a:pt x="3774" y="6688"/>
                  </a:cubicBezTo>
                  <a:cubicBezTo>
                    <a:pt x="3791" y="6709"/>
                    <a:pt x="3802" y="6734"/>
                    <a:pt x="3817" y="6759"/>
                  </a:cubicBezTo>
                  <a:cubicBezTo>
                    <a:pt x="3078" y="6447"/>
                    <a:pt x="2337" y="6156"/>
                    <a:pt x="1827" y="5499"/>
                  </a:cubicBezTo>
                  <a:cubicBezTo>
                    <a:pt x="1751" y="5403"/>
                    <a:pt x="1681" y="5303"/>
                    <a:pt x="1636" y="5188"/>
                  </a:cubicBezTo>
                  <a:cubicBezTo>
                    <a:pt x="1616" y="5137"/>
                    <a:pt x="1595" y="5081"/>
                    <a:pt x="1636" y="5032"/>
                  </a:cubicBezTo>
                  <a:cubicBezTo>
                    <a:pt x="1664" y="4998"/>
                    <a:pt x="1701" y="4987"/>
                    <a:pt x="1740" y="4987"/>
                  </a:cubicBezTo>
                  <a:close/>
                  <a:moveTo>
                    <a:pt x="5658" y="4616"/>
                  </a:moveTo>
                  <a:cubicBezTo>
                    <a:pt x="5691" y="4616"/>
                    <a:pt x="5726" y="4641"/>
                    <a:pt x="5761" y="4691"/>
                  </a:cubicBezTo>
                  <a:cubicBezTo>
                    <a:pt x="5894" y="4881"/>
                    <a:pt x="5943" y="5102"/>
                    <a:pt x="5980" y="5323"/>
                  </a:cubicBezTo>
                  <a:cubicBezTo>
                    <a:pt x="6093" y="5951"/>
                    <a:pt x="6095" y="6586"/>
                    <a:pt x="6036" y="7223"/>
                  </a:cubicBezTo>
                  <a:cubicBezTo>
                    <a:pt x="6029" y="7306"/>
                    <a:pt x="6034" y="7392"/>
                    <a:pt x="6034" y="7478"/>
                  </a:cubicBezTo>
                  <a:cubicBezTo>
                    <a:pt x="6023" y="7478"/>
                    <a:pt x="6012" y="7478"/>
                    <a:pt x="6001" y="7481"/>
                  </a:cubicBezTo>
                  <a:cubicBezTo>
                    <a:pt x="5842" y="7032"/>
                    <a:pt x="5695" y="6580"/>
                    <a:pt x="5579" y="6119"/>
                  </a:cubicBezTo>
                  <a:cubicBezTo>
                    <a:pt x="5493" y="5779"/>
                    <a:pt x="5435" y="5439"/>
                    <a:pt x="5461" y="5089"/>
                  </a:cubicBezTo>
                  <a:cubicBezTo>
                    <a:pt x="5470" y="4955"/>
                    <a:pt x="5494" y="4823"/>
                    <a:pt x="5557" y="4704"/>
                  </a:cubicBezTo>
                  <a:cubicBezTo>
                    <a:pt x="5588" y="4645"/>
                    <a:pt x="5623" y="4616"/>
                    <a:pt x="5658" y="4616"/>
                  </a:cubicBezTo>
                  <a:close/>
                  <a:moveTo>
                    <a:pt x="5240" y="6443"/>
                  </a:moveTo>
                  <a:cubicBezTo>
                    <a:pt x="5306" y="6513"/>
                    <a:pt x="5312" y="6593"/>
                    <a:pt x="5319" y="6673"/>
                  </a:cubicBezTo>
                  <a:cubicBezTo>
                    <a:pt x="5343" y="7025"/>
                    <a:pt x="5224" y="7342"/>
                    <a:pt x="5093" y="7654"/>
                  </a:cubicBezTo>
                  <a:cubicBezTo>
                    <a:pt x="4969" y="7949"/>
                    <a:pt x="4802" y="8222"/>
                    <a:pt x="4605" y="8520"/>
                  </a:cubicBezTo>
                  <a:cubicBezTo>
                    <a:pt x="4601" y="8192"/>
                    <a:pt x="4638" y="7901"/>
                    <a:pt x="4688" y="7611"/>
                  </a:cubicBezTo>
                  <a:cubicBezTo>
                    <a:pt x="4731" y="7359"/>
                    <a:pt x="4782" y="7108"/>
                    <a:pt x="4892" y="6874"/>
                  </a:cubicBezTo>
                  <a:cubicBezTo>
                    <a:pt x="4974" y="6704"/>
                    <a:pt x="5081" y="6556"/>
                    <a:pt x="5240" y="6443"/>
                  </a:cubicBezTo>
                  <a:close/>
                  <a:moveTo>
                    <a:pt x="8149" y="7343"/>
                  </a:moveTo>
                  <a:cubicBezTo>
                    <a:pt x="8193" y="7343"/>
                    <a:pt x="8238" y="7349"/>
                    <a:pt x="8282" y="7363"/>
                  </a:cubicBezTo>
                  <a:cubicBezTo>
                    <a:pt x="8390" y="7397"/>
                    <a:pt x="8408" y="7463"/>
                    <a:pt x="8331" y="7547"/>
                  </a:cubicBezTo>
                  <a:cubicBezTo>
                    <a:pt x="8246" y="7635"/>
                    <a:pt x="8139" y="7697"/>
                    <a:pt x="8034" y="7757"/>
                  </a:cubicBezTo>
                  <a:cubicBezTo>
                    <a:pt x="7627" y="7994"/>
                    <a:pt x="7188" y="8157"/>
                    <a:pt x="6753" y="8332"/>
                  </a:cubicBezTo>
                  <a:cubicBezTo>
                    <a:pt x="6545" y="8415"/>
                    <a:pt x="6340" y="8503"/>
                    <a:pt x="6120" y="8636"/>
                  </a:cubicBezTo>
                  <a:cubicBezTo>
                    <a:pt x="6264" y="8392"/>
                    <a:pt x="6432" y="8213"/>
                    <a:pt x="6625" y="8060"/>
                  </a:cubicBezTo>
                  <a:cubicBezTo>
                    <a:pt x="7019" y="7752"/>
                    <a:pt x="7441" y="7496"/>
                    <a:pt x="7934" y="7376"/>
                  </a:cubicBezTo>
                  <a:cubicBezTo>
                    <a:pt x="8005" y="7358"/>
                    <a:pt x="8077" y="7343"/>
                    <a:pt x="8149" y="7343"/>
                  </a:cubicBezTo>
                  <a:close/>
                  <a:moveTo>
                    <a:pt x="8831" y="8312"/>
                  </a:moveTo>
                  <a:cubicBezTo>
                    <a:pt x="8867" y="8312"/>
                    <a:pt x="8902" y="8319"/>
                    <a:pt x="8920" y="8351"/>
                  </a:cubicBezTo>
                  <a:cubicBezTo>
                    <a:pt x="8952" y="8398"/>
                    <a:pt x="8913" y="8442"/>
                    <a:pt x="8887" y="8480"/>
                  </a:cubicBezTo>
                  <a:cubicBezTo>
                    <a:pt x="8810" y="8587"/>
                    <a:pt x="8705" y="8666"/>
                    <a:pt x="8596" y="8739"/>
                  </a:cubicBezTo>
                  <a:cubicBezTo>
                    <a:pt x="8304" y="8937"/>
                    <a:pt x="7988" y="9089"/>
                    <a:pt x="7683" y="9261"/>
                  </a:cubicBezTo>
                  <a:cubicBezTo>
                    <a:pt x="7590" y="9313"/>
                    <a:pt x="7501" y="9381"/>
                    <a:pt x="7389" y="9404"/>
                  </a:cubicBezTo>
                  <a:cubicBezTo>
                    <a:pt x="7383" y="9354"/>
                    <a:pt x="7408" y="9327"/>
                    <a:pt x="7432" y="9304"/>
                  </a:cubicBezTo>
                  <a:cubicBezTo>
                    <a:pt x="7706" y="9026"/>
                    <a:pt x="7958" y="8725"/>
                    <a:pt x="8294" y="8513"/>
                  </a:cubicBezTo>
                  <a:cubicBezTo>
                    <a:pt x="8450" y="8414"/>
                    <a:pt x="8609" y="8316"/>
                    <a:pt x="8803" y="8313"/>
                  </a:cubicBezTo>
                  <a:cubicBezTo>
                    <a:pt x="8812" y="8313"/>
                    <a:pt x="8822" y="8312"/>
                    <a:pt x="8831" y="8312"/>
                  </a:cubicBezTo>
                  <a:close/>
                  <a:moveTo>
                    <a:pt x="2106" y="7979"/>
                  </a:moveTo>
                  <a:cubicBezTo>
                    <a:pt x="2109" y="7979"/>
                    <a:pt x="2112" y="7979"/>
                    <a:pt x="2115" y="7979"/>
                  </a:cubicBezTo>
                  <a:cubicBezTo>
                    <a:pt x="2192" y="7984"/>
                    <a:pt x="2260" y="8014"/>
                    <a:pt x="2329" y="8047"/>
                  </a:cubicBezTo>
                  <a:cubicBezTo>
                    <a:pt x="2648" y="8193"/>
                    <a:pt x="2912" y="8418"/>
                    <a:pt x="3179" y="8642"/>
                  </a:cubicBezTo>
                  <a:cubicBezTo>
                    <a:pt x="3613" y="9004"/>
                    <a:pt x="4043" y="9370"/>
                    <a:pt x="4417" y="9797"/>
                  </a:cubicBezTo>
                  <a:cubicBezTo>
                    <a:pt x="4443" y="9826"/>
                    <a:pt x="4476" y="9849"/>
                    <a:pt x="4489" y="9910"/>
                  </a:cubicBezTo>
                  <a:cubicBezTo>
                    <a:pt x="4318" y="9890"/>
                    <a:pt x="4167" y="9834"/>
                    <a:pt x="4017" y="9776"/>
                  </a:cubicBezTo>
                  <a:cubicBezTo>
                    <a:pt x="3276" y="9480"/>
                    <a:pt x="2658" y="9014"/>
                    <a:pt x="2158" y="8394"/>
                  </a:cubicBezTo>
                  <a:cubicBezTo>
                    <a:pt x="2085" y="8302"/>
                    <a:pt x="2016" y="8203"/>
                    <a:pt x="2015" y="8077"/>
                  </a:cubicBezTo>
                  <a:cubicBezTo>
                    <a:pt x="2015" y="8008"/>
                    <a:pt x="2043" y="7979"/>
                    <a:pt x="2106" y="7979"/>
                  </a:cubicBezTo>
                  <a:close/>
                  <a:moveTo>
                    <a:pt x="8651" y="9779"/>
                  </a:moveTo>
                  <a:cubicBezTo>
                    <a:pt x="8712" y="9779"/>
                    <a:pt x="8773" y="9781"/>
                    <a:pt x="8834" y="9784"/>
                  </a:cubicBezTo>
                  <a:cubicBezTo>
                    <a:pt x="8933" y="9790"/>
                    <a:pt x="9031" y="9810"/>
                    <a:pt x="9118" y="9856"/>
                  </a:cubicBezTo>
                  <a:cubicBezTo>
                    <a:pt x="9211" y="9906"/>
                    <a:pt x="9217" y="9975"/>
                    <a:pt x="9134" y="10041"/>
                  </a:cubicBezTo>
                  <a:cubicBezTo>
                    <a:pt x="9046" y="10113"/>
                    <a:pt x="8939" y="10141"/>
                    <a:pt x="8831" y="10166"/>
                  </a:cubicBezTo>
                  <a:cubicBezTo>
                    <a:pt x="8553" y="10231"/>
                    <a:pt x="8269" y="10254"/>
                    <a:pt x="7984" y="10254"/>
                  </a:cubicBezTo>
                  <a:cubicBezTo>
                    <a:pt x="7934" y="10254"/>
                    <a:pt x="7883" y="10253"/>
                    <a:pt x="7832" y="10252"/>
                  </a:cubicBezTo>
                  <a:cubicBezTo>
                    <a:pt x="7505" y="10243"/>
                    <a:pt x="7178" y="10207"/>
                    <a:pt x="6849" y="10201"/>
                  </a:cubicBezTo>
                  <a:cubicBezTo>
                    <a:pt x="7141" y="10047"/>
                    <a:pt x="7458" y="9956"/>
                    <a:pt x="7779" y="9883"/>
                  </a:cubicBezTo>
                  <a:cubicBezTo>
                    <a:pt x="8065" y="9818"/>
                    <a:pt x="8357" y="9779"/>
                    <a:pt x="8651" y="9779"/>
                  </a:cubicBezTo>
                  <a:close/>
                  <a:moveTo>
                    <a:pt x="6412" y="9101"/>
                  </a:moveTo>
                  <a:cubicBezTo>
                    <a:pt x="6419" y="9101"/>
                    <a:pt x="6426" y="9102"/>
                    <a:pt x="6433" y="9103"/>
                  </a:cubicBezTo>
                  <a:cubicBezTo>
                    <a:pt x="6509" y="9121"/>
                    <a:pt x="6505" y="9234"/>
                    <a:pt x="6498" y="9300"/>
                  </a:cubicBezTo>
                  <a:cubicBezTo>
                    <a:pt x="6467" y="9634"/>
                    <a:pt x="6396" y="9958"/>
                    <a:pt x="6232" y="10259"/>
                  </a:cubicBezTo>
                  <a:cubicBezTo>
                    <a:pt x="6229" y="9962"/>
                    <a:pt x="6195" y="9662"/>
                    <a:pt x="6268" y="9369"/>
                  </a:cubicBezTo>
                  <a:cubicBezTo>
                    <a:pt x="6278" y="9331"/>
                    <a:pt x="6287" y="9291"/>
                    <a:pt x="6304" y="9257"/>
                  </a:cubicBezTo>
                  <a:cubicBezTo>
                    <a:pt x="6334" y="9200"/>
                    <a:pt x="6344" y="9101"/>
                    <a:pt x="6412" y="9101"/>
                  </a:cubicBezTo>
                  <a:close/>
                  <a:moveTo>
                    <a:pt x="2880" y="10037"/>
                  </a:moveTo>
                  <a:cubicBezTo>
                    <a:pt x="3014" y="10037"/>
                    <a:pt x="3147" y="10066"/>
                    <a:pt x="3279" y="10105"/>
                  </a:cubicBezTo>
                  <a:cubicBezTo>
                    <a:pt x="3698" y="10230"/>
                    <a:pt x="4081" y="10434"/>
                    <a:pt x="4483" y="10659"/>
                  </a:cubicBezTo>
                  <a:cubicBezTo>
                    <a:pt x="4328" y="10701"/>
                    <a:pt x="4180" y="10717"/>
                    <a:pt x="4035" y="10717"/>
                  </a:cubicBezTo>
                  <a:cubicBezTo>
                    <a:pt x="3965" y="10717"/>
                    <a:pt x="3896" y="10713"/>
                    <a:pt x="3828" y="10708"/>
                  </a:cubicBezTo>
                  <a:cubicBezTo>
                    <a:pt x="3537" y="10682"/>
                    <a:pt x="3249" y="10637"/>
                    <a:pt x="2969" y="10548"/>
                  </a:cubicBezTo>
                  <a:cubicBezTo>
                    <a:pt x="2826" y="10501"/>
                    <a:pt x="2687" y="10444"/>
                    <a:pt x="2575" y="10341"/>
                  </a:cubicBezTo>
                  <a:cubicBezTo>
                    <a:pt x="2468" y="10240"/>
                    <a:pt x="2489" y="10120"/>
                    <a:pt x="2627" y="10075"/>
                  </a:cubicBezTo>
                  <a:cubicBezTo>
                    <a:pt x="2711" y="10048"/>
                    <a:pt x="2796" y="10037"/>
                    <a:pt x="2880" y="10037"/>
                  </a:cubicBezTo>
                  <a:close/>
                  <a:moveTo>
                    <a:pt x="5514" y="6603"/>
                  </a:moveTo>
                  <a:cubicBezTo>
                    <a:pt x="5609" y="6900"/>
                    <a:pt x="5699" y="7181"/>
                    <a:pt x="5794" y="7462"/>
                  </a:cubicBezTo>
                  <a:cubicBezTo>
                    <a:pt x="5848" y="7621"/>
                    <a:pt x="5901" y="7784"/>
                    <a:pt x="5989" y="7929"/>
                  </a:cubicBezTo>
                  <a:cubicBezTo>
                    <a:pt x="6027" y="7991"/>
                    <a:pt x="6000" y="8041"/>
                    <a:pt x="5977" y="8094"/>
                  </a:cubicBezTo>
                  <a:cubicBezTo>
                    <a:pt x="5669" y="8801"/>
                    <a:pt x="5407" y="9521"/>
                    <a:pt x="5214" y="10269"/>
                  </a:cubicBezTo>
                  <a:cubicBezTo>
                    <a:pt x="5133" y="10586"/>
                    <a:pt x="5061" y="10904"/>
                    <a:pt x="5009" y="11226"/>
                  </a:cubicBezTo>
                  <a:cubicBezTo>
                    <a:pt x="5004" y="11261"/>
                    <a:pt x="4991" y="11294"/>
                    <a:pt x="4974" y="11351"/>
                  </a:cubicBezTo>
                  <a:cubicBezTo>
                    <a:pt x="4878" y="10537"/>
                    <a:pt x="4761" y="9756"/>
                    <a:pt x="4608" y="8982"/>
                  </a:cubicBezTo>
                  <a:cubicBezTo>
                    <a:pt x="4591" y="8897"/>
                    <a:pt x="4604" y="8825"/>
                    <a:pt x="4654" y="8751"/>
                  </a:cubicBezTo>
                  <a:cubicBezTo>
                    <a:pt x="4839" y="8465"/>
                    <a:pt x="5028" y="8186"/>
                    <a:pt x="5183" y="7883"/>
                  </a:cubicBezTo>
                  <a:cubicBezTo>
                    <a:pt x="5411" y="7435"/>
                    <a:pt x="5483" y="7169"/>
                    <a:pt x="5514" y="6603"/>
                  </a:cubicBezTo>
                  <a:close/>
                  <a:moveTo>
                    <a:pt x="1741" y="0"/>
                  </a:moveTo>
                  <a:cubicBezTo>
                    <a:pt x="1690" y="0"/>
                    <a:pt x="1637" y="13"/>
                    <a:pt x="1583" y="42"/>
                  </a:cubicBezTo>
                  <a:cubicBezTo>
                    <a:pt x="1441" y="119"/>
                    <a:pt x="1411" y="252"/>
                    <a:pt x="1400" y="403"/>
                  </a:cubicBezTo>
                  <a:cubicBezTo>
                    <a:pt x="1375" y="751"/>
                    <a:pt x="1454" y="1075"/>
                    <a:pt x="1577" y="1396"/>
                  </a:cubicBezTo>
                  <a:cubicBezTo>
                    <a:pt x="1805" y="1987"/>
                    <a:pt x="2104" y="2543"/>
                    <a:pt x="2443" y="3077"/>
                  </a:cubicBezTo>
                  <a:cubicBezTo>
                    <a:pt x="2501" y="3167"/>
                    <a:pt x="2565" y="3254"/>
                    <a:pt x="2595" y="3375"/>
                  </a:cubicBezTo>
                  <a:cubicBezTo>
                    <a:pt x="2440" y="3254"/>
                    <a:pt x="2304" y="3141"/>
                    <a:pt x="2164" y="3034"/>
                  </a:cubicBezTo>
                  <a:cubicBezTo>
                    <a:pt x="1729" y="2711"/>
                    <a:pt x="1272" y="2436"/>
                    <a:pt x="745" y="2298"/>
                  </a:cubicBezTo>
                  <a:cubicBezTo>
                    <a:pt x="648" y="2273"/>
                    <a:pt x="550" y="2256"/>
                    <a:pt x="451" y="2256"/>
                  </a:cubicBezTo>
                  <a:cubicBezTo>
                    <a:pt x="381" y="2256"/>
                    <a:pt x="310" y="2264"/>
                    <a:pt x="240" y="2285"/>
                  </a:cubicBezTo>
                  <a:cubicBezTo>
                    <a:pt x="58" y="2341"/>
                    <a:pt x="1" y="2495"/>
                    <a:pt x="104" y="2657"/>
                  </a:cubicBezTo>
                  <a:cubicBezTo>
                    <a:pt x="154" y="2733"/>
                    <a:pt x="217" y="2797"/>
                    <a:pt x="289" y="2854"/>
                  </a:cubicBezTo>
                  <a:cubicBezTo>
                    <a:pt x="663" y="3155"/>
                    <a:pt x="1099" y="3339"/>
                    <a:pt x="1549" y="3495"/>
                  </a:cubicBezTo>
                  <a:cubicBezTo>
                    <a:pt x="1943" y="3631"/>
                    <a:pt x="2344" y="3743"/>
                    <a:pt x="2732" y="3899"/>
                  </a:cubicBezTo>
                  <a:cubicBezTo>
                    <a:pt x="2848" y="3947"/>
                    <a:pt x="2924" y="4016"/>
                    <a:pt x="2974" y="4136"/>
                  </a:cubicBezTo>
                  <a:cubicBezTo>
                    <a:pt x="3213" y="4709"/>
                    <a:pt x="3444" y="5287"/>
                    <a:pt x="3636" y="5878"/>
                  </a:cubicBezTo>
                  <a:cubicBezTo>
                    <a:pt x="3701" y="6073"/>
                    <a:pt x="3765" y="6269"/>
                    <a:pt x="3830" y="6466"/>
                  </a:cubicBezTo>
                  <a:cubicBezTo>
                    <a:pt x="3801" y="6463"/>
                    <a:pt x="3789" y="6451"/>
                    <a:pt x="3781" y="6438"/>
                  </a:cubicBezTo>
                  <a:cubicBezTo>
                    <a:pt x="3463" y="6023"/>
                    <a:pt x="3109" y="5640"/>
                    <a:pt x="2713" y="5296"/>
                  </a:cubicBezTo>
                  <a:cubicBezTo>
                    <a:pt x="2491" y="5104"/>
                    <a:pt x="2256" y="4929"/>
                    <a:pt x="1967" y="4847"/>
                  </a:cubicBezTo>
                  <a:cubicBezTo>
                    <a:pt x="1895" y="4827"/>
                    <a:pt x="1820" y="4809"/>
                    <a:pt x="1748" y="4809"/>
                  </a:cubicBezTo>
                  <a:cubicBezTo>
                    <a:pt x="1660" y="4809"/>
                    <a:pt x="1577" y="4836"/>
                    <a:pt x="1509" y="4923"/>
                  </a:cubicBezTo>
                  <a:cubicBezTo>
                    <a:pt x="1387" y="5075"/>
                    <a:pt x="1458" y="5231"/>
                    <a:pt x="1543" y="5375"/>
                  </a:cubicBezTo>
                  <a:cubicBezTo>
                    <a:pt x="1724" y="5686"/>
                    <a:pt x="1960" y="5951"/>
                    <a:pt x="2251" y="6165"/>
                  </a:cubicBezTo>
                  <a:cubicBezTo>
                    <a:pt x="2754" y="6534"/>
                    <a:pt x="3315" y="6795"/>
                    <a:pt x="3900" y="7009"/>
                  </a:cubicBezTo>
                  <a:cubicBezTo>
                    <a:pt x="3969" y="7033"/>
                    <a:pt x="4003" y="7069"/>
                    <a:pt x="4025" y="7145"/>
                  </a:cubicBezTo>
                  <a:cubicBezTo>
                    <a:pt x="4208" y="7800"/>
                    <a:pt x="4347" y="8467"/>
                    <a:pt x="4466" y="9138"/>
                  </a:cubicBezTo>
                  <a:cubicBezTo>
                    <a:pt x="4496" y="9310"/>
                    <a:pt x="4519" y="9483"/>
                    <a:pt x="4549" y="9685"/>
                  </a:cubicBezTo>
                  <a:cubicBezTo>
                    <a:pt x="4513" y="9654"/>
                    <a:pt x="4503" y="9647"/>
                    <a:pt x="4492" y="9634"/>
                  </a:cubicBezTo>
                  <a:cubicBezTo>
                    <a:pt x="4060" y="9125"/>
                    <a:pt x="3556" y="8692"/>
                    <a:pt x="3037" y="8276"/>
                  </a:cubicBezTo>
                  <a:cubicBezTo>
                    <a:pt x="2810" y="8093"/>
                    <a:pt x="2570" y="7922"/>
                    <a:pt x="2284" y="7836"/>
                  </a:cubicBezTo>
                  <a:cubicBezTo>
                    <a:pt x="2226" y="7819"/>
                    <a:pt x="2166" y="7804"/>
                    <a:pt x="2108" y="7804"/>
                  </a:cubicBezTo>
                  <a:cubicBezTo>
                    <a:pt x="2036" y="7804"/>
                    <a:pt x="1968" y="7826"/>
                    <a:pt x="1910" y="7893"/>
                  </a:cubicBezTo>
                  <a:cubicBezTo>
                    <a:pt x="1810" y="8011"/>
                    <a:pt x="1840" y="8147"/>
                    <a:pt x="1889" y="8273"/>
                  </a:cubicBezTo>
                  <a:cubicBezTo>
                    <a:pt x="1916" y="8342"/>
                    <a:pt x="1957" y="8408"/>
                    <a:pt x="2000" y="8467"/>
                  </a:cubicBezTo>
                  <a:cubicBezTo>
                    <a:pt x="2254" y="8817"/>
                    <a:pt x="2575" y="9098"/>
                    <a:pt x="2918" y="9354"/>
                  </a:cubicBezTo>
                  <a:cubicBezTo>
                    <a:pt x="3394" y="9711"/>
                    <a:pt x="3911" y="9978"/>
                    <a:pt x="4505" y="10077"/>
                  </a:cubicBezTo>
                  <a:cubicBezTo>
                    <a:pt x="4598" y="10093"/>
                    <a:pt x="4627" y="10137"/>
                    <a:pt x="4634" y="10222"/>
                  </a:cubicBezTo>
                  <a:cubicBezTo>
                    <a:pt x="4642" y="10330"/>
                    <a:pt x="4660" y="10441"/>
                    <a:pt x="4673" y="10550"/>
                  </a:cubicBezTo>
                  <a:cubicBezTo>
                    <a:pt x="4671" y="10550"/>
                    <a:pt x="4670" y="10550"/>
                    <a:pt x="4669" y="10550"/>
                  </a:cubicBezTo>
                  <a:cubicBezTo>
                    <a:pt x="4624" y="10550"/>
                    <a:pt x="4594" y="10522"/>
                    <a:pt x="4562" y="10505"/>
                  </a:cubicBezTo>
                  <a:cubicBezTo>
                    <a:pt x="4232" y="10328"/>
                    <a:pt x="3907" y="10143"/>
                    <a:pt x="3554" y="10012"/>
                  </a:cubicBezTo>
                  <a:cubicBezTo>
                    <a:pt x="3335" y="9931"/>
                    <a:pt x="3114" y="9859"/>
                    <a:pt x="2883" y="9859"/>
                  </a:cubicBezTo>
                  <a:cubicBezTo>
                    <a:pt x="2815" y="9859"/>
                    <a:pt x="2747" y="9865"/>
                    <a:pt x="2677" y="9879"/>
                  </a:cubicBezTo>
                  <a:cubicBezTo>
                    <a:pt x="2529" y="9910"/>
                    <a:pt x="2405" y="9976"/>
                    <a:pt x="2365" y="10133"/>
                  </a:cubicBezTo>
                  <a:cubicBezTo>
                    <a:pt x="2323" y="10283"/>
                    <a:pt x="2390" y="10401"/>
                    <a:pt x="2508" y="10494"/>
                  </a:cubicBezTo>
                  <a:cubicBezTo>
                    <a:pt x="2595" y="10564"/>
                    <a:pt x="2690" y="10622"/>
                    <a:pt x="2795" y="10657"/>
                  </a:cubicBezTo>
                  <a:cubicBezTo>
                    <a:pt x="3197" y="10797"/>
                    <a:pt x="3606" y="10891"/>
                    <a:pt x="4030" y="10891"/>
                  </a:cubicBezTo>
                  <a:cubicBezTo>
                    <a:pt x="4108" y="10891"/>
                    <a:pt x="4186" y="10888"/>
                    <a:pt x="4265" y="10881"/>
                  </a:cubicBezTo>
                  <a:cubicBezTo>
                    <a:pt x="4412" y="10868"/>
                    <a:pt x="4552" y="10831"/>
                    <a:pt x="4706" y="10801"/>
                  </a:cubicBezTo>
                  <a:cubicBezTo>
                    <a:pt x="4731" y="11044"/>
                    <a:pt x="4751" y="11284"/>
                    <a:pt x="4782" y="11523"/>
                  </a:cubicBezTo>
                  <a:cubicBezTo>
                    <a:pt x="4876" y="12287"/>
                    <a:pt x="4931" y="13057"/>
                    <a:pt x="4964" y="13827"/>
                  </a:cubicBezTo>
                  <a:cubicBezTo>
                    <a:pt x="5005" y="14765"/>
                    <a:pt x="5031" y="15702"/>
                    <a:pt x="5067" y="16638"/>
                  </a:cubicBezTo>
                  <a:cubicBezTo>
                    <a:pt x="5075" y="16872"/>
                    <a:pt x="5100" y="17104"/>
                    <a:pt x="5138" y="17333"/>
                  </a:cubicBezTo>
                  <a:cubicBezTo>
                    <a:pt x="5148" y="17401"/>
                    <a:pt x="5167" y="17477"/>
                    <a:pt x="5252" y="17477"/>
                  </a:cubicBezTo>
                  <a:cubicBezTo>
                    <a:pt x="5255" y="17477"/>
                    <a:pt x="5259" y="17477"/>
                    <a:pt x="5263" y="17477"/>
                  </a:cubicBezTo>
                  <a:cubicBezTo>
                    <a:pt x="5355" y="17470"/>
                    <a:pt x="5368" y="17395"/>
                    <a:pt x="5371" y="17319"/>
                  </a:cubicBezTo>
                  <a:cubicBezTo>
                    <a:pt x="5372" y="17280"/>
                    <a:pt x="5372" y="17240"/>
                    <a:pt x="5371" y="17202"/>
                  </a:cubicBezTo>
                  <a:cubicBezTo>
                    <a:pt x="5356" y="16916"/>
                    <a:pt x="5335" y="16634"/>
                    <a:pt x="5329" y="16349"/>
                  </a:cubicBezTo>
                  <a:cubicBezTo>
                    <a:pt x="5300" y="15051"/>
                    <a:pt x="5227" y="13755"/>
                    <a:pt x="5106" y="12465"/>
                  </a:cubicBezTo>
                  <a:cubicBezTo>
                    <a:pt x="5093" y="12333"/>
                    <a:pt x="5131" y="12237"/>
                    <a:pt x="5192" y="12135"/>
                  </a:cubicBezTo>
                  <a:cubicBezTo>
                    <a:pt x="5554" y="11528"/>
                    <a:pt x="6009" y="10990"/>
                    <a:pt x="6472" y="10458"/>
                  </a:cubicBezTo>
                  <a:cubicBezTo>
                    <a:pt x="6526" y="10394"/>
                    <a:pt x="6598" y="10385"/>
                    <a:pt x="6674" y="10381"/>
                  </a:cubicBezTo>
                  <a:cubicBezTo>
                    <a:pt x="6729" y="10378"/>
                    <a:pt x="6784" y="10377"/>
                    <a:pt x="6839" y="10377"/>
                  </a:cubicBezTo>
                  <a:cubicBezTo>
                    <a:pt x="7045" y="10377"/>
                    <a:pt x="7250" y="10392"/>
                    <a:pt x="7455" y="10409"/>
                  </a:cubicBezTo>
                  <a:cubicBezTo>
                    <a:pt x="7620" y="10424"/>
                    <a:pt x="7785" y="10432"/>
                    <a:pt x="7949" y="10432"/>
                  </a:cubicBezTo>
                  <a:cubicBezTo>
                    <a:pt x="8226" y="10432"/>
                    <a:pt x="8501" y="10409"/>
                    <a:pt x="8775" y="10352"/>
                  </a:cubicBezTo>
                  <a:cubicBezTo>
                    <a:pt x="8946" y="10319"/>
                    <a:pt x="9117" y="10276"/>
                    <a:pt x="9249" y="10150"/>
                  </a:cubicBezTo>
                  <a:cubicBezTo>
                    <a:pt x="9399" y="10007"/>
                    <a:pt x="9372" y="9819"/>
                    <a:pt x="9190" y="9718"/>
                  </a:cubicBezTo>
                  <a:cubicBezTo>
                    <a:pt x="9077" y="9657"/>
                    <a:pt x="8952" y="9634"/>
                    <a:pt x="8826" y="9625"/>
                  </a:cubicBezTo>
                  <a:cubicBezTo>
                    <a:pt x="8753" y="9621"/>
                    <a:pt x="8681" y="9619"/>
                    <a:pt x="8609" y="9619"/>
                  </a:cubicBezTo>
                  <a:cubicBezTo>
                    <a:pt x="8302" y="9619"/>
                    <a:pt x="7999" y="9658"/>
                    <a:pt x="7697" y="9728"/>
                  </a:cubicBezTo>
                  <a:cubicBezTo>
                    <a:pt x="7444" y="9789"/>
                    <a:pt x="7199" y="9867"/>
                    <a:pt x="6946" y="9964"/>
                  </a:cubicBezTo>
                  <a:cubicBezTo>
                    <a:pt x="7054" y="9748"/>
                    <a:pt x="7246" y="9668"/>
                    <a:pt x="7432" y="9576"/>
                  </a:cubicBezTo>
                  <a:cubicBezTo>
                    <a:pt x="7888" y="9353"/>
                    <a:pt x="8351" y="9139"/>
                    <a:pt x="8774" y="8852"/>
                  </a:cubicBezTo>
                  <a:cubicBezTo>
                    <a:pt x="8912" y="8759"/>
                    <a:pt x="9042" y="8653"/>
                    <a:pt x="9102" y="8488"/>
                  </a:cubicBezTo>
                  <a:cubicBezTo>
                    <a:pt x="9163" y="8321"/>
                    <a:pt x="9077" y="8186"/>
                    <a:pt x="8897" y="8173"/>
                  </a:cubicBezTo>
                  <a:cubicBezTo>
                    <a:pt x="8877" y="8172"/>
                    <a:pt x="8857" y="8171"/>
                    <a:pt x="8837" y="8171"/>
                  </a:cubicBezTo>
                  <a:cubicBezTo>
                    <a:pt x="8723" y="8171"/>
                    <a:pt x="8612" y="8192"/>
                    <a:pt x="8505" y="8237"/>
                  </a:cubicBezTo>
                  <a:cubicBezTo>
                    <a:pt x="8195" y="8371"/>
                    <a:pt x="7937" y="8579"/>
                    <a:pt x="7700" y="8814"/>
                  </a:cubicBezTo>
                  <a:cubicBezTo>
                    <a:pt x="7339" y="9168"/>
                    <a:pt x="7019" y="9562"/>
                    <a:pt x="6690" y="9948"/>
                  </a:cubicBezTo>
                  <a:cubicBezTo>
                    <a:pt x="6622" y="10028"/>
                    <a:pt x="6552" y="10107"/>
                    <a:pt x="6482" y="10187"/>
                  </a:cubicBezTo>
                  <a:cubicBezTo>
                    <a:pt x="6522" y="10041"/>
                    <a:pt x="6566" y="9903"/>
                    <a:pt x="6598" y="9761"/>
                  </a:cubicBezTo>
                  <a:cubicBezTo>
                    <a:pt x="6645" y="9546"/>
                    <a:pt x="6694" y="9330"/>
                    <a:pt x="6632" y="9108"/>
                  </a:cubicBezTo>
                  <a:cubicBezTo>
                    <a:pt x="6609" y="9023"/>
                    <a:pt x="6562" y="8951"/>
                    <a:pt x="6469" y="8939"/>
                  </a:cubicBezTo>
                  <a:cubicBezTo>
                    <a:pt x="6459" y="8937"/>
                    <a:pt x="6450" y="8936"/>
                    <a:pt x="6441" y="8936"/>
                  </a:cubicBezTo>
                  <a:cubicBezTo>
                    <a:pt x="6364" y="8936"/>
                    <a:pt x="6303" y="8983"/>
                    <a:pt x="6258" y="9046"/>
                  </a:cubicBezTo>
                  <a:cubicBezTo>
                    <a:pt x="6199" y="9125"/>
                    <a:pt x="6161" y="9217"/>
                    <a:pt x="6136" y="9313"/>
                  </a:cubicBezTo>
                  <a:cubicBezTo>
                    <a:pt x="6057" y="9631"/>
                    <a:pt x="6050" y="9953"/>
                    <a:pt x="6077" y="10277"/>
                  </a:cubicBezTo>
                  <a:cubicBezTo>
                    <a:pt x="6093" y="10472"/>
                    <a:pt x="6115" y="10660"/>
                    <a:pt x="5957" y="10831"/>
                  </a:cubicBezTo>
                  <a:cubicBezTo>
                    <a:pt x="5647" y="11166"/>
                    <a:pt x="5384" y="11538"/>
                    <a:pt x="5154" y="11932"/>
                  </a:cubicBezTo>
                  <a:cubicBezTo>
                    <a:pt x="5149" y="11941"/>
                    <a:pt x="5142" y="11953"/>
                    <a:pt x="5126" y="11953"/>
                  </a:cubicBezTo>
                  <a:cubicBezTo>
                    <a:pt x="5122" y="11953"/>
                    <a:pt x="5117" y="11953"/>
                    <a:pt x="5111" y="11950"/>
                  </a:cubicBezTo>
                  <a:cubicBezTo>
                    <a:pt x="5120" y="11860"/>
                    <a:pt x="5127" y="11764"/>
                    <a:pt x="5141" y="11671"/>
                  </a:cubicBezTo>
                  <a:cubicBezTo>
                    <a:pt x="5265" y="10835"/>
                    <a:pt x="5477" y="10019"/>
                    <a:pt x="5751" y="9218"/>
                  </a:cubicBezTo>
                  <a:cubicBezTo>
                    <a:pt x="5776" y="9148"/>
                    <a:pt x="5814" y="9093"/>
                    <a:pt x="5870" y="9046"/>
                  </a:cubicBezTo>
                  <a:cubicBezTo>
                    <a:pt x="6085" y="8864"/>
                    <a:pt x="6318" y="8713"/>
                    <a:pt x="6581" y="8603"/>
                  </a:cubicBezTo>
                  <a:cubicBezTo>
                    <a:pt x="6916" y="8465"/>
                    <a:pt x="7254" y="8336"/>
                    <a:pt x="7587" y="8193"/>
                  </a:cubicBezTo>
                  <a:cubicBezTo>
                    <a:pt x="7884" y="8068"/>
                    <a:pt x="8165" y="7918"/>
                    <a:pt x="8411" y="7707"/>
                  </a:cubicBezTo>
                  <a:cubicBezTo>
                    <a:pt x="8515" y="7620"/>
                    <a:pt x="8601" y="7516"/>
                    <a:pt x="8540" y="7369"/>
                  </a:cubicBezTo>
                  <a:cubicBezTo>
                    <a:pt x="8483" y="7225"/>
                    <a:pt x="8360" y="7182"/>
                    <a:pt x="8216" y="7174"/>
                  </a:cubicBezTo>
                  <a:cubicBezTo>
                    <a:pt x="8190" y="7172"/>
                    <a:pt x="8163" y="7171"/>
                    <a:pt x="8137" y="7171"/>
                  </a:cubicBezTo>
                  <a:cubicBezTo>
                    <a:pt x="7952" y="7171"/>
                    <a:pt x="7775" y="7214"/>
                    <a:pt x="7604" y="7284"/>
                  </a:cubicBezTo>
                  <a:cubicBezTo>
                    <a:pt x="7014" y="7526"/>
                    <a:pt x="6493" y="7865"/>
                    <a:pt x="6095" y="8379"/>
                  </a:cubicBezTo>
                  <a:cubicBezTo>
                    <a:pt x="6077" y="8331"/>
                    <a:pt x="6108" y="8299"/>
                    <a:pt x="6122" y="8265"/>
                  </a:cubicBezTo>
                  <a:cubicBezTo>
                    <a:pt x="6315" y="7803"/>
                    <a:pt x="6532" y="7349"/>
                    <a:pt x="6746" y="6894"/>
                  </a:cubicBezTo>
                  <a:cubicBezTo>
                    <a:pt x="6810" y="6758"/>
                    <a:pt x="6903" y="6678"/>
                    <a:pt x="7035" y="6620"/>
                  </a:cubicBezTo>
                  <a:cubicBezTo>
                    <a:pt x="7393" y="6470"/>
                    <a:pt x="7769" y="6381"/>
                    <a:pt x="8145" y="6295"/>
                  </a:cubicBezTo>
                  <a:cubicBezTo>
                    <a:pt x="8529" y="6208"/>
                    <a:pt x="8916" y="6133"/>
                    <a:pt x="9274" y="5961"/>
                  </a:cubicBezTo>
                  <a:cubicBezTo>
                    <a:pt x="9432" y="5885"/>
                    <a:pt x="9585" y="5803"/>
                    <a:pt x="9707" y="5676"/>
                  </a:cubicBezTo>
                  <a:cubicBezTo>
                    <a:pt x="9836" y="5540"/>
                    <a:pt x="9800" y="5376"/>
                    <a:pt x="9628" y="5304"/>
                  </a:cubicBezTo>
                  <a:cubicBezTo>
                    <a:pt x="9552" y="5272"/>
                    <a:pt x="9472" y="5264"/>
                    <a:pt x="9390" y="5264"/>
                  </a:cubicBezTo>
                  <a:cubicBezTo>
                    <a:pt x="9365" y="5264"/>
                    <a:pt x="9339" y="5265"/>
                    <a:pt x="9313" y="5266"/>
                  </a:cubicBezTo>
                  <a:cubicBezTo>
                    <a:pt x="8695" y="5294"/>
                    <a:pt x="8132" y="5489"/>
                    <a:pt x="7614" y="5822"/>
                  </a:cubicBezTo>
                  <a:cubicBezTo>
                    <a:pt x="7465" y="5919"/>
                    <a:pt x="7318" y="6018"/>
                    <a:pt x="7145" y="6133"/>
                  </a:cubicBezTo>
                  <a:cubicBezTo>
                    <a:pt x="7369" y="5726"/>
                    <a:pt x="7591" y="5352"/>
                    <a:pt x="7819" y="4982"/>
                  </a:cubicBezTo>
                  <a:cubicBezTo>
                    <a:pt x="7840" y="4947"/>
                    <a:pt x="7864" y="4938"/>
                    <a:pt x="7891" y="4938"/>
                  </a:cubicBezTo>
                  <a:cubicBezTo>
                    <a:pt x="7907" y="4938"/>
                    <a:pt x="7924" y="4942"/>
                    <a:pt x="7943" y="4945"/>
                  </a:cubicBezTo>
                  <a:cubicBezTo>
                    <a:pt x="8102" y="4973"/>
                    <a:pt x="8261" y="4989"/>
                    <a:pt x="8424" y="4990"/>
                  </a:cubicBezTo>
                  <a:cubicBezTo>
                    <a:pt x="8442" y="4991"/>
                    <a:pt x="8459" y="4991"/>
                    <a:pt x="8477" y="4991"/>
                  </a:cubicBezTo>
                  <a:cubicBezTo>
                    <a:pt x="8793" y="4991"/>
                    <a:pt x="9105" y="4966"/>
                    <a:pt x="9415" y="4916"/>
                  </a:cubicBezTo>
                  <a:cubicBezTo>
                    <a:pt x="9757" y="4859"/>
                    <a:pt x="10096" y="4780"/>
                    <a:pt x="10390" y="4578"/>
                  </a:cubicBezTo>
                  <a:cubicBezTo>
                    <a:pt x="10481" y="4515"/>
                    <a:pt x="10566" y="4441"/>
                    <a:pt x="10618" y="4338"/>
                  </a:cubicBezTo>
                  <a:cubicBezTo>
                    <a:pt x="10684" y="4186"/>
                    <a:pt x="10632" y="4040"/>
                    <a:pt x="10479" y="3977"/>
                  </a:cubicBezTo>
                  <a:cubicBezTo>
                    <a:pt x="10389" y="3940"/>
                    <a:pt x="10295" y="3923"/>
                    <a:pt x="10199" y="3923"/>
                  </a:cubicBezTo>
                  <a:cubicBezTo>
                    <a:pt x="10169" y="3923"/>
                    <a:pt x="10137" y="3925"/>
                    <a:pt x="10106" y="3928"/>
                  </a:cubicBezTo>
                  <a:cubicBezTo>
                    <a:pt x="9806" y="3958"/>
                    <a:pt x="9515" y="4031"/>
                    <a:pt x="9233" y="4127"/>
                  </a:cubicBezTo>
                  <a:cubicBezTo>
                    <a:pt x="9071" y="4180"/>
                    <a:pt x="8912" y="4239"/>
                    <a:pt x="8751" y="4297"/>
                  </a:cubicBezTo>
                  <a:cubicBezTo>
                    <a:pt x="8765" y="4266"/>
                    <a:pt x="8787" y="4249"/>
                    <a:pt x="8808" y="4232"/>
                  </a:cubicBezTo>
                  <a:cubicBezTo>
                    <a:pt x="9092" y="4006"/>
                    <a:pt x="9368" y="3765"/>
                    <a:pt x="9605" y="3489"/>
                  </a:cubicBezTo>
                  <a:cubicBezTo>
                    <a:pt x="9798" y="3269"/>
                    <a:pt x="9978" y="3039"/>
                    <a:pt x="10048" y="2744"/>
                  </a:cubicBezTo>
                  <a:cubicBezTo>
                    <a:pt x="10081" y="2602"/>
                    <a:pt x="10070" y="2464"/>
                    <a:pt x="9950" y="2378"/>
                  </a:cubicBezTo>
                  <a:cubicBezTo>
                    <a:pt x="9910" y="2350"/>
                    <a:pt x="9870" y="2339"/>
                    <a:pt x="9831" y="2339"/>
                  </a:cubicBezTo>
                  <a:cubicBezTo>
                    <a:pt x="9751" y="2339"/>
                    <a:pt x="9672" y="2387"/>
                    <a:pt x="9600" y="2436"/>
                  </a:cubicBezTo>
                  <a:cubicBezTo>
                    <a:pt x="9376" y="2582"/>
                    <a:pt x="9193" y="2778"/>
                    <a:pt x="9035" y="2991"/>
                  </a:cubicBezTo>
                  <a:cubicBezTo>
                    <a:pt x="8416" y="3825"/>
                    <a:pt x="7821" y="4675"/>
                    <a:pt x="7283" y="5567"/>
                  </a:cubicBezTo>
                  <a:cubicBezTo>
                    <a:pt x="7262" y="5600"/>
                    <a:pt x="7239" y="5633"/>
                    <a:pt x="7197" y="5693"/>
                  </a:cubicBezTo>
                  <a:cubicBezTo>
                    <a:pt x="7197" y="5416"/>
                    <a:pt x="7196" y="5170"/>
                    <a:pt x="7197" y="4926"/>
                  </a:cubicBezTo>
                  <a:cubicBezTo>
                    <a:pt x="7200" y="4345"/>
                    <a:pt x="7168" y="3768"/>
                    <a:pt x="7052" y="3196"/>
                  </a:cubicBezTo>
                  <a:cubicBezTo>
                    <a:pt x="7016" y="3015"/>
                    <a:pt x="6991" y="2829"/>
                    <a:pt x="6887" y="2668"/>
                  </a:cubicBezTo>
                  <a:cubicBezTo>
                    <a:pt x="6824" y="2571"/>
                    <a:pt x="6744" y="2522"/>
                    <a:pt x="6665" y="2522"/>
                  </a:cubicBezTo>
                  <a:cubicBezTo>
                    <a:pt x="6584" y="2522"/>
                    <a:pt x="6505" y="2573"/>
                    <a:pt x="6443" y="2672"/>
                  </a:cubicBezTo>
                  <a:cubicBezTo>
                    <a:pt x="6404" y="2733"/>
                    <a:pt x="6379" y="2800"/>
                    <a:pt x="6366" y="2869"/>
                  </a:cubicBezTo>
                  <a:cubicBezTo>
                    <a:pt x="6311" y="3155"/>
                    <a:pt x="6318" y="3446"/>
                    <a:pt x="6371" y="3729"/>
                  </a:cubicBezTo>
                  <a:cubicBezTo>
                    <a:pt x="6508" y="4459"/>
                    <a:pt x="6731" y="5165"/>
                    <a:pt x="7031" y="5843"/>
                  </a:cubicBezTo>
                  <a:cubicBezTo>
                    <a:pt x="7057" y="5906"/>
                    <a:pt x="7055" y="5951"/>
                    <a:pt x="7024" y="6007"/>
                  </a:cubicBezTo>
                  <a:cubicBezTo>
                    <a:pt x="6791" y="6407"/>
                    <a:pt x="6579" y="6817"/>
                    <a:pt x="6374" y="7231"/>
                  </a:cubicBezTo>
                  <a:cubicBezTo>
                    <a:pt x="6314" y="7353"/>
                    <a:pt x="6254" y="7476"/>
                    <a:pt x="6194" y="7604"/>
                  </a:cubicBezTo>
                  <a:cubicBezTo>
                    <a:pt x="6165" y="7571"/>
                    <a:pt x="6174" y="7542"/>
                    <a:pt x="6178" y="7519"/>
                  </a:cubicBezTo>
                  <a:cubicBezTo>
                    <a:pt x="6208" y="7266"/>
                    <a:pt x="6214" y="7007"/>
                    <a:pt x="6229" y="6752"/>
                  </a:cubicBezTo>
                  <a:cubicBezTo>
                    <a:pt x="6264" y="6200"/>
                    <a:pt x="6228" y="5656"/>
                    <a:pt x="6123" y="5115"/>
                  </a:cubicBezTo>
                  <a:cubicBezTo>
                    <a:pt x="6085" y="4912"/>
                    <a:pt x="6022" y="4717"/>
                    <a:pt x="5880" y="4558"/>
                  </a:cubicBezTo>
                  <a:cubicBezTo>
                    <a:pt x="5815" y="4486"/>
                    <a:pt x="5745" y="4450"/>
                    <a:pt x="5676" y="4450"/>
                  </a:cubicBezTo>
                  <a:cubicBezTo>
                    <a:pt x="5600" y="4450"/>
                    <a:pt x="5525" y="4493"/>
                    <a:pt x="5461" y="4579"/>
                  </a:cubicBezTo>
                  <a:cubicBezTo>
                    <a:pt x="5401" y="4659"/>
                    <a:pt x="5368" y="4752"/>
                    <a:pt x="5343" y="4847"/>
                  </a:cubicBezTo>
                  <a:cubicBezTo>
                    <a:pt x="5249" y="5233"/>
                    <a:pt x="5303" y="5614"/>
                    <a:pt x="5378" y="5997"/>
                  </a:cubicBezTo>
                  <a:cubicBezTo>
                    <a:pt x="5392" y="6066"/>
                    <a:pt x="5407" y="6134"/>
                    <a:pt x="5422" y="6205"/>
                  </a:cubicBezTo>
                  <a:cubicBezTo>
                    <a:pt x="5437" y="6269"/>
                    <a:pt x="5465" y="6331"/>
                    <a:pt x="5461" y="6414"/>
                  </a:cubicBezTo>
                  <a:cubicBezTo>
                    <a:pt x="5384" y="6318"/>
                    <a:pt x="5322" y="6272"/>
                    <a:pt x="5257" y="6272"/>
                  </a:cubicBezTo>
                  <a:cubicBezTo>
                    <a:pt x="5201" y="6272"/>
                    <a:pt x="5142" y="6306"/>
                    <a:pt x="5068" y="6371"/>
                  </a:cubicBezTo>
                  <a:cubicBezTo>
                    <a:pt x="4945" y="6478"/>
                    <a:pt x="4846" y="6606"/>
                    <a:pt x="4766" y="6747"/>
                  </a:cubicBezTo>
                  <a:cubicBezTo>
                    <a:pt x="4595" y="7053"/>
                    <a:pt x="4539" y="7390"/>
                    <a:pt x="4489" y="7731"/>
                  </a:cubicBezTo>
                  <a:cubicBezTo>
                    <a:pt x="4473" y="7846"/>
                    <a:pt x="4462" y="7962"/>
                    <a:pt x="4447" y="8078"/>
                  </a:cubicBezTo>
                  <a:cubicBezTo>
                    <a:pt x="4242" y="7316"/>
                    <a:pt x="4036" y="6559"/>
                    <a:pt x="3777" y="5819"/>
                  </a:cubicBezTo>
                  <a:cubicBezTo>
                    <a:pt x="3764" y="5783"/>
                    <a:pt x="3769" y="5755"/>
                    <a:pt x="3791" y="5720"/>
                  </a:cubicBezTo>
                  <a:cubicBezTo>
                    <a:pt x="3917" y="5517"/>
                    <a:pt x="4037" y="5306"/>
                    <a:pt x="4165" y="5102"/>
                  </a:cubicBezTo>
                  <a:cubicBezTo>
                    <a:pt x="4452" y="4645"/>
                    <a:pt x="4701" y="4172"/>
                    <a:pt x="4806" y="3636"/>
                  </a:cubicBezTo>
                  <a:cubicBezTo>
                    <a:pt x="4863" y="3342"/>
                    <a:pt x="4932" y="3047"/>
                    <a:pt x="4866" y="2745"/>
                  </a:cubicBezTo>
                  <a:cubicBezTo>
                    <a:pt x="4823" y="2551"/>
                    <a:pt x="4726" y="2391"/>
                    <a:pt x="4511" y="2346"/>
                  </a:cubicBezTo>
                  <a:cubicBezTo>
                    <a:pt x="4481" y="2340"/>
                    <a:pt x="4453" y="2337"/>
                    <a:pt x="4427" y="2337"/>
                  </a:cubicBezTo>
                  <a:cubicBezTo>
                    <a:pt x="4274" y="2337"/>
                    <a:pt x="4161" y="2429"/>
                    <a:pt x="4066" y="2552"/>
                  </a:cubicBezTo>
                  <a:cubicBezTo>
                    <a:pt x="3979" y="2665"/>
                    <a:pt x="3920" y="2794"/>
                    <a:pt x="3870" y="2929"/>
                  </a:cubicBezTo>
                  <a:cubicBezTo>
                    <a:pt x="3688" y="3409"/>
                    <a:pt x="3636" y="3914"/>
                    <a:pt x="3586" y="4421"/>
                  </a:cubicBezTo>
                  <a:cubicBezTo>
                    <a:pt x="3563" y="4664"/>
                    <a:pt x="3562" y="4907"/>
                    <a:pt x="3550" y="5152"/>
                  </a:cubicBezTo>
                  <a:cubicBezTo>
                    <a:pt x="3411" y="4768"/>
                    <a:pt x="3207" y="4410"/>
                    <a:pt x="3096" y="4018"/>
                  </a:cubicBezTo>
                  <a:cubicBezTo>
                    <a:pt x="3078" y="3964"/>
                    <a:pt x="3061" y="3918"/>
                    <a:pt x="3025" y="3871"/>
                  </a:cubicBezTo>
                  <a:cubicBezTo>
                    <a:pt x="2912" y="3726"/>
                    <a:pt x="2845" y="3568"/>
                    <a:pt x="2842" y="3375"/>
                  </a:cubicBezTo>
                  <a:cubicBezTo>
                    <a:pt x="2839" y="2869"/>
                    <a:pt x="2823" y="2363"/>
                    <a:pt x="2799" y="1857"/>
                  </a:cubicBezTo>
                  <a:cubicBezTo>
                    <a:pt x="2787" y="1577"/>
                    <a:pt x="2749" y="1299"/>
                    <a:pt x="2660" y="1032"/>
                  </a:cubicBezTo>
                  <a:cubicBezTo>
                    <a:pt x="2532" y="652"/>
                    <a:pt x="2329" y="324"/>
                    <a:pt x="1995" y="92"/>
                  </a:cubicBezTo>
                  <a:cubicBezTo>
                    <a:pt x="1916" y="38"/>
                    <a:pt x="1830" y="0"/>
                    <a:pt x="1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rot="-1233726">
              <a:off x="6343805" y="2271853"/>
              <a:ext cx="307794" cy="116472"/>
            </a:xfrm>
            <a:custGeom>
              <a:rect b="b" l="l" r="r" t="t"/>
              <a:pathLst>
                <a:path extrusionOk="0" h="2471" w="6530">
                  <a:moveTo>
                    <a:pt x="108" y="1"/>
                  </a:moveTo>
                  <a:cubicBezTo>
                    <a:pt x="90" y="1"/>
                    <a:pt x="71" y="5"/>
                    <a:pt x="53" y="26"/>
                  </a:cubicBezTo>
                  <a:cubicBezTo>
                    <a:pt x="51" y="758"/>
                    <a:pt x="55" y="1497"/>
                    <a:pt x="1" y="2249"/>
                  </a:cubicBezTo>
                  <a:cubicBezTo>
                    <a:pt x="35" y="2254"/>
                    <a:pt x="55" y="2255"/>
                    <a:pt x="75" y="2255"/>
                  </a:cubicBezTo>
                  <a:cubicBezTo>
                    <a:pt x="1068" y="2295"/>
                    <a:pt x="2058" y="2334"/>
                    <a:pt x="3050" y="2374"/>
                  </a:cubicBezTo>
                  <a:cubicBezTo>
                    <a:pt x="3622" y="2397"/>
                    <a:pt x="4196" y="2421"/>
                    <a:pt x="4769" y="2436"/>
                  </a:cubicBezTo>
                  <a:cubicBezTo>
                    <a:pt x="5238" y="2447"/>
                    <a:pt x="5709" y="2471"/>
                    <a:pt x="6178" y="2471"/>
                  </a:cubicBezTo>
                  <a:cubicBezTo>
                    <a:pt x="6227" y="2471"/>
                    <a:pt x="6275" y="2471"/>
                    <a:pt x="6323" y="2470"/>
                  </a:cubicBezTo>
                  <a:cubicBezTo>
                    <a:pt x="6402" y="2469"/>
                    <a:pt x="6433" y="2443"/>
                    <a:pt x="6438" y="2361"/>
                  </a:cubicBezTo>
                  <a:cubicBezTo>
                    <a:pt x="6468" y="1669"/>
                    <a:pt x="6529" y="979"/>
                    <a:pt x="6508" y="285"/>
                  </a:cubicBezTo>
                  <a:cubicBezTo>
                    <a:pt x="6508" y="255"/>
                    <a:pt x="6518" y="224"/>
                    <a:pt x="6484" y="191"/>
                  </a:cubicBezTo>
                  <a:lnTo>
                    <a:pt x="6396" y="191"/>
                  </a:lnTo>
                  <a:cubicBezTo>
                    <a:pt x="6281" y="192"/>
                    <a:pt x="6166" y="192"/>
                    <a:pt x="6051" y="192"/>
                  </a:cubicBezTo>
                  <a:cubicBezTo>
                    <a:pt x="5446" y="192"/>
                    <a:pt x="4842" y="178"/>
                    <a:pt x="4237" y="163"/>
                  </a:cubicBezTo>
                  <a:cubicBezTo>
                    <a:pt x="3778" y="155"/>
                    <a:pt x="3320" y="139"/>
                    <a:pt x="2861" y="113"/>
                  </a:cubicBezTo>
                  <a:cubicBezTo>
                    <a:pt x="2029" y="67"/>
                    <a:pt x="1197" y="1"/>
                    <a:pt x="362" y="1"/>
                  </a:cubicBezTo>
                  <a:cubicBezTo>
                    <a:pt x="290" y="1"/>
                    <a:pt x="219" y="2"/>
                    <a:pt x="147" y="3"/>
                  </a:cubicBezTo>
                  <a:cubicBezTo>
                    <a:pt x="135" y="3"/>
                    <a:pt x="121" y="1"/>
                    <a:pt x="1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0" name="Google Shape;1850;p20"/>
          <p:cNvSpPr/>
          <p:nvPr/>
        </p:nvSpPr>
        <p:spPr>
          <a:xfrm>
            <a:off x="5826076" y="8444151"/>
            <a:ext cx="1306532" cy="1306482"/>
          </a:xfrm>
          <a:custGeom>
            <a:rect b="b" l="l" r="r" t="t"/>
            <a:pathLst>
              <a:path extrusionOk="0" h="26228" w="26229">
                <a:moveTo>
                  <a:pt x="13114" y="0"/>
                </a:moveTo>
                <a:cubicBezTo>
                  <a:pt x="9636" y="0"/>
                  <a:pt x="6301" y="1382"/>
                  <a:pt x="3841" y="3841"/>
                </a:cubicBezTo>
                <a:cubicBezTo>
                  <a:pt x="1383" y="6301"/>
                  <a:pt x="1" y="9635"/>
                  <a:pt x="1" y="13113"/>
                </a:cubicBezTo>
                <a:cubicBezTo>
                  <a:pt x="1" y="16591"/>
                  <a:pt x="1383" y="19927"/>
                  <a:pt x="3841" y="22387"/>
                </a:cubicBezTo>
                <a:cubicBezTo>
                  <a:pt x="6301" y="24845"/>
                  <a:pt x="9636" y="26227"/>
                  <a:pt x="13114" y="26227"/>
                </a:cubicBezTo>
                <a:cubicBezTo>
                  <a:pt x="16592" y="26227"/>
                  <a:pt x="19928" y="24845"/>
                  <a:pt x="22388" y="22387"/>
                </a:cubicBezTo>
                <a:cubicBezTo>
                  <a:pt x="24846" y="19927"/>
                  <a:pt x="26228" y="16591"/>
                  <a:pt x="26228" y="13113"/>
                </a:cubicBezTo>
                <a:cubicBezTo>
                  <a:pt x="26228" y="9635"/>
                  <a:pt x="24846" y="6301"/>
                  <a:pt x="22388" y="3841"/>
                </a:cubicBezTo>
                <a:cubicBezTo>
                  <a:pt x="19928" y="1382"/>
                  <a:pt x="16592" y="0"/>
                  <a:pt x="13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6226463" y="8784462"/>
            <a:ext cx="573840" cy="625844"/>
          </a:xfrm>
          <a:custGeom>
            <a:rect b="b" l="l" r="r" t="t"/>
            <a:pathLst>
              <a:path extrusionOk="0" h="12564" w="11520">
                <a:moveTo>
                  <a:pt x="1108" y="0"/>
                </a:moveTo>
                <a:cubicBezTo>
                  <a:pt x="1107" y="0"/>
                  <a:pt x="1106" y="0"/>
                  <a:pt x="1105" y="1"/>
                </a:cubicBezTo>
                <a:cubicBezTo>
                  <a:pt x="1085" y="1"/>
                  <a:pt x="1072" y="12"/>
                  <a:pt x="1069" y="34"/>
                </a:cubicBezTo>
                <a:cubicBezTo>
                  <a:pt x="1068" y="45"/>
                  <a:pt x="1063" y="56"/>
                  <a:pt x="1062" y="68"/>
                </a:cubicBezTo>
                <a:cubicBezTo>
                  <a:pt x="1049" y="157"/>
                  <a:pt x="1040" y="247"/>
                  <a:pt x="1026" y="335"/>
                </a:cubicBezTo>
                <a:cubicBezTo>
                  <a:pt x="992" y="542"/>
                  <a:pt x="940" y="745"/>
                  <a:pt x="840" y="929"/>
                </a:cubicBezTo>
                <a:cubicBezTo>
                  <a:pt x="676" y="1232"/>
                  <a:pt x="424" y="1398"/>
                  <a:pt x="76" y="1415"/>
                </a:cubicBezTo>
                <a:cubicBezTo>
                  <a:pt x="61" y="1415"/>
                  <a:pt x="51" y="1418"/>
                  <a:pt x="37" y="1423"/>
                </a:cubicBezTo>
                <a:cubicBezTo>
                  <a:pt x="11" y="1430"/>
                  <a:pt x="1" y="1447"/>
                  <a:pt x="1" y="1473"/>
                </a:cubicBezTo>
                <a:cubicBezTo>
                  <a:pt x="2" y="1497"/>
                  <a:pt x="22" y="1509"/>
                  <a:pt x="41" y="1512"/>
                </a:cubicBezTo>
                <a:cubicBezTo>
                  <a:pt x="47" y="1513"/>
                  <a:pt x="54" y="1513"/>
                  <a:pt x="60" y="1513"/>
                </a:cubicBezTo>
                <a:cubicBezTo>
                  <a:pt x="73" y="1513"/>
                  <a:pt x="87" y="1512"/>
                  <a:pt x="100" y="1512"/>
                </a:cubicBezTo>
                <a:cubicBezTo>
                  <a:pt x="374" y="1532"/>
                  <a:pt x="599" y="1646"/>
                  <a:pt x="761" y="1867"/>
                </a:cubicBezTo>
                <a:cubicBezTo>
                  <a:pt x="928" y="2098"/>
                  <a:pt x="992" y="2370"/>
                  <a:pt x="1036" y="2647"/>
                </a:cubicBezTo>
                <a:cubicBezTo>
                  <a:pt x="1049" y="2727"/>
                  <a:pt x="1060" y="2809"/>
                  <a:pt x="1070" y="2892"/>
                </a:cubicBezTo>
                <a:cubicBezTo>
                  <a:pt x="1075" y="2914"/>
                  <a:pt x="1085" y="2924"/>
                  <a:pt x="1105" y="2925"/>
                </a:cubicBezTo>
                <a:cubicBezTo>
                  <a:pt x="1126" y="2925"/>
                  <a:pt x="1139" y="2915"/>
                  <a:pt x="1142" y="2892"/>
                </a:cubicBezTo>
                <a:cubicBezTo>
                  <a:pt x="1148" y="2856"/>
                  <a:pt x="1155" y="2822"/>
                  <a:pt x="1158" y="2787"/>
                </a:cubicBezTo>
                <a:cubicBezTo>
                  <a:pt x="1181" y="2569"/>
                  <a:pt x="1222" y="2354"/>
                  <a:pt x="1304" y="2148"/>
                </a:cubicBezTo>
                <a:cubicBezTo>
                  <a:pt x="1456" y="1757"/>
                  <a:pt x="1724" y="1523"/>
                  <a:pt x="2160" y="1512"/>
                </a:cubicBezTo>
                <a:cubicBezTo>
                  <a:pt x="2191" y="1512"/>
                  <a:pt x="2203" y="1489"/>
                  <a:pt x="2200" y="1461"/>
                </a:cubicBezTo>
                <a:cubicBezTo>
                  <a:pt x="2196" y="1424"/>
                  <a:pt x="2164" y="1418"/>
                  <a:pt x="2136" y="1415"/>
                </a:cubicBezTo>
                <a:cubicBezTo>
                  <a:pt x="2126" y="1414"/>
                  <a:pt x="2116" y="1414"/>
                  <a:pt x="2107" y="1414"/>
                </a:cubicBezTo>
                <a:cubicBezTo>
                  <a:pt x="2099" y="1414"/>
                  <a:pt x="2091" y="1414"/>
                  <a:pt x="2084" y="1414"/>
                </a:cubicBezTo>
                <a:cubicBezTo>
                  <a:pt x="2072" y="1414"/>
                  <a:pt x="2061" y="1413"/>
                  <a:pt x="2051" y="1411"/>
                </a:cubicBezTo>
                <a:cubicBezTo>
                  <a:pt x="1746" y="1360"/>
                  <a:pt x="1515" y="1203"/>
                  <a:pt x="1371" y="928"/>
                </a:cubicBezTo>
                <a:cubicBezTo>
                  <a:pt x="1255" y="703"/>
                  <a:pt x="1201" y="462"/>
                  <a:pt x="1168" y="214"/>
                </a:cubicBezTo>
                <a:lnTo>
                  <a:pt x="1141" y="32"/>
                </a:lnTo>
                <a:cubicBezTo>
                  <a:pt x="1137" y="12"/>
                  <a:pt x="1126" y="0"/>
                  <a:pt x="1108" y="0"/>
                </a:cubicBezTo>
                <a:close/>
                <a:moveTo>
                  <a:pt x="10427" y="8173"/>
                </a:moveTo>
                <a:cubicBezTo>
                  <a:pt x="10425" y="8173"/>
                  <a:pt x="10424" y="8173"/>
                  <a:pt x="10422" y="8173"/>
                </a:cubicBezTo>
                <a:cubicBezTo>
                  <a:pt x="10402" y="8173"/>
                  <a:pt x="10389" y="8183"/>
                  <a:pt x="10386" y="8205"/>
                </a:cubicBezTo>
                <a:cubicBezTo>
                  <a:pt x="10383" y="8216"/>
                  <a:pt x="10379" y="8228"/>
                  <a:pt x="10379" y="8239"/>
                </a:cubicBezTo>
                <a:cubicBezTo>
                  <a:pt x="10366" y="8328"/>
                  <a:pt x="10356" y="8418"/>
                  <a:pt x="10343" y="8506"/>
                </a:cubicBezTo>
                <a:cubicBezTo>
                  <a:pt x="10308" y="8714"/>
                  <a:pt x="10257" y="8916"/>
                  <a:pt x="10156" y="9101"/>
                </a:cubicBezTo>
                <a:cubicBezTo>
                  <a:pt x="9993" y="9403"/>
                  <a:pt x="9741" y="9570"/>
                  <a:pt x="9392" y="9587"/>
                </a:cubicBezTo>
                <a:cubicBezTo>
                  <a:pt x="9378" y="9587"/>
                  <a:pt x="9368" y="9590"/>
                  <a:pt x="9352" y="9594"/>
                </a:cubicBezTo>
                <a:cubicBezTo>
                  <a:pt x="9328" y="9601"/>
                  <a:pt x="9316" y="9618"/>
                  <a:pt x="9316" y="9644"/>
                </a:cubicBezTo>
                <a:cubicBezTo>
                  <a:pt x="9319" y="9669"/>
                  <a:pt x="9339" y="9680"/>
                  <a:pt x="9358" y="9683"/>
                </a:cubicBezTo>
                <a:cubicBezTo>
                  <a:pt x="9364" y="9684"/>
                  <a:pt x="9370" y="9685"/>
                  <a:pt x="9377" y="9685"/>
                </a:cubicBezTo>
                <a:cubicBezTo>
                  <a:pt x="9389" y="9685"/>
                  <a:pt x="9402" y="9683"/>
                  <a:pt x="9415" y="9683"/>
                </a:cubicBezTo>
                <a:cubicBezTo>
                  <a:pt x="9688" y="9707"/>
                  <a:pt x="9913" y="9819"/>
                  <a:pt x="10073" y="10041"/>
                </a:cubicBezTo>
                <a:cubicBezTo>
                  <a:pt x="10242" y="10272"/>
                  <a:pt x="10304" y="10546"/>
                  <a:pt x="10350" y="10821"/>
                </a:cubicBezTo>
                <a:cubicBezTo>
                  <a:pt x="10361" y="10901"/>
                  <a:pt x="10373" y="10985"/>
                  <a:pt x="10383" y="11066"/>
                </a:cubicBezTo>
                <a:cubicBezTo>
                  <a:pt x="10387" y="11088"/>
                  <a:pt x="10397" y="11099"/>
                  <a:pt x="10417" y="11101"/>
                </a:cubicBezTo>
                <a:cubicBezTo>
                  <a:pt x="10439" y="11101"/>
                  <a:pt x="10452" y="11089"/>
                  <a:pt x="10455" y="11066"/>
                </a:cubicBezTo>
                <a:cubicBezTo>
                  <a:pt x="10460" y="11030"/>
                  <a:pt x="10467" y="10997"/>
                  <a:pt x="10470" y="10963"/>
                </a:cubicBezTo>
                <a:cubicBezTo>
                  <a:pt x="10495" y="10744"/>
                  <a:pt x="10535" y="10529"/>
                  <a:pt x="10617" y="10322"/>
                </a:cubicBezTo>
                <a:cubicBezTo>
                  <a:pt x="10769" y="9932"/>
                  <a:pt x="11037" y="9697"/>
                  <a:pt x="11472" y="9687"/>
                </a:cubicBezTo>
                <a:cubicBezTo>
                  <a:pt x="11508" y="9683"/>
                  <a:pt x="11520" y="9661"/>
                  <a:pt x="11515" y="9633"/>
                </a:cubicBezTo>
                <a:cubicBezTo>
                  <a:pt x="11513" y="9595"/>
                  <a:pt x="11480" y="9590"/>
                  <a:pt x="11451" y="9587"/>
                </a:cubicBezTo>
                <a:cubicBezTo>
                  <a:pt x="11441" y="9585"/>
                  <a:pt x="11432" y="9585"/>
                  <a:pt x="11422" y="9585"/>
                </a:cubicBezTo>
                <a:cubicBezTo>
                  <a:pt x="11415" y="9585"/>
                  <a:pt x="11407" y="9585"/>
                  <a:pt x="11400" y="9585"/>
                </a:cubicBezTo>
                <a:cubicBezTo>
                  <a:pt x="11388" y="9585"/>
                  <a:pt x="11377" y="9585"/>
                  <a:pt x="11366" y="9583"/>
                </a:cubicBezTo>
                <a:cubicBezTo>
                  <a:pt x="11062" y="9531"/>
                  <a:pt x="10832" y="9375"/>
                  <a:pt x="10688" y="9099"/>
                </a:cubicBezTo>
                <a:cubicBezTo>
                  <a:pt x="10571" y="8876"/>
                  <a:pt x="10518" y="8634"/>
                  <a:pt x="10483" y="8385"/>
                </a:cubicBezTo>
                <a:lnTo>
                  <a:pt x="10457" y="8203"/>
                </a:lnTo>
                <a:cubicBezTo>
                  <a:pt x="10454" y="8184"/>
                  <a:pt x="10443" y="8173"/>
                  <a:pt x="10427" y="8173"/>
                </a:cubicBezTo>
                <a:close/>
                <a:moveTo>
                  <a:pt x="8405" y="10195"/>
                </a:moveTo>
                <a:cubicBezTo>
                  <a:pt x="8393" y="10195"/>
                  <a:pt x="8386" y="10200"/>
                  <a:pt x="8383" y="10213"/>
                </a:cubicBezTo>
                <a:lnTo>
                  <a:pt x="8379" y="10235"/>
                </a:lnTo>
                <a:cubicBezTo>
                  <a:pt x="8372" y="10291"/>
                  <a:pt x="8366" y="10347"/>
                  <a:pt x="8357" y="10400"/>
                </a:cubicBezTo>
                <a:cubicBezTo>
                  <a:pt x="8336" y="10529"/>
                  <a:pt x="8303" y="10655"/>
                  <a:pt x="8243" y="10770"/>
                </a:cubicBezTo>
                <a:cubicBezTo>
                  <a:pt x="8142" y="10957"/>
                  <a:pt x="7985" y="11059"/>
                  <a:pt x="7770" y="11071"/>
                </a:cubicBezTo>
                <a:cubicBezTo>
                  <a:pt x="7759" y="11071"/>
                  <a:pt x="7752" y="11072"/>
                  <a:pt x="7745" y="11073"/>
                </a:cubicBezTo>
                <a:cubicBezTo>
                  <a:pt x="7729" y="11079"/>
                  <a:pt x="7724" y="11091"/>
                  <a:pt x="7724" y="11105"/>
                </a:cubicBezTo>
                <a:cubicBezTo>
                  <a:pt x="7724" y="11121"/>
                  <a:pt x="7738" y="11126"/>
                  <a:pt x="7749" y="11129"/>
                </a:cubicBezTo>
                <a:cubicBezTo>
                  <a:pt x="7753" y="11130"/>
                  <a:pt x="7756" y="11130"/>
                  <a:pt x="7760" y="11130"/>
                </a:cubicBezTo>
                <a:cubicBezTo>
                  <a:pt x="7768" y="11130"/>
                  <a:pt x="7777" y="11129"/>
                  <a:pt x="7785" y="11129"/>
                </a:cubicBezTo>
                <a:cubicBezTo>
                  <a:pt x="7953" y="11144"/>
                  <a:pt x="8093" y="11214"/>
                  <a:pt x="8192" y="11352"/>
                </a:cubicBezTo>
                <a:cubicBezTo>
                  <a:pt x="8296" y="11495"/>
                  <a:pt x="8336" y="11663"/>
                  <a:pt x="8362" y="11833"/>
                </a:cubicBezTo>
                <a:cubicBezTo>
                  <a:pt x="8369" y="11883"/>
                  <a:pt x="8376" y="11934"/>
                  <a:pt x="8383" y="11985"/>
                </a:cubicBezTo>
                <a:cubicBezTo>
                  <a:pt x="8386" y="11998"/>
                  <a:pt x="8393" y="12005"/>
                  <a:pt x="8405" y="12007"/>
                </a:cubicBezTo>
                <a:cubicBezTo>
                  <a:pt x="8419" y="12007"/>
                  <a:pt x="8426" y="12000"/>
                  <a:pt x="8429" y="11985"/>
                </a:cubicBezTo>
                <a:lnTo>
                  <a:pt x="8439" y="11921"/>
                </a:lnTo>
                <a:cubicBezTo>
                  <a:pt x="8453" y="11784"/>
                  <a:pt x="8479" y="11653"/>
                  <a:pt x="8529" y="11525"/>
                </a:cubicBezTo>
                <a:cubicBezTo>
                  <a:pt x="8624" y="11283"/>
                  <a:pt x="8790" y="11138"/>
                  <a:pt x="9060" y="11131"/>
                </a:cubicBezTo>
                <a:cubicBezTo>
                  <a:pt x="9078" y="11131"/>
                  <a:pt x="9086" y="11116"/>
                  <a:pt x="9084" y="11099"/>
                </a:cubicBezTo>
                <a:cubicBezTo>
                  <a:pt x="9078" y="11073"/>
                  <a:pt x="9060" y="11072"/>
                  <a:pt x="9041" y="11071"/>
                </a:cubicBezTo>
                <a:cubicBezTo>
                  <a:pt x="9037" y="11070"/>
                  <a:pt x="9033" y="11070"/>
                  <a:pt x="9029" y="11070"/>
                </a:cubicBezTo>
                <a:cubicBezTo>
                  <a:pt x="9022" y="11070"/>
                  <a:pt x="9015" y="11070"/>
                  <a:pt x="9008" y="11070"/>
                </a:cubicBezTo>
                <a:cubicBezTo>
                  <a:pt x="9002" y="11070"/>
                  <a:pt x="8995" y="11070"/>
                  <a:pt x="8989" y="11069"/>
                </a:cubicBezTo>
                <a:cubicBezTo>
                  <a:pt x="8802" y="11036"/>
                  <a:pt x="8658" y="10940"/>
                  <a:pt x="8568" y="10770"/>
                </a:cubicBezTo>
                <a:cubicBezTo>
                  <a:pt x="8496" y="10632"/>
                  <a:pt x="8462" y="10481"/>
                  <a:pt x="8443" y="10327"/>
                </a:cubicBezTo>
                <a:lnTo>
                  <a:pt x="8426" y="10213"/>
                </a:lnTo>
                <a:cubicBezTo>
                  <a:pt x="8425" y="10202"/>
                  <a:pt x="8416" y="10195"/>
                  <a:pt x="8405" y="10195"/>
                </a:cubicBezTo>
                <a:close/>
                <a:moveTo>
                  <a:pt x="4808" y="501"/>
                </a:moveTo>
                <a:cubicBezTo>
                  <a:pt x="4726" y="504"/>
                  <a:pt x="4672" y="547"/>
                  <a:pt x="4662" y="634"/>
                </a:cubicBezTo>
                <a:cubicBezTo>
                  <a:pt x="4656" y="683"/>
                  <a:pt x="4636" y="727"/>
                  <a:pt x="4629" y="776"/>
                </a:cubicBezTo>
                <a:cubicBezTo>
                  <a:pt x="4580" y="1142"/>
                  <a:pt x="4541" y="1510"/>
                  <a:pt x="4481" y="1876"/>
                </a:cubicBezTo>
                <a:cubicBezTo>
                  <a:pt x="4340" y="2730"/>
                  <a:pt x="4125" y="3564"/>
                  <a:pt x="3714" y="4331"/>
                </a:cubicBezTo>
                <a:cubicBezTo>
                  <a:pt x="3042" y="5580"/>
                  <a:pt x="1999" y="6267"/>
                  <a:pt x="569" y="6333"/>
                </a:cubicBezTo>
                <a:cubicBezTo>
                  <a:pt x="513" y="6334"/>
                  <a:pt x="463" y="6347"/>
                  <a:pt x="410" y="6361"/>
                </a:cubicBezTo>
                <a:cubicBezTo>
                  <a:pt x="302" y="6390"/>
                  <a:pt x="260" y="6465"/>
                  <a:pt x="265" y="6563"/>
                </a:cubicBezTo>
                <a:cubicBezTo>
                  <a:pt x="268" y="6665"/>
                  <a:pt x="354" y="6707"/>
                  <a:pt x="437" y="6725"/>
                </a:cubicBezTo>
                <a:cubicBezTo>
                  <a:pt x="465" y="6731"/>
                  <a:pt x="495" y="6733"/>
                  <a:pt x="525" y="6733"/>
                </a:cubicBezTo>
                <a:cubicBezTo>
                  <a:pt x="574" y="6733"/>
                  <a:pt x="624" y="6728"/>
                  <a:pt x="673" y="6728"/>
                </a:cubicBezTo>
                <a:cubicBezTo>
                  <a:pt x="1793" y="6821"/>
                  <a:pt x="2719" y="7292"/>
                  <a:pt x="3383" y="8203"/>
                </a:cubicBezTo>
                <a:cubicBezTo>
                  <a:pt x="4074" y="9157"/>
                  <a:pt x="4336" y="10276"/>
                  <a:pt x="4517" y="11416"/>
                </a:cubicBezTo>
                <a:cubicBezTo>
                  <a:pt x="4570" y="11752"/>
                  <a:pt x="4616" y="12088"/>
                  <a:pt x="4660" y="12425"/>
                </a:cubicBezTo>
                <a:cubicBezTo>
                  <a:pt x="4670" y="12513"/>
                  <a:pt x="4719" y="12561"/>
                  <a:pt x="4802" y="12563"/>
                </a:cubicBezTo>
                <a:cubicBezTo>
                  <a:pt x="4806" y="12563"/>
                  <a:pt x="4809" y="12563"/>
                  <a:pt x="4813" y="12563"/>
                </a:cubicBezTo>
                <a:cubicBezTo>
                  <a:pt x="4895" y="12563"/>
                  <a:pt x="4946" y="12515"/>
                  <a:pt x="4957" y="12421"/>
                </a:cubicBezTo>
                <a:cubicBezTo>
                  <a:pt x="4977" y="12278"/>
                  <a:pt x="5010" y="12137"/>
                  <a:pt x="5026" y="11991"/>
                </a:cubicBezTo>
                <a:cubicBezTo>
                  <a:pt x="5125" y="11091"/>
                  <a:pt x="5291" y="10203"/>
                  <a:pt x="5622" y="9356"/>
                </a:cubicBezTo>
                <a:cubicBezTo>
                  <a:pt x="6251" y="7750"/>
                  <a:pt x="7358" y="6780"/>
                  <a:pt x="9150" y="6734"/>
                </a:cubicBezTo>
                <a:cubicBezTo>
                  <a:pt x="9285" y="6730"/>
                  <a:pt x="9329" y="6641"/>
                  <a:pt x="9315" y="6525"/>
                </a:cubicBezTo>
                <a:cubicBezTo>
                  <a:pt x="9298" y="6367"/>
                  <a:pt x="9167" y="6348"/>
                  <a:pt x="9048" y="6334"/>
                </a:cubicBezTo>
                <a:cubicBezTo>
                  <a:pt x="9018" y="6331"/>
                  <a:pt x="8988" y="6330"/>
                  <a:pt x="8958" y="6330"/>
                </a:cubicBezTo>
                <a:cubicBezTo>
                  <a:pt x="8911" y="6330"/>
                  <a:pt x="8864" y="6332"/>
                  <a:pt x="8818" y="6332"/>
                </a:cubicBezTo>
                <a:cubicBezTo>
                  <a:pt x="8779" y="6332"/>
                  <a:pt x="8741" y="6330"/>
                  <a:pt x="8703" y="6324"/>
                </a:cubicBezTo>
                <a:cubicBezTo>
                  <a:pt x="7448" y="6110"/>
                  <a:pt x="6496" y="5467"/>
                  <a:pt x="5904" y="4327"/>
                </a:cubicBezTo>
                <a:cubicBezTo>
                  <a:pt x="5424" y="3404"/>
                  <a:pt x="5202" y="2408"/>
                  <a:pt x="5064" y="1387"/>
                </a:cubicBezTo>
                <a:cubicBezTo>
                  <a:pt x="5030" y="1134"/>
                  <a:pt x="4991" y="884"/>
                  <a:pt x="4957" y="630"/>
                </a:cubicBezTo>
                <a:cubicBezTo>
                  <a:pt x="4944" y="541"/>
                  <a:pt x="4889" y="501"/>
                  <a:pt x="4808" y="5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2" name="Google Shape;1852;p20"/>
          <p:cNvGrpSpPr/>
          <p:nvPr/>
        </p:nvGrpSpPr>
        <p:grpSpPr>
          <a:xfrm rot="-1799992">
            <a:off x="4043093" y="9798342"/>
            <a:ext cx="4169444" cy="274979"/>
            <a:chOff x="4006706" y="264806"/>
            <a:chExt cx="3553286" cy="234342"/>
          </a:xfrm>
        </p:grpSpPr>
        <p:sp>
          <p:nvSpPr>
            <p:cNvPr id="1853" name="Google Shape;1853;p20"/>
            <p:cNvSpPr/>
            <p:nvPr/>
          </p:nvSpPr>
          <p:spPr>
            <a:xfrm>
              <a:off x="4006706" y="264806"/>
              <a:ext cx="3553286" cy="234342"/>
            </a:xfrm>
            <a:custGeom>
              <a:rect b="b" l="l" r="r" t="t"/>
              <a:pathLst>
                <a:path extrusionOk="0" h="3962" w="60075">
                  <a:moveTo>
                    <a:pt x="95" y="1"/>
                  </a:moveTo>
                  <a:cubicBezTo>
                    <a:pt x="42" y="1"/>
                    <a:pt x="1" y="44"/>
                    <a:pt x="1" y="96"/>
                  </a:cubicBezTo>
                  <a:lnTo>
                    <a:pt x="1" y="3866"/>
                  </a:lnTo>
                  <a:cubicBezTo>
                    <a:pt x="1" y="3917"/>
                    <a:pt x="44" y="3962"/>
                    <a:pt x="95" y="3962"/>
                  </a:cubicBezTo>
                  <a:lnTo>
                    <a:pt x="59979" y="3962"/>
                  </a:lnTo>
                  <a:cubicBezTo>
                    <a:pt x="60033" y="3962"/>
                    <a:pt x="60075" y="3917"/>
                    <a:pt x="60075" y="3866"/>
                  </a:cubicBezTo>
                  <a:lnTo>
                    <a:pt x="60075" y="96"/>
                  </a:lnTo>
                  <a:cubicBezTo>
                    <a:pt x="60075" y="44"/>
                    <a:pt x="60032" y="1"/>
                    <a:pt x="599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4170784" y="326793"/>
              <a:ext cx="3293569" cy="110310"/>
            </a:xfrm>
            <a:custGeom>
              <a:rect b="b" l="l" r="r" t="t"/>
              <a:pathLst>
                <a:path extrusionOk="0" h="1865" w="55684">
                  <a:moveTo>
                    <a:pt x="1378" y="1"/>
                  </a:moveTo>
                  <a:lnTo>
                    <a:pt x="834" y="342"/>
                  </a:lnTo>
                  <a:lnTo>
                    <a:pt x="224" y="143"/>
                  </a:lnTo>
                  <a:lnTo>
                    <a:pt x="376" y="771"/>
                  </a:lnTo>
                  <a:lnTo>
                    <a:pt x="1" y="1294"/>
                  </a:lnTo>
                  <a:lnTo>
                    <a:pt x="640" y="1340"/>
                  </a:lnTo>
                  <a:lnTo>
                    <a:pt x="1016" y="1863"/>
                  </a:lnTo>
                  <a:lnTo>
                    <a:pt x="1258" y="1267"/>
                  </a:lnTo>
                  <a:lnTo>
                    <a:pt x="1867" y="1066"/>
                  </a:lnTo>
                  <a:lnTo>
                    <a:pt x="1378" y="647"/>
                  </a:lnTo>
                  <a:lnTo>
                    <a:pt x="1378" y="1"/>
                  </a:lnTo>
                  <a:close/>
                  <a:moveTo>
                    <a:pt x="4367" y="1"/>
                  </a:moveTo>
                  <a:lnTo>
                    <a:pt x="3823" y="342"/>
                  </a:lnTo>
                  <a:lnTo>
                    <a:pt x="3213" y="143"/>
                  </a:lnTo>
                  <a:lnTo>
                    <a:pt x="3365" y="771"/>
                  </a:lnTo>
                  <a:lnTo>
                    <a:pt x="2990" y="1294"/>
                  </a:lnTo>
                  <a:lnTo>
                    <a:pt x="3629" y="1340"/>
                  </a:lnTo>
                  <a:lnTo>
                    <a:pt x="4005" y="1863"/>
                  </a:lnTo>
                  <a:lnTo>
                    <a:pt x="4247" y="1267"/>
                  </a:lnTo>
                  <a:lnTo>
                    <a:pt x="4856" y="1066"/>
                  </a:lnTo>
                  <a:lnTo>
                    <a:pt x="4367" y="647"/>
                  </a:lnTo>
                  <a:lnTo>
                    <a:pt x="4367" y="1"/>
                  </a:lnTo>
                  <a:close/>
                  <a:moveTo>
                    <a:pt x="7358" y="1"/>
                  </a:moveTo>
                  <a:lnTo>
                    <a:pt x="6813" y="342"/>
                  </a:lnTo>
                  <a:lnTo>
                    <a:pt x="6204" y="143"/>
                  </a:lnTo>
                  <a:lnTo>
                    <a:pt x="6356" y="771"/>
                  </a:lnTo>
                  <a:lnTo>
                    <a:pt x="5980" y="1294"/>
                  </a:lnTo>
                  <a:lnTo>
                    <a:pt x="6620" y="1340"/>
                  </a:lnTo>
                  <a:lnTo>
                    <a:pt x="6997" y="1863"/>
                  </a:lnTo>
                  <a:lnTo>
                    <a:pt x="7237" y="1267"/>
                  </a:lnTo>
                  <a:lnTo>
                    <a:pt x="7847" y="1066"/>
                  </a:lnTo>
                  <a:lnTo>
                    <a:pt x="7358" y="647"/>
                  </a:lnTo>
                  <a:lnTo>
                    <a:pt x="7358" y="1"/>
                  </a:lnTo>
                  <a:close/>
                  <a:moveTo>
                    <a:pt x="10347" y="1"/>
                  </a:moveTo>
                  <a:lnTo>
                    <a:pt x="9802" y="342"/>
                  </a:lnTo>
                  <a:lnTo>
                    <a:pt x="9193" y="143"/>
                  </a:lnTo>
                  <a:lnTo>
                    <a:pt x="9345" y="771"/>
                  </a:lnTo>
                  <a:lnTo>
                    <a:pt x="8969" y="1294"/>
                  </a:lnTo>
                  <a:lnTo>
                    <a:pt x="9609" y="1340"/>
                  </a:lnTo>
                  <a:lnTo>
                    <a:pt x="9986" y="1863"/>
                  </a:lnTo>
                  <a:lnTo>
                    <a:pt x="10226" y="1267"/>
                  </a:lnTo>
                  <a:lnTo>
                    <a:pt x="10836" y="1066"/>
                  </a:lnTo>
                  <a:lnTo>
                    <a:pt x="10347" y="647"/>
                  </a:lnTo>
                  <a:lnTo>
                    <a:pt x="10347" y="1"/>
                  </a:lnTo>
                  <a:close/>
                  <a:moveTo>
                    <a:pt x="13337" y="1"/>
                  </a:moveTo>
                  <a:lnTo>
                    <a:pt x="12792" y="342"/>
                  </a:lnTo>
                  <a:lnTo>
                    <a:pt x="12183" y="143"/>
                  </a:lnTo>
                  <a:lnTo>
                    <a:pt x="12337" y="771"/>
                  </a:lnTo>
                  <a:lnTo>
                    <a:pt x="11960" y="1294"/>
                  </a:lnTo>
                  <a:lnTo>
                    <a:pt x="12599" y="1340"/>
                  </a:lnTo>
                  <a:lnTo>
                    <a:pt x="12976" y="1863"/>
                  </a:lnTo>
                  <a:lnTo>
                    <a:pt x="13218" y="1267"/>
                  </a:lnTo>
                  <a:lnTo>
                    <a:pt x="13828" y="1066"/>
                  </a:lnTo>
                  <a:lnTo>
                    <a:pt x="13337" y="647"/>
                  </a:lnTo>
                  <a:lnTo>
                    <a:pt x="13337" y="1"/>
                  </a:lnTo>
                  <a:close/>
                  <a:moveTo>
                    <a:pt x="16326" y="1"/>
                  </a:moveTo>
                  <a:lnTo>
                    <a:pt x="15781" y="342"/>
                  </a:lnTo>
                  <a:lnTo>
                    <a:pt x="15172" y="143"/>
                  </a:lnTo>
                  <a:lnTo>
                    <a:pt x="15326" y="771"/>
                  </a:lnTo>
                  <a:lnTo>
                    <a:pt x="14949" y="1294"/>
                  </a:lnTo>
                  <a:lnTo>
                    <a:pt x="15588" y="1340"/>
                  </a:lnTo>
                  <a:lnTo>
                    <a:pt x="15965" y="1863"/>
                  </a:lnTo>
                  <a:lnTo>
                    <a:pt x="16207" y="1267"/>
                  </a:lnTo>
                  <a:lnTo>
                    <a:pt x="16817" y="1066"/>
                  </a:lnTo>
                  <a:lnTo>
                    <a:pt x="16326" y="647"/>
                  </a:lnTo>
                  <a:lnTo>
                    <a:pt x="16326" y="1"/>
                  </a:lnTo>
                  <a:close/>
                  <a:moveTo>
                    <a:pt x="19315" y="1"/>
                  </a:moveTo>
                  <a:lnTo>
                    <a:pt x="18770" y="342"/>
                  </a:lnTo>
                  <a:lnTo>
                    <a:pt x="18161" y="143"/>
                  </a:lnTo>
                  <a:lnTo>
                    <a:pt x="18315" y="771"/>
                  </a:lnTo>
                  <a:lnTo>
                    <a:pt x="17938" y="1294"/>
                  </a:lnTo>
                  <a:lnTo>
                    <a:pt x="18577" y="1340"/>
                  </a:lnTo>
                  <a:lnTo>
                    <a:pt x="18954" y="1863"/>
                  </a:lnTo>
                  <a:lnTo>
                    <a:pt x="19196" y="1267"/>
                  </a:lnTo>
                  <a:lnTo>
                    <a:pt x="19806" y="1066"/>
                  </a:lnTo>
                  <a:lnTo>
                    <a:pt x="19315" y="647"/>
                  </a:lnTo>
                  <a:lnTo>
                    <a:pt x="19315" y="1"/>
                  </a:lnTo>
                  <a:close/>
                  <a:moveTo>
                    <a:pt x="22307" y="1"/>
                  </a:moveTo>
                  <a:lnTo>
                    <a:pt x="21762" y="342"/>
                  </a:lnTo>
                  <a:lnTo>
                    <a:pt x="21153" y="143"/>
                  </a:lnTo>
                  <a:lnTo>
                    <a:pt x="21305" y="771"/>
                  </a:lnTo>
                  <a:lnTo>
                    <a:pt x="20928" y="1294"/>
                  </a:lnTo>
                  <a:lnTo>
                    <a:pt x="21569" y="1340"/>
                  </a:lnTo>
                  <a:lnTo>
                    <a:pt x="21944" y="1863"/>
                  </a:lnTo>
                  <a:lnTo>
                    <a:pt x="22187" y="1267"/>
                  </a:lnTo>
                  <a:lnTo>
                    <a:pt x="22796" y="1066"/>
                  </a:lnTo>
                  <a:lnTo>
                    <a:pt x="22307" y="647"/>
                  </a:lnTo>
                  <a:lnTo>
                    <a:pt x="22307" y="1"/>
                  </a:lnTo>
                  <a:close/>
                  <a:moveTo>
                    <a:pt x="25296" y="1"/>
                  </a:moveTo>
                  <a:lnTo>
                    <a:pt x="24751" y="342"/>
                  </a:lnTo>
                  <a:lnTo>
                    <a:pt x="24142" y="143"/>
                  </a:lnTo>
                  <a:lnTo>
                    <a:pt x="24294" y="771"/>
                  </a:lnTo>
                  <a:lnTo>
                    <a:pt x="23917" y="1294"/>
                  </a:lnTo>
                  <a:lnTo>
                    <a:pt x="24558" y="1340"/>
                  </a:lnTo>
                  <a:lnTo>
                    <a:pt x="24933" y="1863"/>
                  </a:lnTo>
                  <a:lnTo>
                    <a:pt x="25176" y="1267"/>
                  </a:lnTo>
                  <a:lnTo>
                    <a:pt x="25785" y="1066"/>
                  </a:lnTo>
                  <a:lnTo>
                    <a:pt x="25296" y="647"/>
                  </a:lnTo>
                  <a:lnTo>
                    <a:pt x="25296" y="1"/>
                  </a:lnTo>
                  <a:close/>
                  <a:moveTo>
                    <a:pt x="28287" y="1"/>
                  </a:moveTo>
                  <a:lnTo>
                    <a:pt x="27742" y="342"/>
                  </a:lnTo>
                  <a:lnTo>
                    <a:pt x="27133" y="143"/>
                  </a:lnTo>
                  <a:lnTo>
                    <a:pt x="27284" y="771"/>
                  </a:lnTo>
                  <a:lnTo>
                    <a:pt x="26909" y="1294"/>
                  </a:lnTo>
                  <a:lnTo>
                    <a:pt x="27548" y="1340"/>
                  </a:lnTo>
                  <a:lnTo>
                    <a:pt x="27924" y="1863"/>
                  </a:lnTo>
                  <a:lnTo>
                    <a:pt x="28166" y="1267"/>
                  </a:lnTo>
                  <a:lnTo>
                    <a:pt x="28775" y="1066"/>
                  </a:lnTo>
                  <a:lnTo>
                    <a:pt x="28287" y="647"/>
                  </a:lnTo>
                  <a:lnTo>
                    <a:pt x="28287" y="1"/>
                  </a:lnTo>
                  <a:close/>
                  <a:moveTo>
                    <a:pt x="31276" y="1"/>
                  </a:moveTo>
                  <a:lnTo>
                    <a:pt x="30731" y="342"/>
                  </a:lnTo>
                  <a:lnTo>
                    <a:pt x="30122" y="143"/>
                  </a:lnTo>
                  <a:lnTo>
                    <a:pt x="30273" y="771"/>
                  </a:lnTo>
                  <a:lnTo>
                    <a:pt x="29898" y="1294"/>
                  </a:lnTo>
                  <a:lnTo>
                    <a:pt x="30537" y="1340"/>
                  </a:lnTo>
                  <a:lnTo>
                    <a:pt x="30913" y="1863"/>
                  </a:lnTo>
                  <a:lnTo>
                    <a:pt x="31155" y="1267"/>
                  </a:lnTo>
                  <a:lnTo>
                    <a:pt x="31764" y="1066"/>
                  </a:lnTo>
                  <a:lnTo>
                    <a:pt x="31276" y="647"/>
                  </a:lnTo>
                  <a:lnTo>
                    <a:pt x="31276" y="1"/>
                  </a:lnTo>
                  <a:close/>
                  <a:moveTo>
                    <a:pt x="34266" y="1"/>
                  </a:moveTo>
                  <a:lnTo>
                    <a:pt x="33721" y="342"/>
                  </a:lnTo>
                  <a:lnTo>
                    <a:pt x="33112" y="143"/>
                  </a:lnTo>
                  <a:lnTo>
                    <a:pt x="33264" y="771"/>
                  </a:lnTo>
                  <a:lnTo>
                    <a:pt x="32888" y="1294"/>
                  </a:lnTo>
                  <a:lnTo>
                    <a:pt x="33528" y="1340"/>
                  </a:lnTo>
                  <a:lnTo>
                    <a:pt x="33905" y="1863"/>
                  </a:lnTo>
                  <a:lnTo>
                    <a:pt x="34146" y="1267"/>
                  </a:lnTo>
                  <a:lnTo>
                    <a:pt x="34755" y="1066"/>
                  </a:lnTo>
                  <a:lnTo>
                    <a:pt x="34266" y="647"/>
                  </a:lnTo>
                  <a:lnTo>
                    <a:pt x="34266" y="1"/>
                  </a:lnTo>
                  <a:close/>
                  <a:moveTo>
                    <a:pt x="37255" y="1"/>
                  </a:moveTo>
                  <a:lnTo>
                    <a:pt x="36710" y="342"/>
                  </a:lnTo>
                  <a:lnTo>
                    <a:pt x="36101" y="143"/>
                  </a:lnTo>
                  <a:lnTo>
                    <a:pt x="36253" y="771"/>
                  </a:lnTo>
                  <a:lnTo>
                    <a:pt x="35877" y="1294"/>
                  </a:lnTo>
                  <a:lnTo>
                    <a:pt x="36517" y="1340"/>
                  </a:lnTo>
                  <a:lnTo>
                    <a:pt x="36894" y="1863"/>
                  </a:lnTo>
                  <a:lnTo>
                    <a:pt x="37135" y="1267"/>
                  </a:lnTo>
                  <a:lnTo>
                    <a:pt x="37744" y="1066"/>
                  </a:lnTo>
                  <a:lnTo>
                    <a:pt x="37255" y="647"/>
                  </a:lnTo>
                  <a:lnTo>
                    <a:pt x="37255" y="1"/>
                  </a:lnTo>
                  <a:close/>
                  <a:moveTo>
                    <a:pt x="40245" y="1"/>
                  </a:moveTo>
                  <a:lnTo>
                    <a:pt x="39701" y="342"/>
                  </a:lnTo>
                  <a:lnTo>
                    <a:pt x="39091" y="143"/>
                  </a:lnTo>
                  <a:lnTo>
                    <a:pt x="39245" y="771"/>
                  </a:lnTo>
                  <a:lnTo>
                    <a:pt x="38868" y="1294"/>
                  </a:lnTo>
                  <a:lnTo>
                    <a:pt x="39507" y="1340"/>
                  </a:lnTo>
                  <a:lnTo>
                    <a:pt x="39884" y="1863"/>
                  </a:lnTo>
                  <a:lnTo>
                    <a:pt x="40126" y="1267"/>
                  </a:lnTo>
                  <a:lnTo>
                    <a:pt x="40736" y="1066"/>
                  </a:lnTo>
                  <a:lnTo>
                    <a:pt x="40245" y="647"/>
                  </a:lnTo>
                  <a:lnTo>
                    <a:pt x="40245" y="1"/>
                  </a:lnTo>
                  <a:close/>
                  <a:moveTo>
                    <a:pt x="43234" y="1"/>
                  </a:moveTo>
                  <a:lnTo>
                    <a:pt x="42690" y="342"/>
                  </a:lnTo>
                  <a:lnTo>
                    <a:pt x="42080" y="143"/>
                  </a:lnTo>
                  <a:lnTo>
                    <a:pt x="42234" y="771"/>
                  </a:lnTo>
                  <a:lnTo>
                    <a:pt x="41857" y="1294"/>
                  </a:lnTo>
                  <a:lnTo>
                    <a:pt x="42496" y="1340"/>
                  </a:lnTo>
                  <a:lnTo>
                    <a:pt x="42873" y="1863"/>
                  </a:lnTo>
                  <a:lnTo>
                    <a:pt x="43115" y="1267"/>
                  </a:lnTo>
                  <a:lnTo>
                    <a:pt x="43725" y="1066"/>
                  </a:lnTo>
                  <a:lnTo>
                    <a:pt x="43234" y="647"/>
                  </a:lnTo>
                  <a:lnTo>
                    <a:pt x="43234" y="1"/>
                  </a:lnTo>
                  <a:close/>
                  <a:moveTo>
                    <a:pt x="46226" y="1"/>
                  </a:moveTo>
                  <a:lnTo>
                    <a:pt x="45682" y="342"/>
                  </a:lnTo>
                  <a:lnTo>
                    <a:pt x="45072" y="143"/>
                  </a:lnTo>
                  <a:lnTo>
                    <a:pt x="45224" y="771"/>
                  </a:lnTo>
                  <a:lnTo>
                    <a:pt x="44847" y="1294"/>
                  </a:lnTo>
                  <a:lnTo>
                    <a:pt x="45488" y="1340"/>
                  </a:lnTo>
                  <a:lnTo>
                    <a:pt x="45864" y="1863"/>
                  </a:lnTo>
                  <a:lnTo>
                    <a:pt x="46106" y="1267"/>
                  </a:lnTo>
                  <a:lnTo>
                    <a:pt x="46715" y="1066"/>
                  </a:lnTo>
                  <a:lnTo>
                    <a:pt x="46226" y="647"/>
                  </a:lnTo>
                  <a:lnTo>
                    <a:pt x="46226" y="1"/>
                  </a:lnTo>
                  <a:close/>
                  <a:moveTo>
                    <a:pt x="49215" y="1"/>
                  </a:moveTo>
                  <a:lnTo>
                    <a:pt x="48671" y="342"/>
                  </a:lnTo>
                  <a:lnTo>
                    <a:pt x="48061" y="143"/>
                  </a:lnTo>
                  <a:lnTo>
                    <a:pt x="48213" y="771"/>
                  </a:lnTo>
                  <a:lnTo>
                    <a:pt x="47836" y="1294"/>
                  </a:lnTo>
                  <a:lnTo>
                    <a:pt x="48477" y="1340"/>
                  </a:lnTo>
                  <a:lnTo>
                    <a:pt x="48853" y="1863"/>
                  </a:lnTo>
                  <a:lnTo>
                    <a:pt x="49095" y="1267"/>
                  </a:lnTo>
                  <a:lnTo>
                    <a:pt x="49704" y="1066"/>
                  </a:lnTo>
                  <a:lnTo>
                    <a:pt x="49215" y="647"/>
                  </a:lnTo>
                  <a:lnTo>
                    <a:pt x="49215" y="1"/>
                  </a:lnTo>
                  <a:close/>
                  <a:moveTo>
                    <a:pt x="52206" y="1"/>
                  </a:moveTo>
                  <a:lnTo>
                    <a:pt x="51661" y="342"/>
                  </a:lnTo>
                  <a:lnTo>
                    <a:pt x="51052" y="143"/>
                  </a:lnTo>
                  <a:lnTo>
                    <a:pt x="51204" y="771"/>
                  </a:lnTo>
                  <a:lnTo>
                    <a:pt x="50828" y="1294"/>
                  </a:lnTo>
                  <a:lnTo>
                    <a:pt x="51467" y="1340"/>
                  </a:lnTo>
                  <a:lnTo>
                    <a:pt x="51843" y="1863"/>
                  </a:lnTo>
                  <a:lnTo>
                    <a:pt x="52085" y="1267"/>
                  </a:lnTo>
                  <a:lnTo>
                    <a:pt x="52695" y="1066"/>
                  </a:lnTo>
                  <a:lnTo>
                    <a:pt x="52206" y="647"/>
                  </a:lnTo>
                  <a:lnTo>
                    <a:pt x="52206" y="1"/>
                  </a:lnTo>
                  <a:close/>
                  <a:moveTo>
                    <a:pt x="55195" y="2"/>
                  </a:moveTo>
                  <a:lnTo>
                    <a:pt x="54650" y="344"/>
                  </a:lnTo>
                  <a:lnTo>
                    <a:pt x="54041" y="144"/>
                  </a:lnTo>
                  <a:lnTo>
                    <a:pt x="54193" y="772"/>
                  </a:lnTo>
                  <a:lnTo>
                    <a:pt x="53816" y="1295"/>
                  </a:lnTo>
                  <a:lnTo>
                    <a:pt x="54456" y="1341"/>
                  </a:lnTo>
                  <a:lnTo>
                    <a:pt x="54832" y="1865"/>
                  </a:lnTo>
                  <a:lnTo>
                    <a:pt x="55074" y="1268"/>
                  </a:lnTo>
                  <a:lnTo>
                    <a:pt x="55684" y="1067"/>
                  </a:lnTo>
                  <a:lnTo>
                    <a:pt x="55195" y="650"/>
                  </a:lnTo>
                  <a:lnTo>
                    <a:pt x="55195" y="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5" name="Google Shape;1855;p20"/>
          <p:cNvSpPr/>
          <p:nvPr/>
        </p:nvSpPr>
        <p:spPr>
          <a:xfrm rot="9900082">
            <a:off x="-740829" y="7669930"/>
            <a:ext cx="2137949" cy="2854913"/>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flipH="1" rot="-1082476">
            <a:off x="-591118" y="8813502"/>
            <a:ext cx="1700756" cy="567757"/>
          </a:xfrm>
          <a:custGeom>
            <a:rect b="b" l="l" r="r" t="t"/>
            <a:pathLst>
              <a:path extrusionOk="0" h="12415" w="66886">
                <a:moveTo>
                  <a:pt x="184" y="0"/>
                </a:moveTo>
                <a:cubicBezTo>
                  <a:pt x="1" y="1134"/>
                  <a:pt x="96" y="2251"/>
                  <a:pt x="676" y="3247"/>
                </a:cubicBezTo>
                <a:cubicBezTo>
                  <a:pt x="911" y="3650"/>
                  <a:pt x="1224" y="4024"/>
                  <a:pt x="1311" y="4480"/>
                </a:cubicBezTo>
                <a:cubicBezTo>
                  <a:pt x="1413" y="5020"/>
                  <a:pt x="1181" y="5558"/>
                  <a:pt x="987" y="6073"/>
                </a:cubicBezTo>
                <a:cubicBezTo>
                  <a:pt x="230" y="8084"/>
                  <a:pt x="30" y="10296"/>
                  <a:pt x="375" y="12415"/>
                </a:cubicBezTo>
                <a:lnTo>
                  <a:pt x="66828" y="12415"/>
                </a:lnTo>
                <a:cubicBezTo>
                  <a:pt x="66886" y="10143"/>
                  <a:pt x="66674" y="7895"/>
                  <a:pt x="65868" y="5783"/>
                </a:cubicBezTo>
                <a:cubicBezTo>
                  <a:pt x="65315" y="4327"/>
                  <a:pt x="64473" y="2866"/>
                  <a:pt x="64698" y="1326"/>
                </a:cubicBezTo>
                <a:cubicBezTo>
                  <a:pt x="64764" y="870"/>
                  <a:pt x="64922" y="437"/>
                  <a:pt x="65078" y="0"/>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flipH="1" rot="4500196">
            <a:off x="-338339" y="8893569"/>
            <a:ext cx="1700816" cy="567744"/>
          </a:xfrm>
          <a:custGeom>
            <a:rect b="b" l="l" r="r" t="t"/>
            <a:pathLst>
              <a:path extrusionOk="0" h="12415" w="66886">
                <a:moveTo>
                  <a:pt x="184" y="0"/>
                </a:moveTo>
                <a:cubicBezTo>
                  <a:pt x="1" y="1134"/>
                  <a:pt x="96" y="2251"/>
                  <a:pt x="676" y="3247"/>
                </a:cubicBezTo>
                <a:cubicBezTo>
                  <a:pt x="911" y="3650"/>
                  <a:pt x="1224" y="4024"/>
                  <a:pt x="1311" y="4480"/>
                </a:cubicBezTo>
                <a:cubicBezTo>
                  <a:pt x="1413" y="5020"/>
                  <a:pt x="1181" y="5558"/>
                  <a:pt x="987" y="6073"/>
                </a:cubicBezTo>
                <a:cubicBezTo>
                  <a:pt x="230" y="8084"/>
                  <a:pt x="30" y="10296"/>
                  <a:pt x="375" y="12415"/>
                </a:cubicBezTo>
                <a:lnTo>
                  <a:pt x="66828" y="12415"/>
                </a:lnTo>
                <a:cubicBezTo>
                  <a:pt x="66886" y="10143"/>
                  <a:pt x="66674" y="7895"/>
                  <a:pt x="65868" y="5783"/>
                </a:cubicBezTo>
                <a:cubicBezTo>
                  <a:pt x="65315" y="4327"/>
                  <a:pt x="64473" y="2866"/>
                  <a:pt x="64698" y="1326"/>
                </a:cubicBezTo>
                <a:cubicBezTo>
                  <a:pt x="64764" y="870"/>
                  <a:pt x="64922" y="437"/>
                  <a:pt x="65078" y="0"/>
                </a:cubicBezTo>
                <a:close/>
              </a:path>
            </a:pathLst>
          </a:cu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flipH="1" rot="-1082689">
            <a:off x="5916385" y="8397564"/>
            <a:ext cx="784358" cy="261799"/>
          </a:xfrm>
          <a:custGeom>
            <a:rect b="b" l="l" r="r" t="t"/>
            <a:pathLst>
              <a:path extrusionOk="0" h="12415" w="66886">
                <a:moveTo>
                  <a:pt x="184" y="0"/>
                </a:moveTo>
                <a:cubicBezTo>
                  <a:pt x="1" y="1134"/>
                  <a:pt x="96" y="2251"/>
                  <a:pt x="676" y="3247"/>
                </a:cubicBezTo>
                <a:cubicBezTo>
                  <a:pt x="911" y="3650"/>
                  <a:pt x="1224" y="4024"/>
                  <a:pt x="1311" y="4480"/>
                </a:cubicBezTo>
                <a:cubicBezTo>
                  <a:pt x="1413" y="5020"/>
                  <a:pt x="1181" y="5558"/>
                  <a:pt x="987" y="6073"/>
                </a:cubicBezTo>
                <a:cubicBezTo>
                  <a:pt x="230" y="8084"/>
                  <a:pt x="30" y="10296"/>
                  <a:pt x="375" y="12415"/>
                </a:cubicBezTo>
                <a:lnTo>
                  <a:pt x="66828" y="12415"/>
                </a:lnTo>
                <a:cubicBezTo>
                  <a:pt x="66886" y="10143"/>
                  <a:pt x="66674" y="7895"/>
                  <a:pt x="65868" y="5783"/>
                </a:cubicBezTo>
                <a:cubicBezTo>
                  <a:pt x="65315" y="4327"/>
                  <a:pt x="64473" y="2866"/>
                  <a:pt x="64698" y="1326"/>
                </a:cubicBezTo>
                <a:cubicBezTo>
                  <a:pt x="64764" y="870"/>
                  <a:pt x="64922" y="437"/>
                  <a:pt x="65078" y="0"/>
                </a:cubicBezTo>
                <a:close/>
              </a:path>
            </a:pathLst>
          </a:custGeom>
          <a:solidFill>
            <a:schemeClr val="accent5"/>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279052" y="8855988"/>
            <a:ext cx="313683" cy="312001"/>
          </a:xfrm>
          <a:custGeom>
            <a:rect b="b" l="l" r="r" t="t"/>
            <a:pathLst>
              <a:path extrusionOk="0" h="6870" w="6904">
                <a:moveTo>
                  <a:pt x="3380" y="0"/>
                </a:moveTo>
                <a:cubicBezTo>
                  <a:pt x="3005" y="0"/>
                  <a:pt x="2629" y="290"/>
                  <a:pt x="2539" y="634"/>
                </a:cubicBezTo>
                <a:cubicBezTo>
                  <a:pt x="2428" y="1057"/>
                  <a:pt x="2634" y="1496"/>
                  <a:pt x="2912" y="1853"/>
                </a:cubicBezTo>
                <a:cubicBezTo>
                  <a:pt x="3142" y="2145"/>
                  <a:pt x="3431" y="2398"/>
                  <a:pt x="3599" y="2719"/>
                </a:cubicBezTo>
                <a:cubicBezTo>
                  <a:pt x="3431" y="2679"/>
                  <a:pt x="3291" y="2595"/>
                  <a:pt x="3134" y="2514"/>
                </a:cubicBezTo>
                <a:cubicBezTo>
                  <a:pt x="2671" y="2276"/>
                  <a:pt x="2191" y="2031"/>
                  <a:pt x="1661" y="1968"/>
                </a:cubicBezTo>
                <a:cubicBezTo>
                  <a:pt x="1588" y="1959"/>
                  <a:pt x="1513" y="1955"/>
                  <a:pt x="1439" y="1955"/>
                </a:cubicBezTo>
                <a:cubicBezTo>
                  <a:pt x="971" y="1955"/>
                  <a:pt x="492" y="2127"/>
                  <a:pt x="263" y="2485"/>
                </a:cubicBezTo>
                <a:cubicBezTo>
                  <a:pt x="1" y="2898"/>
                  <a:pt x="151" y="3450"/>
                  <a:pt x="517" y="3795"/>
                </a:cubicBezTo>
                <a:cubicBezTo>
                  <a:pt x="882" y="4141"/>
                  <a:pt x="1415" y="4306"/>
                  <a:pt x="1944" y="4367"/>
                </a:cubicBezTo>
                <a:cubicBezTo>
                  <a:pt x="2081" y="4383"/>
                  <a:pt x="2221" y="4392"/>
                  <a:pt x="2360" y="4392"/>
                </a:cubicBezTo>
                <a:cubicBezTo>
                  <a:pt x="2821" y="4392"/>
                  <a:pt x="3282" y="4296"/>
                  <a:pt x="3632" y="4038"/>
                </a:cubicBezTo>
                <a:lnTo>
                  <a:pt x="3632" y="4038"/>
                </a:lnTo>
                <a:cubicBezTo>
                  <a:pt x="3395" y="4448"/>
                  <a:pt x="3157" y="4856"/>
                  <a:pt x="2921" y="5265"/>
                </a:cubicBezTo>
                <a:cubicBezTo>
                  <a:pt x="2667" y="5706"/>
                  <a:pt x="2433" y="6300"/>
                  <a:pt x="2833" y="6647"/>
                </a:cubicBezTo>
                <a:cubicBezTo>
                  <a:pt x="3066" y="6847"/>
                  <a:pt x="3422" y="6868"/>
                  <a:pt x="3746" y="6869"/>
                </a:cubicBezTo>
                <a:cubicBezTo>
                  <a:pt x="3753" y="6869"/>
                  <a:pt x="3760" y="6869"/>
                  <a:pt x="3767" y="6869"/>
                </a:cubicBezTo>
                <a:cubicBezTo>
                  <a:pt x="4097" y="6869"/>
                  <a:pt x="4480" y="6834"/>
                  <a:pt x="4641" y="6581"/>
                </a:cubicBezTo>
                <a:cubicBezTo>
                  <a:pt x="4718" y="6459"/>
                  <a:pt x="4726" y="6313"/>
                  <a:pt x="4727" y="6174"/>
                </a:cubicBezTo>
                <a:cubicBezTo>
                  <a:pt x="4736" y="5478"/>
                  <a:pt x="4670" y="4783"/>
                  <a:pt x="4531" y="4101"/>
                </a:cubicBezTo>
                <a:lnTo>
                  <a:pt x="4531" y="4101"/>
                </a:lnTo>
                <a:cubicBezTo>
                  <a:pt x="4655" y="4568"/>
                  <a:pt x="4804" y="5044"/>
                  <a:pt x="5136" y="5424"/>
                </a:cubicBezTo>
                <a:cubicBezTo>
                  <a:pt x="5412" y="5740"/>
                  <a:pt x="5847" y="5973"/>
                  <a:pt x="6287" y="5973"/>
                </a:cubicBezTo>
                <a:cubicBezTo>
                  <a:pt x="6374" y="5973"/>
                  <a:pt x="6461" y="5964"/>
                  <a:pt x="6548" y="5944"/>
                </a:cubicBezTo>
                <a:cubicBezTo>
                  <a:pt x="6668" y="5916"/>
                  <a:pt x="6791" y="5864"/>
                  <a:pt x="6853" y="5765"/>
                </a:cubicBezTo>
                <a:cubicBezTo>
                  <a:pt x="6903" y="5682"/>
                  <a:pt x="6899" y="5584"/>
                  <a:pt x="6893" y="5491"/>
                </a:cubicBezTo>
                <a:cubicBezTo>
                  <a:pt x="6857" y="4925"/>
                  <a:pt x="6746" y="4342"/>
                  <a:pt x="6391" y="3871"/>
                </a:cubicBezTo>
                <a:cubicBezTo>
                  <a:pt x="6084" y="3460"/>
                  <a:pt x="5554" y="3152"/>
                  <a:pt x="5009" y="3152"/>
                </a:cubicBezTo>
                <a:cubicBezTo>
                  <a:pt x="4930" y="3152"/>
                  <a:pt x="4851" y="3158"/>
                  <a:pt x="4771" y="3172"/>
                </a:cubicBezTo>
                <a:cubicBezTo>
                  <a:pt x="5639" y="2958"/>
                  <a:pt x="6331" y="2260"/>
                  <a:pt x="6462" y="1464"/>
                </a:cubicBezTo>
                <a:cubicBezTo>
                  <a:pt x="6509" y="1186"/>
                  <a:pt x="6485" y="887"/>
                  <a:pt x="6313" y="654"/>
                </a:cubicBezTo>
                <a:cubicBezTo>
                  <a:pt x="6180" y="473"/>
                  <a:pt x="5942" y="347"/>
                  <a:pt x="5707" y="347"/>
                </a:cubicBezTo>
                <a:cubicBezTo>
                  <a:pt x="5637" y="347"/>
                  <a:pt x="5568" y="358"/>
                  <a:pt x="5501" y="382"/>
                </a:cubicBezTo>
                <a:cubicBezTo>
                  <a:pt x="5328" y="445"/>
                  <a:pt x="5200" y="581"/>
                  <a:pt x="5094" y="719"/>
                </a:cubicBezTo>
                <a:cubicBezTo>
                  <a:pt x="4700" y="1231"/>
                  <a:pt x="4489" y="1833"/>
                  <a:pt x="4281" y="2425"/>
                </a:cubicBezTo>
                <a:cubicBezTo>
                  <a:pt x="4301" y="1943"/>
                  <a:pt x="4271" y="1460"/>
                  <a:pt x="4198" y="983"/>
                </a:cubicBezTo>
                <a:cubicBezTo>
                  <a:pt x="4141" y="614"/>
                  <a:pt x="4012" y="199"/>
                  <a:pt x="3633" y="48"/>
                </a:cubicBezTo>
                <a:cubicBezTo>
                  <a:pt x="3551" y="15"/>
                  <a:pt x="3466" y="0"/>
                  <a:pt x="33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3012190" y="4364843"/>
            <a:ext cx="3609300" cy="1064700"/>
          </a:xfrm>
          <a:prstGeom prst="rect">
            <a:avLst/>
          </a:prstGeom>
        </p:spPr>
        <p:txBody>
          <a:bodyPr anchorCtr="0" anchor="ctr" bIns="114375" lIns="114375" spcFirstLastPara="1" rIns="114375" wrap="square" tIns="114375">
            <a:noAutofit/>
          </a:bodyPr>
          <a:lstStyle>
            <a:lvl1pPr lvl="0" rtl="0">
              <a:spcBef>
                <a:spcPts val="0"/>
              </a:spcBef>
              <a:spcAft>
                <a:spcPts val="0"/>
              </a:spcAft>
              <a:buSzPts val="5300"/>
              <a:buNone/>
              <a:defRPr sz="96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
        <p:nvSpPr>
          <p:cNvPr id="15" name="Google Shape;15;p3"/>
          <p:cNvSpPr txBox="1"/>
          <p:nvPr>
            <p:ph idx="1" type="subTitle"/>
          </p:nvPr>
        </p:nvSpPr>
        <p:spPr>
          <a:xfrm>
            <a:off x="3012190" y="5979292"/>
            <a:ext cx="4145700" cy="897600"/>
          </a:xfrm>
          <a:prstGeom prst="rect">
            <a:avLst/>
          </a:prstGeom>
        </p:spPr>
        <p:txBody>
          <a:bodyPr anchorCtr="0" anchor="t" bIns="114375" lIns="114375" spcFirstLastPara="1" rIns="114375" wrap="square" tIns="114375">
            <a:noAutofit/>
          </a:bodyPr>
          <a:lstStyle>
            <a:lvl1pPr lvl="0" rtl="0">
              <a:lnSpc>
                <a:spcPct val="100000"/>
              </a:lnSpc>
              <a:spcBef>
                <a:spcPts val="0"/>
              </a:spcBef>
              <a:spcAft>
                <a:spcPts val="0"/>
              </a:spcAft>
              <a:buSzPts val="2600"/>
              <a:buNone/>
              <a:defRPr sz="22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16" name="Google Shape;16;p3"/>
          <p:cNvSpPr txBox="1"/>
          <p:nvPr>
            <p:ph hasCustomPrompt="1" idx="2" type="title"/>
          </p:nvPr>
        </p:nvSpPr>
        <p:spPr>
          <a:xfrm>
            <a:off x="681890" y="4034893"/>
            <a:ext cx="1784700" cy="1366800"/>
          </a:xfrm>
          <a:prstGeom prst="rect">
            <a:avLst/>
          </a:prstGeom>
        </p:spPr>
        <p:txBody>
          <a:bodyPr anchorCtr="0" anchor="ctr" bIns="114375" lIns="114375" spcFirstLastPara="1" rIns="114375" wrap="square" tIns="114375">
            <a:noAutofit/>
          </a:bodyPr>
          <a:lstStyle>
            <a:lvl1pPr lvl="0" rtl="0" algn="ctr">
              <a:spcBef>
                <a:spcPts val="0"/>
              </a:spcBef>
              <a:spcAft>
                <a:spcPts val="0"/>
              </a:spcAft>
              <a:buSzPts val="6000"/>
              <a:buNone/>
              <a:defRPr sz="15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p:nvPr/>
        </p:nvSpPr>
        <p:spPr>
          <a:xfrm rot="9900039">
            <a:off x="6062588" y="8661631"/>
            <a:ext cx="1974874" cy="1729413"/>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3661413">
            <a:off x="290191" y="-243345"/>
            <a:ext cx="1673656" cy="1465634"/>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307644">
            <a:off x="5959645" y="-122849"/>
            <a:ext cx="673446" cy="1079218"/>
          </a:xfrm>
          <a:custGeom>
            <a:rect b="b" l="l" r="r" t="t"/>
            <a:pathLst>
              <a:path extrusionOk="0" h="25703" w="16039">
                <a:moveTo>
                  <a:pt x="2083" y="0"/>
                </a:moveTo>
                <a:cubicBezTo>
                  <a:pt x="938" y="0"/>
                  <a:pt x="0" y="1061"/>
                  <a:pt x="0" y="2359"/>
                </a:cubicBezTo>
                <a:lnTo>
                  <a:pt x="0" y="23346"/>
                </a:lnTo>
                <a:cubicBezTo>
                  <a:pt x="0" y="24456"/>
                  <a:pt x="685" y="25390"/>
                  <a:pt x="1599" y="25640"/>
                </a:cubicBezTo>
                <a:cubicBezTo>
                  <a:pt x="1668" y="25659"/>
                  <a:pt x="1738" y="25668"/>
                  <a:pt x="1808" y="25668"/>
                </a:cubicBezTo>
                <a:cubicBezTo>
                  <a:pt x="2010" y="25668"/>
                  <a:pt x="2208" y="25591"/>
                  <a:pt x="2371" y="25448"/>
                </a:cubicBezTo>
                <a:lnTo>
                  <a:pt x="6909" y="21411"/>
                </a:lnTo>
                <a:cubicBezTo>
                  <a:pt x="7210" y="21144"/>
                  <a:pt x="7572" y="21010"/>
                  <a:pt x="7935" y="21010"/>
                </a:cubicBezTo>
                <a:cubicBezTo>
                  <a:pt x="8287" y="21010"/>
                  <a:pt x="8640" y="21136"/>
                  <a:pt x="8936" y="21391"/>
                </a:cubicBezTo>
                <a:lnTo>
                  <a:pt x="13890" y="25648"/>
                </a:lnTo>
                <a:cubicBezTo>
                  <a:pt x="13931" y="25686"/>
                  <a:pt x="13982" y="25703"/>
                  <a:pt x="14034" y="25703"/>
                </a:cubicBezTo>
                <a:cubicBezTo>
                  <a:pt x="14036" y="25703"/>
                  <a:pt x="14038" y="25703"/>
                  <a:pt x="14041" y="25703"/>
                </a:cubicBezTo>
                <a:cubicBezTo>
                  <a:pt x="15149" y="25651"/>
                  <a:pt x="16039" y="24612"/>
                  <a:pt x="16038" y="23347"/>
                </a:cubicBezTo>
                <a:lnTo>
                  <a:pt x="16038" y="2359"/>
                </a:lnTo>
                <a:cubicBezTo>
                  <a:pt x="16038" y="1061"/>
                  <a:pt x="15100" y="0"/>
                  <a:pt x="139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rot="4970741">
            <a:off x="6482537" y="9762647"/>
            <a:ext cx="1709188" cy="481766"/>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3"/>
          <p:cNvGrpSpPr/>
          <p:nvPr/>
        </p:nvGrpSpPr>
        <p:grpSpPr>
          <a:xfrm rot="2054309">
            <a:off x="5007379" y="540809"/>
            <a:ext cx="3707677" cy="289965"/>
            <a:chOff x="-426800" y="10219250"/>
            <a:chExt cx="3594216" cy="281069"/>
          </a:xfrm>
        </p:grpSpPr>
        <p:sp>
          <p:nvSpPr>
            <p:cNvPr id="22" name="Google Shape;22;p3"/>
            <p:cNvSpPr/>
            <p:nvPr/>
          </p:nvSpPr>
          <p:spPr>
            <a:xfrm>
              <a:off x="-426800" y="10219250"/>
              <a:ext cx="3594216" cy="281069"/>
            </a:xfrm>
            <a:custGeom>
              <a:rect b="b" l="l" r="r" t="t"/>
              <a:pathLst>
                <a:path extrusionOk="0" h="4752" w="60767">
                  <a:moveTo>
                    <a:pt x="88" y="1"/>
                  </a:moveTo>
                  <a:cubicBezTo>
                    <a:pt x="40" y="1"/>
                    <a:pt x="0" y="39"/>
                    <a:pt x="0" y="88"/>
                  </a:cubicBezTo>
                  <a:lnTo>
                    <a:pt x="0" y="4664"/>
                  </a:lnTo>
                  <a:cubicBezTo>
                    <a:pt x="0" y="4711"/>
                    <a:pt x="40" y="4752"/>
                    <a:pt x="88" y="4752"/>
                  </a:cubicBezTo>
                  <a:lnTo>
                    <a:pt x="60681" y="4752"/>
                  </a:lnTo>
                  <a:cubicBezTo>
                    <a:pt x="60727" y="4752"/>
                    <a:pt x="60767" y="4711"/>
                    <a:pt x="60765" y="4665"/>
                  </a:cubicBezTo>
                  <a:lnTo>
                    <a:pt x="60765" y="88"/>
                  </a:lnTo>
                  <a:cubicBezTo>
                    <a:pt x="60765" y="41"/>
                    <a:pt x="60727" y="1"/>
                    <a:pt x="60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06492" y="10297029"/>
              <a:ext cx="3355024" cy="125688"/>
            </a:xfrm>
            <a:custGeom>
              <a:rect b="b" l="l" r="r" t="t"/>
              <a:pathLst>
                <a:path extrusionOk="0" h="2125" w="56723">
                  <a:moveTo>
                    <a:pt x="4472" y="0"/>
                  </a:moveTo>
                  <a:cubicBezTo>
                    <a:pt x="4410" y="0"/>
                    <a:pt x="4348" y="10"/>
                    <a:pt x="4288" y="32"/>
                  </a:cubicBezTo>
                  <a:cubicBezTo>
                    <a:pt x="4020" y="128"/>
                    <a:pt x="3874" y="440"/>
                    <a:pt x="3888" y="726"/>
                  </a:cubicBezTo>
                  <a:cubicBezTo>
                    <a:pt x="3903" y="1009"/>
                    <a:pt x="4043" y="1273"/>
                    <a:pt x="4195" y="1517"/>
                  </a:cubicBezTo>
                  <a:cubicBezTo>
                    <a:pt x="4366" y="1788"/>
                    <a:pt x="4589" y="2069"/>
                    <a:pt x="4906" y="2116"/>
                  </a:cubicBezTo>
                  <a:cubicBezTo>
                    <a:pt x="4937" y="2121"/>
                    <a:pt x="4968" y="2123"/>
                    <a:pt x="4999" y="2123"/>
                  </a:cubicBezTo>
                  <a:cubicBezTo>
                    <a:pt x="5334" y="2123"/>
                    <a:pt x="5631" y="1862"/>
                    <a:pt x="5877" y="1617"/>
                  </a:cubicBezTo>
                  <a:cubicBezTo>
                    <a:pt x="6032" y="1464"/>
                    <a:pt x="6192" y="1302"/>
                    <a:pt x="6268" y="1098"/>
                  </a:cubicBezTo>
                  <a:cubicBezTo>
                    <a:pt x="6346" y="893"/>
                    <a:pt x="6318" y="632"/>
                    <a:pt x="6145" y="499"/>
                  </a:cubicBezTo>
                  <a:cubicBezTo>
                    <a:pt x="6068" y="441"/>
                    <a:pt x="5973" y="416"/>
                    <a:pt x="5877" y="416"/>
                  </a:cubicBezTo>
                  <a:cubicBezTo>
                    <a:pt x="5792" y="416"/>
                    <a:pt x="5705" y="435"/>
                    <a:pt x="5627" y="469"/>
                  </a:cubicBezTo>
                  <a:cubicBezTo>
                    <a:pt x="5516" y="519"/>
                    <a:pt x="5418" y="592"/>
                    <a:pt x="5326" y="674"/>
                  </a:cubicBezTo>
                  <a:cubicBezTo>
                    <a:pt x="5226" y="499"/>
                    <a:pt x="5117" y="329"/>
                    <a:pt x="4964" y="198"/>
                  </a:cubicBezTo>
                  <a:cubicBezTo>
                    <a:pt x="4828" y="80"/>
                    <a:pt x="4649" y="0"/>
                    <a:pt x="4472" y="0"/>
                  </a:cubicBezTo>
                  <a:close/>
                  <a:moveTo>
                    <a:pt x="8348" y="0"/>
                  </a:moveTo>
                  <a:cubicBezTo>
                    <a:pt x="8286" y="0"/>
                    <a:pt x="8224" y="10"/>
                    <a:pt x="8165" y="32"/>
                  </a:cubicBezTo>
                  <a:cubicBezTo>
                    <a:pt x="7895" y="128"/>
                    <a:pt x="7750" y="440"/>
                    <a:pt x="7765" y="726"/>
                  </a:cubicBezTo>
                  <a:cubicBezTo>
                    <a:pt x="7779" y="1009"/>
                    <a:pt x="7920" y="1273"/>
                    <a:pt x="8072" y="1517"/>
                  </a:cubicBezTo>
                  <a:cubicBezTo>
                    <a:pt x="8242" y="1788"/>
                    <a:pt x="8466" y="2069"/>
                    <a:pt x="8783" y="2116"/>
                  </a:cubicBezTo>
                  <a:cubicBezTo>
                    <a:pt x="8814" y="2121"/>
                    <a:pt x="8845" y="2123"/>
                    <a:pt x="8875" y="2123"/>
                  </a:cubicBezTo>
                  <a:cubicBezTo>
                    <a:pt x="9210" y="2123"/>
                    <a:pt x="9507" y="1862"/>
                    <a:pt x="9752" y="1617"/>
                  </a:cubicBezTo>
                  <a:cubicBezTo>
                    <a:pt x="9908" y="1464"/>
                    <a:pt x="10067" y="1302"/>
                    <a:pt x="10145" y="1098"/>
                  </a:cubicBezTo>
                  <a:cubicBezTo>
                    <a:pt x="10222" y="893"/>
                    <a:pt x="10195" y="632"/>
                    <a:pt x="10021" y="499"/>
                  </a:cubicBezTo>
                  <a:cubicBezTo>
                    <a:pt x="9944" y="441"/>
                    <a:pt x="9850" y="416"/>
                    <a:pt x="9753" y="416"/>
                  </a:cubicBezTo>
                  <a:cubicBezTo>
                    <a:pt x="9668" y="416"/>
                    <a:pt x="9582" y="435"/>
                    <a:pt x="9504" y="469"/>
                  </a:cubicBezTo>
                  <a:cubicBezTo>
                    <a:pt x="9392" y="519"/>
                    <a:pt x="9293" y="592"/>
                    <a:pt x="9203" y="674"/>
                  </a:cubicBezTo>
                  <a:cubicBezTo>
                    <a:pt x="9102" y="499"/>
                    <a:pt x="8992" y="329"/>
                    <a:pt x="8840" y="198"/>
                  </a:cubicBezTo>
                  <a:cubicBezTo>
                    <a:pt x="8703" y="80"/>
                    <a:pt x="8525" y="0"/>
                    <a:pt x="8348" y="0"/>
                  </a:cubicBezTo>
                  <a:close/>
                  <a:moveTo>
                    <a:pt x="12222" y="0"/>
                  </a:moveTo>
                  <a:cubicBezTo>
                    <a:pt x="12160" y="0"/>
                    <a:pt x="12098" y="10"/>
                    <a:pt x="12038" y="32"/>
                  </a:cubicBezTo>
                  <a:cubicBezTo>
                    <a:pt x="11770" y="128"/>
                    <a:pt x="11625" y="440"/>
                    <a:pt x="11640" y="726"/>
                  </a:cubicBezTo>
                  <a:cubicBezTo>
                    <a:pt x="11654" y="1009"/>
                    <a:pt x="11793" y="1273"/>
                    <a:pt x="11945" y="1517"/>
                  </a:cubicBezTo>
                  <a:cubicBezTo>
                    <a:pt x="12116" y="1788"/>
                    <a:pt x="12339" y="2069"/>
                    <a:pt x="12658" y="2116"/>
                  </a:cubicBezTo>
                  <a:cubicBezTo>
                    <a:pt x="12689" y="2121"/>
                    <a:pt x="12720" y="2123"/>
                    <a:pt x="12750" y="2123"/>
                  </a:cubicBezTo>
                  <a:cubicBezTo>
                    <a:pt x="13085" y="2123"/>
                    <a:pt x="13382" y="1862"/>
                    <a:pt x="13627" y="1617"/>
                  </a:cubicBezTo>
                  <a:cubicBezTo>
                    <a:pt x="13783" y="1464"/>
                    <a:pt x="13942" y="1302"/>
                    <a:pt x="14019" y="1098"/>
                  </a:cubicBezTo>
                  <a:cubicBezTo>
                    <a:pt x="14095" y="893"/>
                    <a:pt x="14070" y="632"/>
                    <a:pt x="13895" y="499"/>
                  </a:cubicBezTo>
                  <a:cubicBezTo>
                    <a:pt x="13818" y="441"/>
                    <a:pt x="13723" y="416"/>
                    <a:pt x="13627" y="416"/>
                  </a:cubicBezTo>
                  <a:cubicBezTo>
                    <a:pt x="13542" y="416"/>
                    <a:pt x="13455" y="435"/>
                    <a:pt x="13377" y="469"/>
                  </a:cubicBezTo>
                  <a:cubicBezTo>
                    <a:pt x="13267" y="519"/>
                    <a:pt x="13168" y="592"/>
                    <a:pt x="13076" y="674"/>
                  </a:cubicBezTo>
                  <a:cubicBezTo>
                    <a:pt x="12976" y="499"/>
                    <a:pt x="12867" y="329"/>
                    <a:pt x="12715" y="198"/>
                  </a:cubicBezTo>
                  <a:cubicBezTo>
                    <a:pt x="12578" y="80"/>
                    <a:pt x="12399" y="0"/>
                    <a:pt x="12222" y="0"/>
                  </a:cubicBezTo>
                  <a:close/>
                  <a:moveTo>
                    <a:pt x="16097" y="0"/>
                  </a:moveTo>
                  <a:cubicBezTo>
                    <a:pt x="16035" y="0"/>
                    <a:pt x="15973" y="10"/>
                    <a:pt x="15913" y="32"/>
                  </a:cubicBezTo>
                  <a:cubicBezTo>
                    <a:pt x="15644" y="128"/>
                    <a:pt x="15499" y="440"/>
                    <a:pt x="15513" y="726"/>
                  </a:cubicBezTo>
                  <a:cubicBezTo>
                    <a:pt x="15528" y="1009"/>
                    <a:pt x="15668" y="1273"/>
                    <a:pt x="15820" y="1517"/>
                  </a:cubicBezTo>
                  <a:cubicBezTo>
                    <a:pt x="15991" y="1788"/>
                    <a:pt x="16214" y="2069"/>
                    <a:pt x="16531" y="2116"/>
                  </a:cubicBezTo>
                  <a:cubicBezTo>
                    <a:pt x="16562" y="2121"/>
                    <a:pt x="16593" y="2123"/>
                    <a:pt x="16624" y="2123"/>
                  </a:cubicBezTo>
                  <a:cubicBezTo>
                    <a:pt x="16958" y="2123"/>
                    <a:pt x="17256" y="1862"/>
                    <a:pt x="17500" y="1617"/>
                  </a:cubicBezTo>
                  <a:cubicBezTo>
                    <a:pt x="17656" y="1464"/>
                    <a:pt x="17816" y="1302"/>
                    <a:pt x="17893" y="1098"/>
                  </a:cubicBezTo>
                  <a:cubicBezTo>
                    <a:pt x="17972" y="895"/>
                    <a:pt x="17945" y="632"/>
                    <a:pt x="17770" y="499"/>
                  </a:cubicBezTo>
                  <a:cubicBezTo>
                    <a:pt x="17693" y="441"/>
                    <a:pt x="17598" y="416"/>
                    <a:pt x="17502" y="416"/>
                  </a:cubicBezTo>
                  <a:cubicBezTo>
                    <a:pt x="17417" y="416"/>
                    <a:pt x="17330" y="435"/>
                    <a:pt x="17252" y="469"/>
                  </a:cubicBezTo>
                  <a:cubicBezTo>
                    <a:pt x="17140" y="519"/>
                    <a:pt x="17041" y="592"/>
                    <a:pt x="16951" y="674"/>
                  </a:cubicBezTo>
                  <a:cubicBezTo>
                    <a:pt x="16851" y="499"/>
                    <a:pt x="16740" y="329"/>
                    <a:pt x="16588" y="198"/>
                  </a:cubicBezTo>
                  <a:cubicBezTo>
                    <a:pt x="16452" y="80"/>
                    <a:pt x="16273" y="0"/>
                    <a:pt x="16097" y="0"/>
                  </a:cubicBezTo>
                  <a:close/>
                  <a:moveTo>
                    <a:pt x="19973" y="0"/>
                  </a:moveTo>
                  <a:cubicBezTo>
                    <a:pt x="19911" y="0"/>
                    <a:pt x="19849" y="10"/>
                    <a:pt x="19790" y="32"/>
                  </a:cubicBezTo>
                  <a:cubicBezTo>
                    <a:pt x="19520" y="128"/>
                    <a:pt x="19375" y="440"/>
                    <a:pt x="19390" y="726"/>
                  </a:cubicBezTo>
                  <a:cubicBezTo>
                    <a:pt x="19404" y="1009"/>
                    <a:pt x="19543" y="1273"/>
                    <a:pt x="19696" y="1517"/>
                  </a:cubicBezTo>
                  <a:cubicBezTo>
                    <a:pt x="19866" y="1788"/>
                    <a:pt x="20091" y="2069"/>
                    <a:pt x="20407" y="2116"/>
                  </a:cubicBezTo>
                  <a:cubicBezTo>
                    <a:pt x="20439" y="2121"/>
                    <a:pt x="20469" y="2123"/>
                    <a:pt x="20500" y="2123"/>
                  </a:cubicBezTo>
                  <a:cubicBezTo>
                    <a:pt x="20835" y="2123"/>
                    <a:pt x="21132" y="1862"/>
                    <a:pt x="21377" y="1617"/>
                  </a:cubicBezTo>
                  <a:cubicBezTo>
                    <a:pt x="21533" y="1464"/>
                    <a:pt x="21692" y="1302"/>
                    <a:pt x="21769" y="1098"/>
                  </a:cubicBezTo>
                  <a:cubicBezTo>
                    <a:pt x="21847" y="893"/>
                    <a:pt x="21820" y="632"/>
                    <a:pt x="21646" y="499"/>
                  </a:cubicBezTo>
                  <a:cubicBezTo>
                    <a:pt x="21568" y="441"/>
                    <a:pt x="21473" y="416"/>
                    <a:pt x="21377" y="416"/>
                  </a:cubicBezTo>
                  <a:cubicBezTo>
                    <a:pt x="21292" y="416"/>
                    <a:pt x="21205" y="435"/>
                    <a:pt x="21127" y="469"/>
                  </a:cubicBezTo>
                  <a:cubicBezTo>
                    <a:pt x="21017" y="519"/>
                    <a:pt x="20918" y="592"/>
                    <a:pt x="20826" y="674"/>
                  </a:cubicBezTo>
                  <a:cubicBezTo>
                    <a:pt x="20726" y="499"/>
                    <a:pt x="20617" y="329"/>
                    <a:pt x="20465" y="198"/>
                  </a:cubicBezTo>
                  <a:cubicBezTo>
                    <a:pt x="20328" y="80"/>
                    <a:pt x="20150" y="0"/>
                    <a:pt x="19973" y="0"/>
                  </a:cubicBezTo>
                  <a:close/>
                  <a:moveTo>
                    <a:pt x="23847" y="0"/>
                  </a:moveTo>
                  <a:cubicBezTo>
                    <a:pt x="23785" y="0"/>
                    <a:pt x="23723" y="10"/>
                    <a:pt x="23663" y="32"/>
                  </a:cubicBezTo>
                  <a:cubicBezTo>
                    <a:pt x="23395" y="128"/>
                    <a:pt x="23249" y="440"/>
                    <a:pt x="23263" y="726"/>
                  </a:cubicBezTo>
                  <a:cubicBezTo>
                    <a:pt x="23278" y="1009"/>
                    <a:pt x="23418" y="1273"/>
                    <a:pt x="23570" y="1517"/>
                  </a:cubicBezTo>
                  <a:cubicBezTo>
                    <a:pt x="23741" y="1788"/>
                    <a:pt x="23964" y="2069"/>
                    <a:pt x="24281" y="2116"/>
                  </a:cubicBezTo>
                  <a:cubicBezTo>
                    <a:pt x="24312" y="2121"/>
                    <a:pt x="24343" y="2123"/>
                    <a:pt x="24374" y="2123"/>
                  </a:cubicBezTo>
                  <a:cubicBezTo>
                    <a:pt x="24708" y="2123"/>
                    <a:pt x="25006" y="1862"/>
                    <a:pt x="25252" y="1617"/>
                  </a:cubicBezTo>
                  <a:cubicBezTo>
                    <a:pt x="25406" y="1464"/>
                    <a:pt x="25567" y="1302"/>
                    <a:pt x="25643" y="1098"/>
                  </a:cubicBezTo>
                  <a:cubicBezTo>
                    <a:pt x="25720" y="893"/>
                    <a:pt x="25693" y="632"/>
                    <a:pt x="25520" y="499"/>
                  </a:cubicBezTo>
                  <a:cubicBezTo>
                    <a:pt x="25443" y="441"/>
                    <a:pt x="25348" y="416"/>
                    <a:pt x="25252" y="416"/>
                  </a:cubicBezTo>
                  <a:cubicBezTo>
                    <a:pt x="25167" y="416"/>
                    <a:pt x="25080" y="435"/>
                    <a:pt x="25002" y="469"/>
                  </a:cubicBezTo>
                  <a:cubicBezTo>
                    <a:pt x="24890" y="519"/>
                    <a:pt x="24793" y="592"/>
                    <a:pt x="24701" y="674"/>
                  </a:cubicBezTo>
                  <a:cubicBezTo>
                    <a:pt x="24601" y="499"/>
                    <a:pt x="24492" y="329"/>
                    <a:pt x="24338" y="198"/>
                  </a:cubicBezTo>
                  <a:cubicBezTo>
                    <a:pt x="24203" y="80"/>
                    <a:pt x="24024" y="0"/>
                    <a:pt x="23847" y="0"/>
                  </a:cubicBezTo>
                  <a:close/>
                  <a:moveTo>
                    <a:pt x="27723" y="0"/>
                  </a:moveTo>
                  <a:cubicBezTo>
                    <a:pt x="27661" y="0"/>
                    <a:pt x="27599" y="10"/>
                    <a:pt x="27540" y="32"/>
                  </a:cubicBezTo>
                  <a:cubicBezTo>
                    <a:pt x="27270" y="128"/>
                    <a:pt x="27125" y="440"/>
                    <a:pt x="27140" y="726"/>
                  </a:cubicBezTo>
                  <a:cubicBezTo>
                    <a:pt x="27154" y="1009"/>
                    <a:pt x="27294" y="1273"/>
                    <a:pt x="27446" y="1517"/>
                  </a:cubicBezTo>
                  <a:cubicBezTo>
                    <a:pt x="27617" y="1788"/>
                    <a:pt x="27841" y="2069"/>
                    <a:pt x="28157" y="2116"/>
                  </a:cubicBezTo>
                  <a:cubicBezTo>
                    <a:pt x="28189" y="2121"/>
                    <a:pt x="28219" y="2123"/>
                    <a:pt x="28250" y="2123"/>
                  </a:cubicBezTo>
                  <a:cubicBezTo>
                    <a:pt x="28585" y="2123"/>
                    <a:pt x="28882" y="1862"/>
                    <a:pt x="29126" y="1617"/>
                  </a:cubicBezTo>
                  <a:cubicBezTo>
                    <a:pt x="29283" y="1464"/>
                    <a:pt x="29442" y="1302"/>
                    <a:pt x="29519" y="1098"/>
                  </a:cubicBezTo>
                  <a:cubicBezTo>
                    <a:pt x="29597" y="893"/>
                    <a:pt x="29569" y="632"/>
                    <a:pt x="29396" y="499"/>
                  </a:cubicBezTo>
                  <a:cubicBezTo>
                    <a:pt x="29318" y="441"/>
                    <a:pt x="29224" y="416"/>
                    <a:pt x="29127" y="416"/>
                  </a:cubicBezTo>
                  <a:cubicBezTo>
                    <a:pt x="29043" y="416"/>
                    <a:pt x="28956" y="435"/>
                    <a:pt x="28878" y="469"/>
                  </a:cubicBezTo>
                  <a:cubicBezTo>
                    <a:pt x="28767" y="519"/>
                    <a:pt x="28668" y="592"/>
                    <a:pt x="28577" y="674"/>
                  </a:cubicBezTo>
                  <a:cubicBezTo>
                    <a:pt x="28477" y="499"/>
                    <a:pt x="28367" y="329"/>
                    <a:pt x="28215" y="198"/>
                  </a:cubicBezTo>
                  <a:cubicBezTo>
                    <a:pt x="28078" y="80"/>
                    <a:pt x="27899" y="0"/>
                    <a:pt x="27723" y="0"/>
                  </a:cubicBezTo>
                  <a:close/>
                  <a:moveTo>
                    <a:pt x="31597" y="0"/>
                  </a:moveTo>
                  <a:cubicBezTo>
                    <a:pt x="31535" y="0"/>
                    <a:pt x="31473" y="10"/>
                    <a:pt x="31413" y="32"/>
                  </a:cubicBezTo>
                  <a:cubicBezTo>
                    <a:pt x="31145" y="128"/>
                    <a:pt x="31000" y="440"/>
                    <a:pt x="31015" y="726"/>
                  </a:cubicBezTo>
                  <a:cubicBezTo>
                    <a:pt x="31029" y="1009"/>
                    <a:pt x="31168" y="1273"/>
                    <a:pt x="31320" y="1517"/>
                  </a:cubicBezTo>
                  <a:cubicBezTo>
                    <a:pt x="31490" y="1788"/>
                    <a:pt x="31714" y="2069"/>
                    <a:pt x="32032" y="2116"/>
                  </a:cubicBezTo>
                  <a:cubicBezTo>
                    <a:pt x="32063" y="2121"/>
                    <a:pt x="32094" y="2123"/>
                    <a:pt x="32125" y="2123"/>
                  </a:cubicBezTo>
                  <a:cubicBezTo>
                    <a:pt x="32460" y="2123"/>
                    <a:pt x="32757" y="1862"/>
                    <a:pt x="33001" y="1617"/>
                  </a:cubicBezTo>
                  <a:cubicBezTo>
                    <a:pt x="33158" y="1464"/>
                    <a:pt x="33317" y="1302"/>
                    <a:pt x="33394" y="1098"/>
                  </a:cubicBezTo>
                  <a:cubicBezTo>
                    <a:pt x="33473" y="895"/>
                    <a:pt x="33443" y="632"/>
                    <a:pt x="33270" y="499"/>
                  </a:cubicBezTo>
                  <a:cubicBezTo>
                    <a:pt x="33192" y="441"/>
                    <a:pt x="33098" y="416"/>
                    <a:pt x="33001" y="416"/>
                  </a:cubicBezTo>
                  <a:cubicBezTo>
                    <a:pt x="32916" y="416"/>
                    <a:pt x="32830" y="435"/>
                    <a:pt x="32752" y="469"/>
                  </a:cubicBezTo>
                  <a:cubicBezTo>
                    <a:pt x="32642" y="519"/>
                    <a:pt x="32543" y="592"/>
                    <a:pt x="32451" y="674"/>
                  </a:cubicBezTo>
                  <a:cubicBezTo>
                    <a:pt x="32351" y="499"/>
                    <a:pt x="32242" y="329"/>
                    <a:pt x="32090" y="198"/>
                  </a:cubicBezTo>
                  <a:cubicBezTo>
                    <a:pt x="31953" y="80"/>
                    <a:pt x="31774" y="0"/>
                    <a:pt x="31597" y="0"/>
                  </a:cubicBezTo>
                  <a:close/>
                  <a:moveTo>
                    <a:pt x="35473" y="0"/>
                  </a:moveTo>
                  <a:cubicBezTo>
                    <a:pt x="35411" y="0"/>
                    <a:pt x="35349" y="10"/>
                    <a:pt x="35289" y="32"/>
                  </a:cubicBezTo>
                  <a:cubicBezTo>
                    <a:pt x="35020" y="128"/>
                    <a:pt x="34875" y="440"/>
                    <a:pt x="34889" y="726"/>
                  </a:cubicBezTo>
                  <a:cubicBezTo>
                    <a:pt x="34904" y="1009"/>
                    <a:pt x="35044" y="1273"/>
                    <a:pt x="35196" y="1517"/>
                  </a:cubicBezTo>
                  <a:cubicBezTo>
                    <a:pt x="35367" y="1788"/>
                    <a:pt x="35590" y="2069"/>
                    <a:pt x="35907" y="2116"/>
                  </a:cubicBezTo>
                  <a:cubicBezTo>
                    <a:pt x="35938" y="2121"/>
                    <a:pt x="35969" y="2123"/>
                    <a:pt x="36000" y="2123"/>
                  </a:cubicBezTo>
                  <a:cubicBezTo>
                    <a:pt x="36335" y="2123"/>
                    <a:pt x="36632" y="1862"/>
                    <a:pt x="36878" y="1617"/>
                  </a:cubicBezTo>
                  <a:cubicBezTo>
                    <a:pt x="37033" y="1464"/>
                    <a:pt x="37193" y="1302"/>
                    <a:pt x="37269" y="1098"/>
                  </a:cubicBezTo>
                  <a:cubicBezTo>
                    <a:pt x="37348" y="895"/>
                    <a:pt x="37319" y="632"/>
                    <a:pt x="37146" y="499"/>
                  </a:cubicBezTo>
                  <a:cubicBezTo>
                    <a:pt x="37069" y="441"/>
                    <a:pt x="36974" y="416"/>
                    <a:pt x="36878" y="416"/>
                  </a:cubicBezTo>
                  <a:cubicBezTo>
                    <a:pt x="36793" y="416"/>
                    <a:pt x="36706" y="435"/>
                    <a:pt x="36628" y="469"/>
                  </a:cubicBezTo>
                  <a:cubicBezTo>
                    <a:pt x="36517" y="519"/>
                    <a:pt x="36418" y="592"/>
                    <a:pt x="36327" y="674"/>
                  </a:cubicBezTo>
                  <a:cubicBezTo>
                    <a:pt x="36227" y="499"/>
                    <a:pt x="36118" y="329"/>
                    <a:pt x="35965" y="198"/>
                  </a:cubicBezTo>
                  <a:cubicBezTo>
                    <a:pt x="35829" y="80"/>
                    <a:pt x="35650" y="0"/>
                    <a:pt x="35473" y="0"/>
                  </a:cubicBezTo>
                  <a:close/>
                  <a:moveTo>
                    <a:pt x="39348" y="0"/>
                  </a:moveTo>
                  <a:cubicBezTo>
                    <a:pt x="39286" y="0"/>
                    <a:pt x="39224" y="10"/>
                    <a:pt x="39164" y="32"/>
                  </a:cubicBezTo>
                  <a:cubicBezTo>
                    <a:pt x="38895" y="128"/>
                    <a:pt x="38750" y="440"/>
                    <a:pt x="38764" y="726"/>
                  </a:cubicBezTo>
                  <a:cubicBezTo>
                    <a:pt x="38779" y="1009"/>
                    <a:pt x="38918" y="1273"/>
                    <a:pt x="39071" y="1517"/>
                  </a:cubicBezTo>
                  <a:cubicBezTo>
                    <a:pt x="39240" y="1788"/>
                    <a:pt x="39465" y="2069"/>
                    <a:pt x="39782" y="2116"/>
                  </a:cubicBezTo>
                  <a:cubicBezTo>
                    <a:pt x="39813" y="2121"/>
                    <a:pt x="39844" y="2123"/>
                    <a:pt x="39875" y="2123"/>
                  </a:cubicBezTo>
                  <a:cubicBezTo>
                    <a:pt x="40210" y="2123"/>
                    <a:pt x="40507" y="1862"/>
                    <a:pt x="40751" y="1617"/>
                  </a:cubicBezTo>
                  <a:cubicBezTo>
                    <a:pt x="40908" y="1464"/>
                    <a:pt x="41067" y="1302"/>
                    <a:pt x="41144" y="1098"/>
                  </a:cubicBezTo>
                  <a:cubicBezTo>
                    <a:pt x="41223" y="895"/>
                    <a:pt x="41194" y="632"/>
                    <a:pt x="41021" y="499"/>
                  </a:cubicBezTo>
                  <a:cubicBezTo>
                    <a:pt x="40943" y="441"/>
                    <a:pt x="40849" y="416"/>
                    <a:pt x="40752" y="416"/>
                  </a:cubicBezTo>
                  <a:cubicBezTo>
                    <a:pt x="40667" y="416"/>
                    <a:pt x="40580" y="435"/>
                    <a:pt x="40502" y="469"/>
                  </a:cubicBezTo>
                  <a:cubicBezTo>
                    <a:pt x="40392" y="519"/>
                    <a:pt x="40293" y="592"/>
                    <a:pt x="40201" y="674"/>
                  </a:cubicBezTo>
                  <a:cubicBezTo>
                    <a:pt x="40101" y="499"/>
                    <a:pt x="39992" y="329"/>
                    <a:pt x="39840" y="198"/>
                  </a:cubicBezTo>
                  <a:cubicBezTo>
                    <a:pt x="39703" y="80"/>
                    <a:pt x="39524" y="0"/>
                    <a:pt x="39348" y="0"/>
                  </a:cubicBezTo>
                  <a:close/>
                  <a:moveTo>
                    <a:pt x="43222" y="0"/>
                  </a:moveTo>
                  <a:cubicBezTo>
                    <a:pt x="43159" y="0"/>
                    <a:pt x="43098" y="10"/>
                    <a:pt x="43038" y="32"/>
                  </a:cubicBezTo>
                  <a:cubicBezTo>
                    <a:pt x="42768" y="128"/>
                    <a:pt x="42624" y="440"/>
                    <a:pt x="42638" y="726"/>
                  </a:cubicBezTo>
                  <a:cubicBezTo>
                    <a:pt x="42652" y="1009"/>
                    <a:pt x="42793" y="1273"/>
                    <a:pt x="42945" y="1517"/>
                  </a:cubicBezTo>
                  <a:cubicBezTo>
                    <a:pt x="43115" y="1788"/>
                    <a:pt x="43339" y="2069"/>
                    <a:pt x="43656" y="2116"/>
                  </a:cubicBezTo>
                  <a:cubicBezTo>
                    <a:pt x="43687" y="2121"/>
                    <a:pt x="43718" y="2123"/>
                    <a:pt x="43748" y="2123"/>
                  </a:cubicBezTo>
                  <a:cubicBezTo>
                    <a:pt x="44083" y="2123"/>
                    <a:pt x="44381" y="1862"/>
                    <a:pt x="44626" y="1617"/>
                  </a:cubicBezTo>
                  <a:cubicBezTo>
                    <a:pt x="44781" y="1464"/>
                    <a:pt x="44942" y="1302"/>
                    <a:pt x="45018" y="1098"/>
                  </a:cubicBezTo>
                  <a:cubicBezTo>
                    <a:pt x="45097" y="895"/>
                    <a:pt x="45071" y="632"/>
                    <a:pt x="44894" y="499"/>
                  </a:cubicBezTo>
                  <a:cubicBezTo>
                    <a:pt x="44817" y="441"/>
                    <a:pt x="44723" y="416"/>
                    <a:pt x="44626" y="416"/>
                  </a:cubicBezTo>
                  <a:cubicBezTo>
                    <a:pt x="44541" y="416"/>
                    <a:pt x="44455" y="435"/>
                    <a:pt x="44377" y="469"/>
                  </a:cubicBezTo>
                  <a:cubicBezTo>
                    <a:pt x="44265" y="519"/>
                    <a:pt x="44166" y="592"/>
                    <a:pt x="44076" y="674"/>
                  </a:cubicBezTo>
                  <a:cubicBezTo>
                    <a:pt x="43975" y="499"/>
                    <a:pt x="43867" y="329"/>
                    <a:pt x="43713" y="198"/>
                  </a:cubicBezTo>
                  <a:cubicBezTo>
                    <a:pt x="43577" y="80"/>
                    <a:pt x="43398" y="0"/>
                    <a:pt x="43222" y="0"/>
                  </a:cubicBezTo>
                  <a:close/>
                  <a:moveTo>
                    <a:pt x="47098" y="0"/>
                  </a:moveTo>
                  <a:cubicBezTo>
                    <a:pt x="47036" y="0"/>
                    <a:pt x="46974" y="10"/>
                    <a:pt x="46914" y="32"/>
                  </a:cubicBezTo>
                  <a:cubicBezTo>
                    <a:pt x="46645" y="128"/>
                    <a:pt x="46500" y="440"/>
                    <a:pt x="46514" y="726"/>
                  </a:cubicBezTo>
                  <a:cubicBezTo>
                    <a:pt x="46529" y="1009"/>
                    <a:pt x="46669" y="1273"/>
                    <a:pt x="46821" y="1517"/>
                  </a:cubicBezTo>
                  <a:cubicBezTo>
                    <a:pt x="46992" y="1788"/>
                    <a:pt x="47215" y="2069"/>
                    <a:pt x="47532" y="2116"/>
                  </a:cubicBezTo>
                  <a:cubicBezTo>
                    <a:pt x="47563" y="2121"/>
                    <a:pt x="47594" y="2123"/>
                    <a:pt x="47625" y="2123"/>
                  </a:cubicBezTo>
                  <a:cubicBezTo>
                    <a:pt x="47960" y="2123"/>
                    <a:pt x="48257" y="1862"/>
                    <a:pt x="48501" y="1617"/>
                  </a:cubicBezTo>
                  <a:cubicBezTo>
                    <a:pt x="48658" y="1464"/>
                    <a:pt x="48817" y="1302"/>
                    <a:pt x="48894" y="1098"/>
                  </a:cubicBezTo>
                  <a:cubicBezTo>
                    <a:pt x="48973" y="895"/>
                    <a:pt x="48944" y="632"/>
                    <a:pt x="48771" y="499"/>
                  </a:cubicBezTo>
                  <a:cubicBezTo>
                    <a:pt x="48694" y="441"/>
                    <a:pt x="48599" y="416"/>
                    <a:pt x="48503" y="416"/>
                  </a:cubicBezTo>
                  <a:cubicBezTo>
                    <a:pt x="48418" y="416"/>
                    <a:pt x="48331" y="435"/>
                    <a:pt x="48253" y="469"/>
                  </a:cubicBezTo>
                  <a:cubicBezTo>
                    <a:pt x="48141" y="519"/>
                    <a:pt x="48043" y="592"/>
                    <a:pt x="47952" y="674"/>
                  </a:cubicBezTo>
                  <a:cubicBezTo>
                    <a:pt x="47852" y="499"/>
                    <a:pt x="47741" y="329"/>
                    <a:pt x="47589" y="198"/>
                  </a:cubicBezTo>
                  <a:cubicBezTo>
                    <a:pt x="47453" y="80"/>
                    <a:pt x="47274" y="0"/>
                    <a:pt x="47098" y="0"/>
                  </a:cubicBezTo>
                  <a:close/>
                  <a:moveTo>
                    <a:pt x="50972" y="0"/>
                  </a:moveTo>
                  <a:cubicBezTo>
                    <a:pt x="50909" y="0"/>
                    <a:pt x="50847" y="10"/>
                    <a:pt x="50788" y="32"/>
                  </a:cubicBezTo>
                  <a:cubicBezTo>
                    <a:pt x="50520" y="128"/>
                    <a:pt x="50373" y="440"/>
                    <a:pt x="50389" y="726"/>
                  </a:cubicBezTo>
                  <a:cubicBezTo>
                    <a:pt x="50402" y="1009"/>
                    <a:pt x="50543" y="1273"/>
                    <a:pt x="50695" y="1517"/>
                  </a:cubicBezTo>
                  <a:cubicBezTo>
                    <a:pt x="50865" y="1788"/>
                    <a:pt x="51089" y="2069"/>
                    <a:pt x="51407" y="2116"/>
                  </a:cubicBezTo>
                  <a:cubicBezTo>
                    <a:pt x="51438" y="2121"/>
                    <a:pt x="51469" y="2123"/>
                    <a:pt x="51500" y="2123"/>
                  </a:cubicBezTo>
                  <a:cubicBezTo>
                    <a:pt x="51834" y="2123"/>
                    <a:pt x="52132" y="1862"/>
                    <a:pt x="52376" y="1617"/>
                  </a:cubicBezTo>
                  <a:cubicBezTo>
                    <a:pt x="52532" y="1464"/>
                    <a:pt x="52692" y="1302"/>
                    <a:pt x="52769" y="1098"/>
                  </a:cubicBezTo>
                  <a:cubicBezTo>
                    <a:pt x="52848" y="895"/>
                    <a:pt x="52819" y="632"/>
                    <a:pt x="52644" y="499"/>
                  </a:cubicBezTo>
                  <a:cubicBezTo>
                    <a:pt x="52567" y="441"/>
                    <a:pt x="52473" y="416"/>
                    <a:pt x="52376" y="416"/>
                  </a:cubicBezTo>
                  <a:cubicBezTo>
                    <a:pt x="52291" y="416"/>
                    <a:pt x="52205" y="435"/>
                    <a:pt x="52127" y="469"/>
                  </a:cubicBezTo>
                  <a:cubicBezTo>
                    <a:pt x="52015" y="519"/>
                    <a:pt x="51917" y="592"/>
                    <a:pt x="51826" y="674"/>
                  </a:cubicBezTo>
                  <a:cubicBezTo>
                    <a:pt x="51725" y="499"/>
                    <a:pt x="51616" y="329"/>
                    <a:pt x="51464" y="198"/>
                  </a:cubicBezTo>
                  <a:cubicBezTo>
                    <a:pt x="51328" y="80"/>
                    <a:pt x="51148" y="0"/>
                    <a:pt x="50972" y="0"/>
                  </a:cubicBezTo>
                  <a:close/>
                  <a:moveTo>
                    <a:pt x="54848" y="0"/>
                  </a:moveTo>
                  <a:cubicBezTo>
                    <a:pt x="54786" y="0"/>
                    <a:pt x="54724" y="10"/>
                    <a:pt x="54664" y="32"/>
                  </a:cubicBezTo>
                  <a:cubicBezTo>
                    <a:pt x="54396" y="128"/>
                    <a:pt x="54250" y="440"/>
                    <a:pt x="54264" y="726"/>
                  </a:cubicBezTo>
                  <a:cubicBezTo>
                    <a:pt x="54279" y="1009"/>
                    <a:pt x="54419" y="1273"/>
                    <a:pt x="54571" y="1517"/>
                  </a:cubicBezTo>
                  <a:cubicBezTo>
                    <a:pt x="54742" y="1788"/>
                    <a:pt x="54965" y="2069"/>
                    <a:pt x="55282" y="2116"/>
                  </a:cubicBezTo>
                  <a:cubicBezTo>
                    <a:pt x="55313" y="2121"/>
                    <a:pt x="55344" y="2123"/>
                    <a:pt x="55375" y="2123"/>
                  </a:cubicBezTo>
                  <a:cubicBezTo>
                    <a:pt x="55709" y="2123"/>
                    <a:pt x="56007" y="1862"/>
                    <a:pt x="56253" y="1617"/>
                  </a:cubicBezTo>
                  <a:cubicBezTo>
                    <a:pt x="56407" y="1464"/>
                    <a:pt x="56568" y="1302"/>
                    <a:pt x="56644" y="1098"/>
                  </a:cubicBezTo>
                  <a:cubicBezTo>
                    <a:pt x="56723" y="895"/>
                    <a:pt x="56694" y="632"/>
                    <a:pt x="56521" y="499"/>
                  </a:cubicBezTo>
                  <a:cubicBezTo>
                    <a:pt x="56444" y="441"/>
                    <a:pt x="56349" y="416"/>
                    <a:pt x="56253" y="416"/>
                  </a:cubicBezTo>
                  <a:cubicBezTo>
                    <a:pt x="56168" y="416"/>
                    <a:pt x="56081" y="435"/>
                    <a:pt x="56003" y="469"/>
                  </a:cubicBezTo>
                  <a:cubicBezTo>
                    <a:pt x="55891" y="519"/>
                    <a:pt x="55794" y="592"/>
                    <a:pt x="55702" y="674"/>
                  </a:cubicBezTo>
                  <a:cubicBezTo>
                    <a:pt x="55602" y="499"/>
                    <a:pt x="55493" y="329"/>
                    <a:pt x="55339" y="198"/>
                  </a:cubicBezTo>
                  <a:cubicBezTo>
                    <a:pt x="55204" y="80"/>
                    <a:pt x="55025" y="0"/>
                    <a:pt x="54848" y="0"/>
                  </a:cubicBezTo>
                  <a:close/>
                  <a:moveTo>
                    <a:pt x="597" y="2"/>
                  </a:moveTo>
                  <a:cubicBezTo>
                    <a:pt x="536" y="2"/>
                    <a:pt x="474" y="12"/>
                    <a:pt x="415" y="33"/>
                  </a:cubicBezTo>
                  <a:cubicBezTo>
                    <a:pt x="145" y="131"/>
                    <a:pt x="1" y="442"/>
                    <a:pt x="15" y="727"/>
                  </a:cubicBezTo>
                  <a:cubicBezTo>
                    <a:pt x="29" y="1014"/>
                    <a:pt x="168" y="1278"/>
                    <a:pt x="322" y="1518"/>
                  </a:cubicBezTo>
                  <a:cubicBezTo>
                    <a:pt x="491" y="1789"/>
                    <a:pt x="716" y="2070"/>
                    <a:pt x="1033" y="2118"/>
                  </a:cubicBezTo>
                  <a:cubicBezTo>
                    <a:pt x="1064" y="2122"/>
                    <a:pt x="1096" y="2125"/>
                    <a:pt x="1127" y="2125"/>
                  </a:cubicBezTo>
                  <a:cubicBezTo>
                    <a:pt x="1461" y="2125"/>
                    <a:pt x="1756" y="1861"/>
                    <a:pt x="2002" y="1619"/>
                  </a:cubicBezTo>
                  <a:cubicBezTo>
                    <a:pt x="2158" y="1465"/>
                    <a:pt x="2317" y="1303"/>
                    <a:pt x="2395" y="1100"/>
                  </a:cubicBezTo>
                  <a:cubicBezTo>
                    <a:pt x="2473" y="895"/>
                    <a:pt x="2445" y="632"/>
                    <a:pt x="2271" y="501"/>
                  </a:cubicBezTo>
                  <a:cubicBezTo>
                    <a:pt x="2194" y="442"/>
                    <a:pt x="2099" y="416"/>
                    <a:pt x="2003" y="416"/>
                  </a:cubicBezTo>
                  <a:cubicBezTo>
                    <a:pt x="1918" y="416"/>
                    <a:pt x="1831" y="436"/>
                    <a:pt x="1752" y="470"/>
                  </a:cubicBezTo>
                  <a:cubicBezTo>
                    <a:pt x="1641" y="519"/>
                    <a:pt x="1543" y="594"/>
                    <a:pt x="1451" y="677"/>
                  </a:cubicBezTo>
                  <a:cubicBezTo>
                    <a:pt x="1351" y="502"/>
                    <a:pt x="1242" y="330"/>
                    <a:pt x="1090" y="199"/>
                  </a:cubicBezTo>
                  <a:cubicBezTo>
                    <a:pt x="953" y="83"/>
                    <a:pt x="774" y="2"/>
                    <a:pt x="597" y="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rot="956210">
            <a:off x="2144796" y="483409"/>
            <a:ext cx="779954" cy="657116"/>
          </a:xfrm>
          <a:custGeom>
            <a:rect b="b" l="l" r="r" t="t"/>
            <a:pathLst>
              <a:path extrusionOk="0" h="7532" w="8940">
                <a:moveTo>
                  <a:pt x="6393" y="1"/>
                </a:moveTo>
                <a:cubicBezTo>
                  <a:pt x="6293" y="1"/>
                  <a:pt x="6192" y="11"/>
                  <a:pt x="6092" y="33"/>
                </a:cubicBezTo>
                <a:cubicBezTo>
                  <a:pt x="5355" y="190"/>
                  <a:pt x="4829" y="1122"/>
                  <a:pt x="5233" y="1757"/>
                </a:cubicBezTo>
                <a:lnTo>
                  <a:pt x="4902" y="1777"/>
                </a:lnTo>
                <a:cubicBezTo>
                  <a:pt x="4296" y="1194"/>
                  <a:pt x="3614" y="653"/>
                  <a:pt x="2802" y="440"/>
                </a:cubicBezTo>
                <a:cubicBezTo>
                  <a:pt x="2590" y="384"/>
                  <a:pt x="2368" y="355"/>
                  <a:pt x="2146" y="355"/>
                </a:cubicBezTo>
                <a:cubicBezTo>
                  <a:pt x="1518" y="355"/>
                  <a:pt x="892" y="584"/>
                  <a:pt x="511" y="1075"/>
                </a:cubicBezTo>
                <a:cubicBezTo>
                  <a:pt x="1" y="1733"/>
                  <a:pt x="55" y="2698"/>
                  <a:pt x="422" y="3447"/>
                </a:cubicBezTo>
                <a:cubicBezTo>
                  <a:pt x="791" y="4196"/>
                  <a:pt x="1420" y="4776"/>
                  <a:pt x="2037" y="5340"/>
                </a:cubicBezTo>
                <a:cubicBezTo>
                  <a:pt x="2874" y="6104"/>
                  <a:pt x="3737" y="6885"/>
                  <a:pt x="4798" y="7289"/>
                </a:cubicBezTo>
                <a:cubicBezTo>
                  <a:pt x="5211" y="7446"/>
                  <a:pt x="5665" y="7532"/>
                  <a:pt x="6112" y="7532"/>
                </a:cubicBezTo>
                <a:cubicBezTo>
                  <a:pt x="6809" y="7532"/>
                  <a:pt x="7492" y="7322"/>
                  <a:pt x="7987" y="6841"/>
                </a:cubicBezTo>
                <a:cubicBezTo>
                  <a:pt x="8939" y="5917"/>
                  <a:pt x="8896" y="4395"/>
                  <a:pt x="8700" y="3085"/>
                </a:cubicBezTo>
                <a:cubicBezTo>
                  <a:pt x="8587" y="2339"/>
                  <a:pt x="8436" y="1574"/>
                  <a:pt x="8013" y="950"/>
                </a:cubicBezTo>
                <a:cubicBezTo>
                  <a:pt x="7648" y="411"/>
                  <a:pt x="7030" y="1"/>
                  <a:pt x="63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220865" y="388946"/>
            <a:ext cx="1465898" cy="593720"/>
            <a:chOff x="902955" y="1361575"/>
            <a:chExt cx="4605396" cy="1865284"/>
          </a:xfrm>
        </p:grpSpPr>
        <p:sp>
          <p:nvSpPr>
            <p:cNvPr id="26" name="Google Shape;26;p3"/>
            <p:cNvSpPr/>
            <p:nvPr/>
          </p:nvSpPr>
          <p:spPr>
            <a:xfrm>
              <a:off x="2416480" y="2362560"/>
              <a:ext cx="908719" cy="864300"/>
            </a:xfrm>
            <a:custGeom>
              <a:rect b="b" l="l" r="r" t="t"/>
              <a:pathLst>
                <a:path extrusionOk="0" h="6674" w="7017">
                  <a:moveTo>
                    <a:pt x="3508" y="1"/>
                  </a:moveTo>
                  <a:lnTo>
                    <a:pt x="2423" y="2198"/>
                  </a:lnTo>
                  <a:lnTo>
                    <a:pt x="0" y="2551"/>
                  </a:lnTo>
                  <a:lnTo>
                    <a:pt x="1754" y="4260"/>
                  </a:lnTo>
                  <a:lnTo>
                    <a:pt x="1339" y="6674"/>
                  </a:lnTo>
                  <a:lnTo>
                    <a:pt x="3508" y="5534"/>
                  </a:lnTo>
                  <a:lnTo>
                    <a:pt x="5676" y="6674"/>
                  </a:lnTo>
                  <a:lnTo>
                    <a:pt x="5262" y="4260"/>
                  </a:lnTo>
                  <a:lnTo>
                    <a:pt x="7016" y="2551"/>
                  </a:lnTo>
                  <a:lnTo>
                    <a:pt x="4592" y="2198"/>
                  </a:lnTo>
                  <a:lnTo>
                    <a:pt x="35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902955" y="1361575"/>
              <a:ext cx="4605186" cy="1796293"/>
            </a:xfrm>
            <a:custGeom>
              <a:rect b="b" l="l" r="r" t="t"/>
              <a:pathLst>
                <a:path extrusionOk="0" h="17099" w="43837">
                  <a:moveTo>
                    <a:pt x="2128" y="1"/>
                  </a:moveTo>
                  <a:cubicBezTo>
                    <a:pt x="1919" y="1"/>
                    <a:pt x="1714" y="32"/>
                    <a:pt x="1525" y="88"/>
                  </a:cubicBezTo>
                  <a:cubicBezTo>
                    <a:pt x="645" y="350"/>
                    <a:pt x="1" y="1169"/>
                    <a:pt x="1" y="2128"/>
                  </a:cubicBezTo>
                  <a:lnTo>
                    <a:pt x="1" y="14971"/>
                  </a:lnTo>
                  <a:cubicBezTo>
                    <a:pt x="1" y="15929"/>
                    <a:pt x="646" y="16750"/>
                    <a:pt x="1525" y="17011"/>
                  </a:cubicBezTo>
                  <a:cubicBezTo>
                    <a:pt x="1714" y="17067"/>
                    <a:pt x="1916" y="17099"/>
                    <a:pt x="2128" y="17099"/>
                  </a:cubicBezTo>
                  <a:lnTo>
                    <a:pt x="37439" y="17099"/>
                  </a:lnTo>
                  <a:cubicBezTo>
                    <a:pt x="37677" y="17099"/>
                    <a:pt x="38102" y="16743"/>
                    <a:pt x="38627" y="16170"/>
                  </a:cubicBezTo>
                  <a:cubicBezTo>
                    <a:pt x="39345" y="15377"/>
                    <a:pt x="40253" y="14181"/>
                    <a:pt x="41103" y="12936"/>
                  </a:cubicBezTo>
                  <a:cubicBezTo>
                    <a:pt x="41688" y="12086"/>
                    <a:pt x="42248" y="11211"/>
                    <a:pt x="42706" y="10436"/>
                  </a:cubicBezTo>
                  <a:cubicBezTo>
                    <a:pt x="42773" y="10324"/>
                    <a:pt x="42838" y="10216"/>
                    <a:pt x="42898" y="10109"/>
                  </a:cubicBezTo>
                  <a:cubicBezTo>
                    <a:pt x="43526" y="9011"/>
                    <a:pt x="43837" y="8482"/>
                    <a:pt x="43837" y="8024"/>
                  </a:cubicBezTo>
                  <a:cubicBezTo>
                    <a:pt x="43837" y="7548"/>
                    <a:pt x="43490" y="7147"/>
                    <a:pt x="42809" y="6245"/>
                  </a:cubicBezTo>
                  <a:cubicBezTo>
                    <a:pt x="42777" y="6202"/>
                    <a:pt x="42741" y="6159"/>
                    <a:pt x="42706" y="6110"/>
                  </a:cubicBezTo>
                  <a:cubicBezTo>
                    <a:pt x="42221" y="5465"/>
                    <a:pt x="41668" y="4716"/>
                    <a:pt x="41103" y="3972"/>
                  </a:cubicBezTo>
                  <a:cubicBezTo>
                    <a:pt x="40233" y="2823"/>
                    <a:pt x="39338" y="1678"/>
                    <a:pt x="38627" y="914"/>
                  </a:cubicBezTo>
                  <a:cubicBezTo>
                    <a:pt x="38107" y="353"/>
                    <a:pt x="37681" y="1"/>
                    <a:pt x="374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1767640" y="1361575"/>
              <a:ext cx="3024882" cy="1796293"/>
            </a:xfrm>
            <a:custGeom>
              <a:rect b="b" l="l" r="r" t="t"/>
              <a:pathLst>
                <a:path extrusionOk="0" h="17099" w="28794">
                  <a:moveTo>
                    <a:pt x="0" y="1"/>
                  </a:moveTo>
                  <a:lnTo>
                    <a:pt x="0" y="17099"/>
                  </a:lnTo>
                  <a:lnTo>
                    <a:pt x="1312" y="17099"/>
                  </a:lnTo>
                  <a:lnTo>
                    <a:pt x="1312" y="1"/>
                  </a:lnTo>
                  <a:close/>
                  <a:moveTo>
                    <a:pt x="13704" y="1"/>
                  </a:moveTo>
                  <a:lnTo>
                    <a:pt x="13704" y="17099"/>
                  </a:lnTo>
                  <a:lnTo>
                    <a:pt x="15015" y="17099"/>
                  </a:lnTo>
                  <a:lnTo>
                    <a:pt x="15015" y="1"/>
                  </a:lnTo>
                  <a:close/>
                  <a:moveTo>
                    <a:pt x="27482" y="1"/>
                  </a:moveTo>
                  <a:lnTo>
                    <a:pt x="27482" y="17099"/>
                  </a:lnTo>
                  <a:lnTo>
                    <a:pt x="28793" y="17099"/>
                  </a:lnTo>
                  <a:lnTo>
                    <a:pt x="287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338817" y="1361575"/>
              <a:ext cx="3147058" cy="1796293"/>
            </a:xfrm>
            <a:custGeom>
              <a:rect b="b" l="l" r="r" t="t"/>
              <a:pathLst>
                <a:path extrusionOk="0" h="17099" w="29957">
                  <a:moveTo>
                    <a:pt x="1" y="1"/>
                  </a:moveTo>
                  <a:lnTo>
                    <a:pt x="1" y="17099"/>
                  </a:lnTo>
                  <a:lnTo>
                    <a:pt x="2476" y="17099"/>
                  </a:lnTo>
                  <a:lnTo>
                    <a:pt x="2476" y="1"/>
                  </a:lnTo>
                  <a:close/>
                  <a:moveTo>
                    <a:pt x="13701" y="1"/>
                  </a:moveTo>
                  <a:lnTo>
                    <a:pt x="13701" y="17099"/>
                  </a:lnTo>
                  <a:lnTo>
                    <a:pt x="16184" y="17099"/>
                  </a:lnTo>
                  <a:lnTo>
                    <a:pt x="16184" y="1"/>
                  </a:lnTo>
                  <a:close/>
                  <a:moveTo>
                    <a:pt x="27481" y="1"/>
                  </a:moveTo>
                  <a:lnTo>
                    <a:pt x="27481" y="17099"/>
                  </a:lnTo>
                  <a:lnTo>
                    <a:pt x="29957" y="17099"/>
                  </a:lnTo>
                  <a:lnTo>
                    <a:pt x="299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073867" y="1361575"/>
              <a:ext cx="3147058" cy="1796293"/>
            </a:xfrm>
            <a:custGeom>
              <a:rect b="b" l="l" r="r" t="t"/>
              <a:pathLst>
                <a:path extrusionOk="0" h="17099" w="29957">
                  <a:moveTo>
                    <a:pt x="27481" y="917"/>
                  </a:moveTo>
                  <a:lnTo>
                    <a:pt x="27481" y="16170"/>
                  </a:lnTo>
                  <a:cubicBezTo>
                    <a:pt x="28201" y="15377"/>
                    <a:pt x="29108" y="14181"/>
                    <a:pt x="29957" y="12937"/>
                  </a:cubicBezTo>
                  <a:lnTo>
                    <a:pt x="29957" y="3973"/>
                  </a:lnTo>
                  <a:cubicBezTo>
                    <a:pt x="29088" y="2825"/>
                    <a:pt x="28192" y="1679"/>
                    <a:pt x="27481" y="917"/>
                  </a:cubicBezTo>
                  <a:close/>
                  <a:moveTo>
                    <a:pt x="1" y="1"/>
                  </a:moveTo>
                  <a:lnTo>
                    <a:pt x="1" y="17099"/>
                  </a:lnTo>
                  <a:lnTo>
                    <a:pt x="2478" y="17099"/>
                  </a:lnTo>
                  <a:lnTo>
                    <a:pt x="2478" y="1"/>
                  </a:lnTo>
                  <a:close/>
                  <a:moveTo>
                    <a:pt x="13703" y="1"/>
                  </a:moveTo>
                  <a:lnTo>
                    <a:pt x="13703" y="17099"/>
                  </a:lnTo>
                  <a:lnTo>
                    <a:pt x="16179" y="17099"/>
                  </a:lnTo>
                  <a:lnTo>
                    <a:pt x="161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063055" y="1361575"/>
              <a:ext cx="4445297" cy="1796293"/>
            </a:xfrm>
            <a:custGeom>
              <a:rect b="b" l="l" r="r" t="t"/>
              <a:pathLst>
                <a:path extrusionOk="0" h="17099" w="42315">
                  <a:moveTo>
                    <a:pt x="41183" y="6113"/>
                  </a:moveTo>
                  <a:lnTo>
                    <a:pt x="41183" y="10436"/>
                  </a:lnTo>
                  <a:cubicBezTo>
                    <a:pt x="41252" y="10324"/>
                    <a:pt x="41314" y="10216"/>
                    <a:pt x="41375" y="10109"/>
                  </a:cubicBezTo>
                  <a:cubicBezTo>
                    <a:pt x="42005" y="9012"/>
                    <a:pt x="42314" y="8482"/>
                    <a:pt x="42314" y="8024"/>
                  </a:cubicBezTo>
                  <a:cubicBezTo>
                    <a:pt x="42313" y="7548"/>
                    <a:pt x="41966" y="7147"/>
                    <a:pt x="41288" y="6247"/>
                  </a:cubicBezTo>
                  <a:cubicBezTo>
                    <a:pt x="41255" y="6204"/>
                    <a:pt x="41219" y="6159"/>
                    <a:pt x="41183" y="6113"/>
                  </a:cubicBezTo>
                  <a:close/>
                  <a:moveTo>
                    <a:pt x="604" y="1"/>
                  </a:moveTo>
                  <a:cubicBezTo>
                    <a:pt x="395" y="1"/>
                    <a:pt x="190" y="32"/>
                    <a:pt x="1" y="88"/>
                  </a:cubicBezTo>
                  <a:lnTo>
                    <a:pt x="1" y="17011"/>
                  </a:lnTo>
                  <a:cubicBezTo>
                    <a:pt x="190" y="17067"/>
                    <a:pt x="392" y="17099"/>
                    <a:pt x="604" y="17099"/>
                  </a:cubicBezTo>
                  <a:lnTo>
                    <a:pt x="1312" y="17099"/>
                  </a:lnTo>
                  <a:lnTo>
                    <a:pt x="1312" y="1"/>
                  </a:lnTo>
                  <a:close/>
                  <a:moveTo>
                    <a:pt x="13701" y="1"/>
                  </a:moveTo>
                  <a:lnTo>
                    <a:pt x="13701" y="17099"/>
                  </a:lnTo>
                  <a:lnTo>
                    <a:pt x="15013" y="17099"/>
                  </a:lnTo>
                  <a:lnTo>
                    <a:pt x="15013" y="1"/>
                  </a:lnTo>
                  <a:close/>
                  <a:moveTo>
                    <a:pt x="27480" y="1"/>
                  </a:moveTo>
                  <a:lnTo>
                    <a:pt x="27480" y="17099"/>
                  </a:lnTo>
                  <a:lnTo>
                    <a:pt x="28791" y="17099"/>
                  </a:lnTo>
                  <a:lnTo>
                    <a:pt x="28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3"/>
          <p:cNvGrpSpPr/>
          <p:nvPr/>
        </p:nvGrpSpPr>
        <p:grpSpPr>
          <a:xfrm rot="1470279">
            <a:off x="-390639" y="8160025"/>
            <a:ext cx="2916461" cy="541337"/>
            <a:chOff x="-183475" y="9147399"/>
            <a:chExt cx="2916230" cy="541294"/>
          </a:xfrm>
        </p:grpSpPr>
        <p:sp>
          <p:nvSpPr>
            <p:cNvPr id="33" name="Google Shape;33;p3"/>
            <p:cNvSpPr/>
            <p:nvPr/>
          </p:nvSpPr>
          <p:spPr>
            <a:xfrm>
              <a:off x="-183475" y="9147399"/>
              <a:ext cx="2916230" cy="541294"/>
            </a:xfrm>
            <a:custGeom>
              <a:rect b="b" l="l" r="r" t="t"/>
              <a:pathLst>
                <a:path extrusionOk="0" h="12415" w="66886">
                  <a:moveTo>
                    <a:pt x="184" y="0"/>
                  </a:moveTo>
                  <a:cubicBezTo>
                    <a:pt x="1" y="1134"/>
                    <a:pt x="96" y="2251"/>
                    <a:pt x="676" y="3247"/>
                  </a:cubicBezTo>
                  <a:cubicBezTo>
                    <a:pt x="911" y="3650"/>
                    <a:pt x="1224" y="4024"/>
                    <a:pt x="1311" y="4480"/>
                  </a:cubicBezTo>
                  <a:cubicBezTo>
                    <a:pt x="1413" y="5020"/>
                    <a:pt x="1181" y="5558"/>
                    <a:pt x="987" y="6073"/>
                  </a:cubicBezTo>
                  <a:cubicBezTo>
                    <a:pt x="230" y="8084"/>
                    <a:pt x="30" y="10296"/>
                    <a:pt x="375" y="12415"/>
                  </a:cubicBezTo>
                  <a:lnTo>
                    <a:pt x="66828" y="12415"/>
                  </a:lnTo>
                  <a:cubicBezTo>
                    <a:pt x="66886" y="10143"/>
                    <a:pt x="66674" y="7895"/>
                    <a:pt x="65868" y="5783"/>
                  </a:cubicBezTo>
                  <a:cubicBezTo>
                    <a:pt x="65315" y="4327"/>
                    <a:pt x="64473" y="2866"/>
                    <a:pt x="64698" y="1326"/>
                  </a:cubicBezTo>
                  <a:cubicBezTo>
                    <a:pt x="64764" y="870"/>
                    <a:pt x="64922" y="437"/>
                    <a:pt x="650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765895" y="9515484"/>
              <a:ext cx="21800" cy="21713"/>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8" y="111"/>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657630" y="9407178"/>
              <a:ext cx="21713" cy="21756"/>
            </a:xfrm>
            <a:custGeom>
              <a:rect b="b" l="l" r="r" t="t"/>
              <a:pathLst>
                <a:path extrusionOk="0" h="499" w="498">
                  <a:moveTo>
                    <a:pt x="250" y="0"/>
                  </a:moveTo>
                  <a:cubicBezTo>
                    <a:pt x="111" y="0"/>
                    <a:pt x="0" y="112"/>
                    <a:pt x="0" y="249"/>
                  </a:cubicBezTo>
                  <a:cubicBezTo>
                    <a:pt x="0" y="387"/>
                    <a:pt x="111" y="499"/>
                    <a:pt x="250" y="499"/>
                  </a:cubicBezTo>
                  <a:cubicBezTo>
                    <a:pt x="386" y="499"/>
                    <a:pt x="498" y="387"/>
                    <a:pt x="498" y="249"/>
                  </a:cubicBezTo>
                  <a:cubicBezTo>
                    <a:pt x="496" y="113"/>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765895" y="9298915"/>
              <a:ext cx="21800" cy="21713"/>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8"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874203" y="9623747"/>
              <a:ext cx="21756" cy="21800"/>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7"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874203" y="9190652"/>
              <a:ext cx="21756" cy="21800"/>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7"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1874203" y="9407178"/>
              <a:ext cx="21756" cy="21756"/>
            </a:xfrm>
            <a:custGeom>
              <a:rect b="b" l="l" r="r" t="t"/>
              <a:pathLst>
                <a:path extrusionOk="0" h="499" w="499">
                  <a:moveTo>
                    <a:pt x="250" y="0"/>
                  </a:moveTo>
                  <a:cubicBezTo>
                    <a:pt x="111" y="0"/>
                    <a:pt x="1" y="112"/>
                    <a:pt x="1" y="249"/>
                  </a:cubicBezTo>
                  <a:cubicBezTo>
                    <a:pt x="1" y="387"/>
                    <a:pt x="111" y="499"/>
                    <a:pt x="250" y="499"/>
                  </a:cubicBezTo>
                  <a:cubicBezTo>
                    <a:pt x="386" y="499"/>
                    <a:pt x="498" y="387"/>
                    <a:pt x="498" y="249"/>
                  </a:cubicBezTo>
                  <a:cubicBezTo>
                    <a:pt x="497" y="113"/>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657630" y="9623747"/>
              <a:ext cx="21713" cy="21800"/>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6"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549322" y="9515484"/>
              <a:ext cx="21756" cy="21713"/>
            </a:xfrm>
            <a:custGeom>
              <a:rect b="b" l="l" r="r" t="t"/>
              <a:pathLst>
                <a:path extrusionOk="0" h="498" w="499">
                  <a:moveTo>
                    <a:pt x="249" y="0"/>
                  </a:moveTo>
                  <a:cubicBezTo>
                    <a:pt x="112" y="0"/>
                    <a:pt x="0" y="111"/>
                    <a:pt x="0" y="248"/>
                  </a:cubicBezTo>
                  <a:cubicBezTo>
                    <a:pt x="0" y="387"/>
                    <a:pt x="112" y="498"/>
                    <a:pt x="249" y="498"/>
                  </a:cubicBezTo>
                  <a:cubicBezTo>
                    <a:pt x="386" y="498"/>
                    <a:pt x="499" y="387"/>
                    <a:pt x="499" y="248"/>
                  </a:cubicBezTo>
                  <a:cubicBezTo>
                    <a:pt x="497" y="111"/>
                    <a:pt x="386"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657630" y="9190652"/>
              <a:ext cx="21713" cy="21800"/>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6"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1441058" y="9623747"/>
              <a:ext cx="21713" cy="21800"/>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6" y="112"/>
                    <a:pt x="386"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332706" y="9298915"/>
              <a:ext cx="21800" cy="21713"/>
            </a:xfrm>
            <a:custGeom>
              <a:rect b="b" l="l" r="r" t="t"/>
              <a:pathLst>
                <a:path extrusionOk="0" h="498" w="500">
                  <a:moveTo>
                    <a:pt x="250" y="0"/>
                  </a:moveTo>
                  <a:cubicBezTo>
                    <a:pt x="112" y="0"/>
                    <a:pt x="1" y="110"/>
                    <a:pt x="1" y="248"/>
                  </a:cubicBezTo>
                  <a:cubicBezTo>
                    <a:pt x="1" y="387"/>
                    <a:pt x="112" y="498"/>
                    <a:pt x="250" y="498"/>
                  </a:cubicBezTo>
                  <a:cubicBezTo>
                    <a:pt x="386" y="498"/>
                    <a:pt x="500" y="387"/>
                    <a:pt x="500" y="248"/>
                  </a:cubicBezTo>
                  <a:cubicBezTo>
                    <a:pt x="498"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441058" y="9190652"/>
              <a:ext cx="21713" cy="21800"/>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6" y="112"/>
                    <a:pt x="386"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982423" y="9515484"/>
              <a:ext cx="21800" cy="21713"/>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9" y="111"/>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332706" y="9515484"/>
              <a:ext cx="21800" cy="21713"/>
            </a:xfrm>
            <a:custGeom>
              <a:rect b="b" l="l" r="r" t="t"/>
              <a:pathLst>
                <a:path extrusionOk="0" h="498" w="500">
                  <a:moveTo>
                    <a:pt x="250" y="0"/>
                  </a:moveTo>
                  <a:cubicBezTo>
                    <a:pt x="112" y="0"/>
                    <a:pt x="1" y="111"/>
                    <a:pt x="1" y="248"/>
                  </a:cubicBezTo>
                  <a:cubicBezTo>
                    <a:pt x="1" y="387"/>
                    <a:pt x="112" y="498"/>
                    <a:pt x="250" y="498"/>
                  </a:cubicBezTo>
                  <a:cubicBezTo>
                    <a:pt x="386" y="498"/>
                    <a:pt x="500" y="387"/>
                    <a:pt x="500" y="248"/>
                  </a:cubicBezTo>
                  <a:cubicBezTo>
                    <a:pt x="498" y="111"/>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441058" y="9407178"/>
              <a:ext cx="21713" cy="21756"/>
            </a:xfrm>
            <a:custGeom>
              <a:rect b="b" l="l" r="r" t="t"/>
              <a:pathLst>
                <a:path extrusionOk="0" h="499" w="498">
                  <a:moveTo>
                    <a:pt x="249" y="0"/>
                  </a:moveTo>
                  <a:cubicBezTo>
                    <a:pt x="110" y="0"/>
                    <a:pt x="0" y="112"/>
                    <a:pt x="0" y="249"/>
                  </a:cubicBezTo>
                  <a:cubicBezTo>
                    <a:pt x="0" y="387"/>
                    <a:pt x="110" y="499"/>
                    <a:pt x="249" y="499"/>
                  </a:cubicBezTo>
                  <a:cubicBezTo>
                    <a:pt x="386" y="499"/>
                    <a:pt x="498" y="387"/>
                    <a:pt x="498" y="249"/>
                  </a:cubicBezTo>
                  <a:cubicBezTo>
                    <a:pt x="496" y="113"/>
                    <a:pt x="386"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549322" y="9298915"/>
              <a:ext cx="21756" cy="21713"/>
            </a:xfrm>
            <a:custGeom>
              <a:rect b="b" l="l" r="r" t="t"/>
              <a:pathLst>
                <a:path extrusionOk="0" h="498" w="499">
                  <a:moveTo>
                    <a:pt x="249" y="0"/>
                  </a:moveTo>
                  <a:cubicBezTo>
                    <a:pt x="112" y="0"/>
                    <a:pt x="0" y="110"/>
                    <a:pt x="0" y="248"/>
                  </a:cubicBezTo>
                  <a:cubicBezTo>
                    <a:pt x="0" y="387"/>
                    <a:pt x="112" y="498"/>
                    <a:pt x="249" y="498"/>
                  </a:cubicBezTo>
                  <a:cubicBezTo>
                    <a:pt x="386" y="498"/>
                    <a:pt x="499" y="387"/>
                    <a:pt x="499" y="248"/>
                  </a:cubicBezTo>
                  <a:cubicBezTo>
                    <a:pt x="497" y="112"/>
                    <a:pt x="386"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2415568" y="9298915"/>
              <a:ext cx="21800" cy="21713"/>
            </a:xfrm>
            <a:custGeom>
              <a:rect b="b" l="l" r="r" t="t"/>
              <a:pathLst>
                <a:path extrusionOk="0" h="498" w="500">
                  <a:moveTo>
                    <a:pt x="250" y="0"/>
                  </a:moveTo>
                  <a:cubicBezTo>
                    <a:pt x="113" y="0"/>
                    <a:pt x="1" y="110"/>
                    <a:pt x="1" y="248"/>
                  </a:cubicBezTo>
                  <a:cubicBezTo>
                    <a:pt x="1" y="387"/>
                    <a:pt x="113" y="498"/>
                    <a:pt x="250" y="498"/>
                  </a:cubicBezTo>
                  <a:cubicBezTo>
                    <a:pt x="387" y="498"/>
                    <a:pt x="500" y="387"/>
                    <a:pt x="500" y="248"/>
                  </a:cubicBezTo>
                  <a:cubicBezTo>
                    <a:pt x="500" y="112"/>
                    <a:pt x="388"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523920" y="9190652"/>
              <a:ext cx="21713" cy="21800"/>
            </a:xfrm>
            <a:custGeom>
              <a:rect b="b" l="l" r="r" t="t"/>
              <a:pathLst>
                <a:path extrusionOk="0" h="500" w="498">
                  <a:moveTo>
                    <a:pt x="248" y="0"/>
                  </a:moveTo>
                  <a:cubicBezTo>
                    <a:pt x="111" y="0"/>
                    <a:pt x="0" y="112"/>
                    <a:pt x="0" y="250"/>
                  </a:cubicBezTo>
                  <a:cubicBezTo>
                    <a:pt x="0" y="387"/>
                    <a:pt x="111" y="499"/>
                    <a:pt x="248" y="499"/>
                  </a:cubicBezTo>
                  <a:cubicBezTo>
                    <a:pt x="384" y="499"/>
                    <a:pt x="498" y="387"/>
                    <a:pt x="498" y="250"/>
                  </a:cubicBezTo>
                  <a:cubicBezTo>
                    <a:pt x="498" y="112"/>
                    <a:pt x="387" y="0"/>
                    <a:pt x="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523920" y="9623747"/>
              <a:ext cx="21713" cy="21800"/>
            </a:xfrm>
            <a:custGeom>
              <a:rect b="b" l="l" r="r" t="t"/>
              <a:pathLst>
                <a:path extrusionOk="0" h="500" w="498">
                  <a:moveTo>
                    <a:pt x="248" y="0"/>
                  </a:moveTo>
                  <a:cubicBezTo>
                    <a:pt x="111" y="0"/>
                    <a:pt x="0" y="112"/>
                    <a:pt x="0" y="250"/>
                  </a:cubicBezTo>
                  <a:cubicBezTo>
                    <a:pt x="0" y="387"/>
                    <a:pt x="111" y="499"/>
                    <a:pt x="248" y="499"/>
                  </a:cubicBezTo>
                  <a:cubicBezTo>
                    <a:pt x="384" y="499"/>
                    <a:pt x="498" y="387"/>
                    <a:pt x="498" y="250"/>
                  </a:cubicBezTo>
                  <a:cubicBezTo>
                    <a:pt x="498" y="112"/>
                    <a:pt x="387" y="0"/>
                    <a:pt x="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415568" y="9515484"/>
              <a:ext cx="21800" cy="21713"/>
            </a:xfrm>
            <a:custGeom>
              <a:rect b="b" l="l" r="r" t="t"/>
              <a:pathLst>
                <a:path extrusionOk="0" h="498" w="500">
                  <a:moveTo>
                    <a:pt x="250" y="0"/>
                  </a:moveTo>
                  <a:cubicBezTo>
                    <a:pt x="113" y="0"/>
                    <a:pt x="1" y="111"/>
                    <a:pt x="1" y="248"/>
                  </a:cubicBezTo>
                  <a:cubicBezTo>
                    <a:pt x="1" y="387"/>
                    <a:pt x="113" y="498"/>
                    <a:pt x="250" y="498"/>
                  </a:cubicBezTo>
                  <a:cubicBezTo>
                    <a:pt x="387" y="498"/>
                    <a:pt x="500" y="387"/>
                    <a:pt x="500" y="248"/>
                  </a:cubicBezTo>
                  <a:cubicBezTo>
                    <a:pt x="500" y="111"/>
                    <a:pt x="388"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632184" y="9298915"/>
              <a:ext cx="21233" cy="21713"/>
            </a:xfrm>
            <a:custGeom>
              <a:rect b="b" l="l" r="r" t="t"/>
              <a:pathLst>
                <a:path extrusionOk="0" h="498" w="487">
                  <a:moveTo>
                    <a:pt x="250" y="0"/>
                  </a:moveTo>
                  <a:cubicBezTo>
                    <a:pt x="111" y="0"/>
                    <a:pt x="0" y="110"/>
                    <a:pt x="0" y="248"/>
                  </a:cubicBezTo>
                  <a:cubicBezTo>
                    <a:pt x="0" y="387"/>
                    <a:pt x="112" y="498"/>
                    <a:pt x="250" y="498"/>
                  </a:cubicBezTo>
                  <a:cubicBezTo>
                    <a:pt x="364" y="498"/>
                    <a:pt x="458" y="419"/>
                    <a:pt x="486" y="311"/>
                  </a:cubicBezTo>
                  <a:cubicBezTo>
                    <a:pt x="456" y="225"/>
                    <a:pt x="425" y="139"/>
                    <a:pt x="396" y="53"/>
                  </a:cubicBezTo>
                  <a:cubicBezTo>
                    <a:pt x="353" y="23"/>
                    <a:pt x="30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523920" y="9407178"/>
              <a:ext cx="21713" cy="21756"/>
            </a:xfrm>
            <a:custGeom>
              <a:rect b="b" l="l" r="r" t="t"/>
              <a:pathLst>
                <a:path extrusionOk="0" h="499" w="498">
                  <a:moveTo>
                    <a:pt x="248" y="0"/>
                  </a:moveTo>
                  <a:cubicBezTo>
                    <a:pt x="111" y="0"/>
                    <a:pt x="0" y="112"/>
                    <a:pt x="0" y="249"/>
                  </a:cubicBezTo>
                  <a:cubicBezTo>
                    <a:pt x="0" y="387"/>
                    <a:pt x="111" y="499"/>
                    <a:pt x="248" y="499"/>
                  </a:cubicBezTo>
                  <a:cubicBezTo>
                    <a:pt x="384" y="499"/>
                    <a:pt x="498" y="387"/>
                    <a:pt x="498" y="249"/>
                  </a:cubicBezTo>
                  <a:cubicBezTo>
                    <a:pt x="498" y="113"/>
                    <a:pt x="387" y="0"/>
                    <a:pt x="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82423" y="9298915"/>
              <a:ext cx="21800" cy="21713"/>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9" y="112"/>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632184" y="9515484"/>
              <a:ext cx="21800" cy="21713"/>
            </a:xfrm>
            <a:custGeom>
              <a:rect b="b" l="l" r="r" t="t"/>
              <a:pathLst>
                <a:path extrusionOk="0" h="498" w="500">
                  <a:moveTo>
                    <a:pt x="250" y="0"/>
                  </a:moveTo>
                  <a:cubicBezTo>
                    <a:pt x="111" y="0"/>
                    <a:pt x="0" y="111"/>
                    <a:pt x="0" y="248"/>
                  </a:cubicBezTo>
                  <a:cubicBezTo>
                    <a:pt x="0" y="387"/>
                    <a:pt x="112" y="498"/>
                    <a:pt x="250" y="498"/>
                  </a:cubicBezTo>
                  <a:cubicBezTo>
                    <a:pt x="386" y="498"/>
                    <a:pt x="499" y="387"/>
                    <a:pt x="499" y="248"/>
                  </a:cubicBezTo>
                  <a:cubicBezTo>
                    <a:pt x="499" y="111"/>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307304" y="9407178"/>
              <a:ext cx="21756" cy="21756"/>
            </a:xfrm>
            <a:custGeom>
              <a:rect b="b" l="l" r="r" t="t"/>
              <a:pathLst>
                <a:path extrusionOk="0" h="499" w="499">
                  <a:moveTo>
                    <a:pt x="249" y="0"/>
                  </a:moveTo>
                  <a:cubicBezTo>
                    <a:pt x="111" y="0"/>
                    <a:pt x="1" y="112"/>
                    <a:pt x="1" y="249"/>
                  </a:cubicBezTo>
                  <a:cubicBezTo>
                    <a:pt x="1" y="387"/>
                    <a:pt x="111" y="499"/>
                    <a:pt x="249" y="499"/>
                  </a:cubicBezTo>
                  <a:cubicBezTo>
                    <a:pt x="385" y="499"/>
                    <a:pt x="498" y="387"/>
                    <a:pt x="498" y="249"/>
                  </a:cubicBezTo>
                  <a:cubicBezTo>
                    <a:pt x="498" y="113"/>
                    <a:pt x="388"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307304" y="9623747"/>
              <a:ext cx="21756" cy="21800"/>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2090731" y="9407178"/>
              <a:ext cx="21756" cy="21756"/>
            </a:xfrm>
            <a:custGeom>
              <a:rect b="b" l="l" r="r" t="t"/>
              <a:pathLst>
                <a:path extrusionOk="0" h="499" w="499">
                  <a:moveTo>
                    <a:pt x="249" y="0"/>
                  </a:moveTo>
                  <a:cubicBezTo>
                    <a:pt x="111" y="0"/>
                    <a:pt x="1" y="112"/>
                    <a:pt x="1" y="249"/>
                  </a:cubicBezTo>
                  <a:cubicBezTo>
                    <a:pt x="1" y="387"/>
                    <a:pt x="111" y="499"/>
                    <a:pt x="249" y="499"/>
                  </a:cubicBezTo>
                  <a:cubicBezTo>
                    <a:pt x="385" y="499"/>
                    <a:pt x="498" y="387"/>
                    <a:pt x="498" y="249"/>
                  </a:cubicBezTo>
                  <a:cubicBezTo>
                    <a:pt x="498" y="113"/>
                    <a:pt x="388"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090731" y="9190652"/>
              <a:ext cx="21756" cy="21800"/>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090731" y="9623747"/>
              <a:ext cx="21756" cy="21800"/>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307304" y="9190652"/>
              <a:ext cx="21756" cy="21800"/>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198996" y="9515484"/>
              <a:ext cx="21800" cy="21713"/>
            </a:xfrm>
            <a:custGeom>
              <a:rect b="b" l="l" r="r" t="t"/>
              <a:pathLst>
                <a:path extrusionOk="0" h="498" w="500">
                  <a:moveTo>
                    <a:pt x="250" y="0"/>
                  </a:moveTo>
                  <a:cubicBezTo>
                    <a:pt x="112" y="0"/>
                    <a:pt x="1" y="111"/>
                    <a:pt x="1" y="248"/>
                  </a:cubicBezTo>
                  <a:cubicBezTo>
                    <a:pt x="1" y="387"/>
                    <a:pt x="112" y="498"/>
                    <a:pt x="250" y="498"/>
                  </a:cubicBezTo>
                  <a:cubicBezTo>
                    <a:pt x="386" y="498"/>
                    <a:pt x="499" y="387"/>
                    <a:pt x="499" y="248"/>
                  </a:cubicBezTo>
                  <a:cubicBezTo>
                    <a:pt x="499" y="111"/>
                    <a:pt x="388"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198996" y="9298915"/>
              <a:ext cx="21800" cy="21713"/>
            </a:xfrm>
            <a:custGeom>
              <a:rect b="b" l="l" r="r" t="t"/>
              <a:pathLst>
                <a:path extrusionOk="0" h="498" w="500">
                  <a:moveTo>
                    <a:pt x="250" y="0"/>
                  </a:moveTo>
                  <a:cubicBezTo>
                    <a:pt x="112" y="0"/>
                    <a:pt x="1" y="110"/>
                    <a:pt x="1" y="248"/>
                  </a:cubicBezTo>
                  <a:cubicBezTo>
                    <a:pt x="1" y="387"/>
                    <a:pt x="112" y="498"/>
                    <a:pt x="250" y="498"/>
                  </a:cubicBezTo>
                  <a:cubicBezTo>
                    <a:pt x="386" y="498"/>
                    <a:pt x="499" y="387"/>
                    <a:pt x="499" y="248"/>
                  </a:cubicBezTo>
                  <a:cubicBezTo>
                    <a:pt x="499" y="112"/>
                    <a:pt x="388"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24442" y="9407178"/>
              <a:ext cx="21756" cy="21756"/>
            </a:xfrm>
            <a:custGeom>
              <a:rect b="b" l="l" r="r" t="t"/>
              <a:pathLst>
                <a:path extrusionOk="0" h="499" w="499">
                  <a:moveTo>
                    <a:pt x="250" y="0"/>
                  </a:moveTo>
                  <a:cubicBezTo>
                    <a:pt x="111" y="0"/>
                    <a:pt x="1" y="112"/>
                    <a:pt x="1" y="249"/>
                  </a:cubicBezTo>
                  <a:cubicBezTo>
                    <a:pt x="1" y="387"/>
                    <a:pt x="111" y="499"/>
                    <a:pt x="250" y="499"/>
                  </a:cubicBezTo>
                  <a:cubicBezTo>
                    <a:pt x="386" y="499"/>
                    <a:pt x="498" y="387"/>
                    <a:pt x="498" y="249"/>
                  </a:cubicBezTo>
                  <a:cubicBezTo>
                    <a:pt x="498" y="113"/>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49888" y="9515484"/>
              <a:ext cx="21756" cy="21713"/>
            </a:xfrm>
            <a:custGeom>
              <a:rect b="b" l="l" r="r" t="t"/>
              <a:pathLst>
                <a:path extrusionOk="0" h="498" w="499">
                  <a:moveTo>
                    <a:pt x="249" y="0"/>
                  </a:moveTo>
                  <a:cubicBezTo>
                    <a:pt x="111" y="0"/>
                    <a:pt x="1" y="111"/>
                    <a:pt x="1" y="248"/>
                  </a:cubicBezTo>
                  <a:cubicBezTo>
                    <a:pt x="1" y="387"/>
                    <a:pt x="111" y="498"/>
                    <a:pt x="249" y="498"/>
                  </a:cubicBezTo>
                  <a:cubicBezTo>
                    <a:pt x="385" y="498"/>
                    <a:pt x="498" y="387"/>
                    <a:pt x="498" y="248"/>
                  </a:cubicBezTo>
                  <a:cubicBezTo>
                    <a:pt x="497" y="111"/>
                    <a:pt x="385"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49888" y="9298915"/>
              <a:ext cx="21756" cy="21713"/>
            </a:xfrm>
            <a:custGeom>
              <a:rect b="b" l="l" r="r" t="t"/>
              <a:pathLst>
                <a:path extrusionOk="0" h="498" w="499">
                  <a:moveTo>
                    <a:pt x="249" y="0"/>
                  </a:moveTo>
                  <a:cubicBezTo>
                    <a:pt x="111" y="0"/>
                    <a:pt x="1" y="110"/>
                    <a:pt x="1" y="248"/>
                  </a:cubicBezTo>
                  <a:cubicBezTo>
                    <a:pt x="1" y="387"/>
                    <a:pt x="111" y="498"/>
                    <a:pt x="249" y="498"/>
                  </a:cubicBezTo>
                  <a:cubicBezTo>
                    <a:pt x="385" y="498"/>
                    <a:pt x="498" y="387"/>
                    <a:pt x="498" y="248"/>
                  </a:cubicBezTo>
                  <a:cubicBezTo>
                    <a:pt x="497" y="112"/>
                    <a:pt x="385"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58109" y="9190652"/>
              <a:ext cx="21713" cy="21800"/>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41580" y="9623747"/>
              <a:ext cx="21800" cy="21800"/>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41580" y="9407178"/>
              <a:ext cx="21800" cy="21756"/>
            </a:xfrm>
            <a:custGeom>
              <a:rect b="b" l="l" r="r" t="t"/>
              <a:pathLst>
                <a:path extrusionOk="0" h="499" w="500">
                  <a:moveTo>
                    <a:pt x="250" y="0"/>
                  </a:moveTo>
                  <a:cubicBezTo>
                    <a:pt x="112" y="0"/>
                    <a:pt x="0" y="112"/>
                    <a:pt x="0" y="249"/>
                  </a:cubicBezTo>
                  <a:cubicBezTo>
                    <a:pt x="0" y="387"/>
                    <a:pt x="112" y="499"/>
                    <a:pt x="250" y="499"/>
                  </a:cubicBezTo>
                  <a:cubicBezTo>
                    <a:pt x="386" y="499"/>
                    <a:pt x="499" y="387"/>
                    <a:pt x="499" y="249"/>
                  </a:cubicBezTo>
                  <a:cubicBezTo>
                    <a:pt x="496" y="113"/>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58109" y="9623747"/>
              <a:ext cx="21713" cy="21800"/>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66373" y="9515484"/>
              <a:ext cx="21800" cy="21713"/>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9" y="111"/>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58109" y="9407178"/>
              <a:ext cx="21713" cy="21756"/>
            </a:xfrm>
            <a:custGeom>
              <a:rect b="b" l="l" r="r" t="t"/>
              <a:pathLst>
                <a:path extrusionOk="0" h="499" w="498">
                  <a:moveTo>
                    <a:pt x="250" y="0"/>
                  </a:moveTo>
                  <a:cubicBezTo>
                    <a:pt x="111" y="0"/>
                    <a:pt x="0" y="112"/>
                    <a:pt x="0" y="249"/>
                  </a:cubicBezTo>
                  <a:cubicBezTo>
                    <a:pt x="0" y="387"/>
                    <a:pt x="111" y="499"/>
                    <a:pt x="250" y="499"/>
                  </a:cubicBezTo>
                  <a:cubicBezTo>
                    <a:pt x="386" y="499"/>
                    <a:pt x="498" y="387"/>
                    <a:pt x="498" y="249"/>
                  </a:cubicBezTo>
                  <a:cubicBezTo>
                    <a:pt x="498" y="113"/>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41580" y="9190652"/>
              <a:ext cx="21800" cy="21800"/>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4993" y="9190652"/>
              <a:ext cx="21800" cy="21800"/>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4993" y="9623747"/>
              <a:ext cx="21800" cy="21800"/>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466373" y="9298915"/>
              <a:ext cx="21800" cy="21713"/>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9" y="112"/>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70351" y="9516749"/>
              <a:ext cx="8764" cy="20012"/>
            </a:xfrm>
            <a:custGeom>
              <a:rect b="b" l="l" r="r" t="t"/>
              <a:pathLst>
                <a:path extrusionOk="0" h="459" w="201">
                  <a:moveTo>
                    <a:pt x="60" y="0"/>
                  </a:moveTo>
                  <a:cubicBezTo>
                    <a:pt x="37" y="152"/>
                    <a:pt x="20" y="305"/>
                    <a:pt x="1" y="459"/>
                  </a:cubicBezTo>
                  <a:cubicBezTo>
                    <a:pt x="114" y="434"/>
                    <a:pt x="200" y="340"/>
                    <a:pt x="200" y="219"/>
                  </a:cubicBezTo>
                  <a:cubicBezTo>
                    <a:pt x="200" y="123"/>
                    <a:pt x="143" y="39"/>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3315" y="9298915"/>
              <a:ext cx="21713" cy="21713"/>
            </a:xfrm>
            <a:custGeom>
              <a:rect b="b" l="l" r="r" t="t"/>
              <a:pathLst>
                <a:path extrusionOk="0" h="498" w="498">
                  <a:moveTo>
                    <a:pt x="249" y="0"/>
                  </a:moveTo>
                  <a:cubicBezTo>
                    <a:pt x="111" y="0"/>
                    <a:pt x="1" y="110"/>
                    <a:pt x="1" y="248"/>
                  </a:cubicBezTo>
                  <a:cubicBezTo>
                    <a:pt x="1" y="387"/>
                    <a:pt x="111" y="498"/>
                    <a:pt x="249" y="498"/>
                  </a:cubicBezTo>
                  <a:cubicBezTo>
                    <a:pt x="385" y="498"/>
                    <a:pt x="498" y="387"/>
                    <a:pt x="498" y="248"/>
                  </a:cubicBezTo>
                  <a:cubicBezTo>
                    <a:pt x="497" y="112"/>
                    <a:pt x="385"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993" y="9407178"/>
              <a:ext cx="21800" cy="21756"/>
            </a:xfrm>
            <a:custGeom>
              <a:rect b="b" l="l" r="r" t="t"/>
              <a:pathLst>
                <a:path extrusionOk="0" h="499" w="500">
                  <a:moveTo>
                    <a:pt x="250" y="0"/>
                  </a:moveTo>
                  <a:cubicBezTo>
                    <a:pt x="112" y="0"/>
                    <a:pt x="0" y="112"/>
                    <a:pt x="0" y="249"/>
                  </a:cubicBezTo>
                  <a:cubicBezTo>
                    <a:pt x="0" y="387"/>
                    <a:pt x="112" y="499"/>
                    <a:pt x="250" y="499"/>
                  </a:cubicBezTo>
                  <a:cubicBezTo>
                    <a:pt x="386" y="499"/>
                    <a:pt x="499" y="387"/>
                    <a:pt x="499" y="249"/>
                  </a:cubicBezTo>
                  <a:cubicBezTo>
                    <a:pt x="496" y="113"/>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3315" y="9515484"/>
              <a:ext cx="21713" cy="21713"/>
            </a:xfrm>
            <a:custGeom>
              <a:rect b="b" l="l" r="r" t="t"/>
              <a:pathLst>
                <a:path extrusionOk="0" h="498" w="498">
                  <a:moveTo>
                    <a:pt x="249" y="0"/>
                  </a:moveTo>
                  <a:cubicBezTo>
                    <a:pt x="111" y="0"/>
                    <a:pt x="1" y="111"/>
                    <a:pt x="1" y="248"/>
                  </a:cubicBezTo>
                  <a:cubicBezTo>
                    <a:pt x="1" y="387"/>
                    <a:pt x="111" y="498"/>
                    <a:pt x="249" y="498"/>
                  </a:cubicBezTo>
                  <a:cubicBezTo>
                    <a:pt x="385" y="498"/>
                    <a:pt x="498" y="387"/>
                    <a:pt x="498" y="248"/>
                  </a:cubicBezTo>
                  <a:cubicBezTo>
                    <a:pt x="497" y="111"/>
                    <a:pt x="385"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116134" y="9515484"/>
              <a:ext cx="21800" cy="21713"/>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9" y="111"/>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007869" y="9190652"/>
              <a:ext cx="21713" cy="21800"/>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007869" y="9407178"/>
              <a:ext cx="21713" cy="21756"/>
            </a:xfrm>
            <a:custGeom>
              <a:rect b="b" l="l" r="r" t="t"/>
              <a:pathLst>
                <a:path extrusionOk="0" h="499" w="498">
                  <a:moveTo>
                    <a:pt x="250" y="0"/>
                  </a:moveTo>
                  <a:cubicBezTo>
                    <a:pt x="111" y="0"/>
                    <a:pt x="0" y="112"/>
                    <a:pt x="0" y="249"/>
                  </a:cubicBezTo>
                  <a:cubicBezTo>
                    <a:pt x="0" y="387"/>
                    <a:pt x="111" y="499"/>
                    <a:pt x="250" y="499"/>
                  </a:cubicBezTo>
                  <a:cubicBezTo>
                    <a:pt x="386" y="499"/>
                    <a:pt x="498" y="387"/>
                    <a:pt x="498" y="249"/>
                  </a:cubicBezTo>
                  <a:cubicBezTo>
                    <a:pt x="498" y="113"/>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007869" y="9623747"/>
              <a:ext cx="21713" cy="21800"/>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574681" y="9190652"/>
              <a:ext cx="21756" cy="21800"/>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8"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899561" y="9515484"/>
              <a:ext cx="21756" cy="21713"/>
            </a:xfrm>
            <a:custGeom>
              <a:rect b="b" l="l" r="r" t="t"/>
              <a:pathLst>
                <a:path extrusionOk="0" h="498" w="499">
                  <a:moveTo>
                    <a:pt x="249" y="0"/>
                  </a:moveTo>
                  <a:cubicBezTo>
                    <a:pt x="112" y="0"/>
                    <a:pt x="0" y="111"/>
                    <a:pt x="0" y="248"/>
                  </a:cubicBezTo>
                  <a:cubicBezTo>
                    <a:pt x="0" y="387"/>
                    <a:pt x="112" y="498"/>
                    <a:pt x="249" y="498"/>
                  </a:cubicBezTo>
                  <a:cubicBezTo>
                    <a:pt x="386" y="498"/>
                    <a:pt x="499" y="387"/>
                    <a:pt x="499" y="248"/>
                  </a:cubicBezTo>
                  <a:cubicBezTo>
                    <a:pt x="499" y="111"/>
                    <a:pt x="38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224442" y="9190652"/>
              <a:ext cx="21756" cy="21800"/>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224442" y="9623747"/>
              <a:ext cx="21756" cy="21800"/>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116134" y="9298915"/>
              <a:ext cx="21800" cy="21713"/>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9" y="112"/>
                    <a:pt x="386"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899561" y="9298915"/>
              <a:ext cx="21756" cy="21713"/>
            </a:xfrm>
            <a:custGeom>
              <a:rect b="b" l="l" r="r" t="t"/>
              <a:pathLst>
                <a:path extrusionOk="0" h="498" w="499">
                  <a:moveTo>
                    <a:pt x="249" y="0"/>
                  </a:moveTo>
                  <a:cubicBezTo>
                    <a:pt x="112" y="0"/>
                    <a:pt x="0" y="110"/>
                    <a:pt x="0" y="248"/>
                  </a:cubicBezTo>
                  <a:cubicBezTo>
                    <a:pt x="0" y="387"/>
                    <a:pt x="112" y="498"/>
                    <a:pt x="249" y="498"/>
                  </a:cubicBezTo>
                  <a:cubicBezTo>
                    <a:pt x="386" y="498"/>
                    <a:pt x="499" y="387"/>
                    <a:pt x="499" y="248"/>
                  </a:cubicBezTo>
                  <a:cubicBezTo>
                    <a:pt x="499" y="112"/>
                    <a:pt x="38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682945" y="9515484"/>
              <a:ext cx="21800" cy="21713"/>
            </a:xfrm>
            <a:custGeom>
              <a:rect b="b" l="l" r="r" t="t"/>
              <a:pathLst>
                <a:path extrusionOk="0" h="498" w="500">
                  <a:moveTo>
                    <a:pt x="250" y="0"/>
                  </a:moveTo>
                  <a:cubicBezTo>
                    <a:pt x="112" y="0"/>
                    <a:pt x="1" y="111"/>
                    <a:pt x="1" y="248"/>
                  </a:cubicBezTo>
                  <a:cubicBezTo>
                    <a:pt x="1" y="387"/>
                    <a:pt x="112" y="498"/>
                    <a:pt x="250" y="498"/>
                  </a:cubicBezTo>
                  <a:cubicBezTo>
                    <a:pt x="386" y="498"/>
                    <a:pt x="500" y="387"/>
                    <a:pt x="500" y="248"/>
                  </a:cubicBezTo>
                  <a:cubicBezTo>
                    <a:pt x="500" y="111"/>
                    <a:pt x="388"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74681" y="9407178"/>
              <a:ext cx="21756" cy="21756"/>
            </a:xfrm>
            <a:custGeom>
              <a:rect b="b" l="l" r="r" t="t"/>
              <a:pathLst>
                <a:path extrusionOk="0" h="499" w="499">
                  <a:moveTo>
                    <a:pt x="250" y="0"/>
                  </a:moveTo>
                  <a:cubicBezTo>
                    <a:pt x="111" y="0"/>
                    <a:pt x="1" y="112"/>
                    <a:pt x="1" y="249"/>
                  </a:cubicBezTo>
                  <a:cubicBezTo>
                    <a:pt x="1" y="387"/>
                    <a:pt x="111" y="499"/>
                    <a:pt x="250" y="499"/>
                  </a:cubicBezTo>
                  <a:cubicBezTo>
                    <a:pt x="386" y="499"/>
                    <a:pt x="498" y="387"/>
                    <a:pt x="498" y="249"/>
                  </a:cubicBezTo>
                  <a:cubicBezTo>
                    <a:pt x="498" y="113"/>
                    <a:pt x="388"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74681" y="9623747"/>
              <a:ext cx="21756" cy="21800"/>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8"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791297" y="9190652"/>
              <a:ext cx="21713" cy="21800"/>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8" y="112"/>
                    <a:pt x="38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791297" y="9623747"/>
              <a:ext cx="21713" cy="21800"/>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8" y="112"/>
                    <a:pt x="38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91297" y="9407178"/>
              <a:ext cx="21713" cy="21756"/>
            </a:xfrm>
            <a:custGeom>
              <a:rect b="b" l="l" r="r" t="t"/>
              <a:pathLst>
                <a:path extrusionOk="0" h="499" w="498">
                  <a:moveTo>
                    <a:pt x="249" y="0"/>
                  </a:moveTo>
                  <a:cubicBezTo>
                    <a:pt x="110" y="0"/>
                    <a:pt x="0" y="112"/>
                    <a:pt x="0" y="249"/>
                  </a:cubicBezTo>
                  <a:cubicBezTo>
                    <a:pt x="0" y="387"/>
                    <a:pt x="110" y="499"/>
                    <a:pt x="249" y="499"/>
                  </a:cubicBezTo>
                  <a:cubicBezTo>
                    <a:pt x="386" y="499"/>
                    <a:pt x="498" y="387"/>
                    <a:pt x="498" y="249"/>
                  </a:cubicBezTo>
                  <a:cubicBezTo>
                    <a:pt x="498" y="113"/>
                    <a:pt x="38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682945" y="9298915"/>
              <a:ext cx="21800" cy="21713"/>
            </a:xfrm>
            <a:custGeom>
              <a:rect b="b" l="l" r="r" t="t"/>
              <a:pathLst>
                <a:path extrusionOk="0" h="498" w="500">
                  <a:moveTo>
                    <a:pt x="250" y="0"/>
                  </a:moveTo>
                  <a:cubicBezTo>
                    <a:pt x="112" y="0"/>
                    <a:pt x="1" y="110"/>
                    <a:pt x="1" y="248"/>
                  </a:cubicBezTo>
                  <a:cubicBezTo>
                    <a:pt x="1" y="387"/>
                    <a:pt x="112" y="498"/>
                    <a:pt x="250" y="498"/>
                  </a:cubicBezTo>
                  <a:cubicBezTo>
                    <a:pt x="386" y="498"/>
                    <a:pt x="500" y="387"/>
                    <a:pt x="500" y="248"/>
                  </a:cubicBezTo>
                  <a:cubicBezTo>
                    <a:pt x="500" y="112"/>
                    <a:pt x="388" y="0"/>
                    <a:pt x="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3"/>
          <p:cNvSpPr/>
          <p:nvPr/>
        </p:nvSpPr>
        <p:spPr>
          <a:xfrm rot="-2027407">
            <a:off x="-453809" y="8384299"/>
            <a:ext cx="1709216" cy="481774"/>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4"/>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txBox="1"/>
          <p:nvPr>
            <p:ph type="title"/>
          </p:nvPr>
        </p:nvSpPr>
        <p:spPr>
          <a:xfrm>
            <a:off x="507150" y="457200"/>
            <a:ext cx="6537600" cy="1072800"/>
          </a:xfrm>
          <a:prstGeom prst="rect">
            <a:avLst/>
          </a:prstGeom>
        </p:spPr>
        <p:txBody>
          <a:bodyPr anchorCtr="0" anchor="t" bIns="114375" lIns="114375" spcFirstLastPara="1" rIns="114375" wrap="square" tIns="114375">
            <a:noAutofit/>
          </a:bodyPr>
          <a:lstStyle>
            <a:lvl1pPr lvl="0" rtl="0" algn="ctr">
              <a:spcBef>
                <a:spcPts val="0"/>
              </a:spcBef>
              <a:spcAft>
                <a:spcPts val="0"/>
              </a:spcAft>
              <a:buSzPts val="6500"/>
              <a:buNone/>
              <a:defRPr sz="5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4"/>
          <p:cNvSpPr txBox="1"/>
          <p:nvPr>
            <p:ph idx="1" type="body"/>
          </p:nvPr>
        </p:nvSpPr>
        <p:spPr>
          <a:xfrm>
            <a:off x="512550" y="1453825"/>
            <a:ext cx="6537600" cy="5250300"/>
          </a:xfrm>
          <a:prstGeom prst="rect">
            <a:avLst/>
          </a:prstGeom>
        </p:spPr>
        <p:txBody>
          <a:bodyPr anchorCtr="0" anchor="t" bIns="114375" lIns="114375" spcFirstLastPara="1" rIns="114375" wrap="square" tIns="114375">
            <a:noAutofit/>
          </a:bodyPr>
          <a:lstStyle>
            <a:lvl1pPr indent="-342900" lvl="0" marL="457200" rtl="0">
              <a:spcBef>
                <a:spcPts val="0"/>
              </a:spcBef>
              <a:spcAft>
                <a:spcPts val="0"/>
              </a:spcAft>
              <a:buClr>
                <a:schemeClr val="dk1"/>
              </a:buClr>
              <a:buSzPts val="1800"/>
              <a:buFont typeface="Anaheim"/>
              <a:buChar char="●"/>
              <a:defRPr>
                <a:latin typeface="Nunito"/>
                <a:ea typeface="Nunito"/>
                <a:cs typeface="Nunito"/>
                <a:sym typeface="Nunito"/>
              </a:defRPr>
            </a:lvl1pPr>
            <a:lvl2pPr indent="-342900" lvl="1" marL="914400" rtl="0">
              <a:spcBef>
                <a:spcPts val="0"/>
              </a:spcBef>
              <a:spcAft>
                <a:spcPts val="0"/>
              </a:spcAft>
              <a:buClr>
                <a:schemeClr val="dk1"/>
              </a:buClr>
              <a:buSzPts val="1800"/>
              <a:buChar char="○"/>
              <a:defRPr/>
            </a:lvl2pPr>
            <a:lvl3pPr indent="-342900" lvl="2" marL="1371600" rtl="0">
              <a:spcBef>
                <a:spcPts val="0"/>
              </a:spcBef>
              <a:spcAft>
                <a:spcPts val="0"/>
              </a:spcAft>
              <a:buClr>
                <a:schemeClr val="dk1"/>
              </a:buClr>
              <a:buSzPts val="1800"/>
              <a:buChar char="■"/>
              <a:defRPr/>
            </a:lvl3pPr>
            <a:lvl4pPr indent="-342900" lvl="3" marL="1828800" rtl="0">
              <a:spcBef>
                <a:spcPts val="0"/>
              </a:spcBef>
              <a:spcAft>
                <a:spcPts val="0"/>
              </a:spcAft>
              <a:buClr>
                <a:schemeClr val="dk1"/>
              </a:buClr>
              <a:buSzPts val="1800"/>
              <a:buChar char="●"/>
              <a:defRPr/>
            </a:lvl4pPr>
            <a:lvl5pPr indent="-342900" lvl="4" marL="2286000" rtl="0">
              <a:spcBef>
                <a:spcPts val="0"/>
              </a:spcBef>
              <a:spcAft>
                <a:spcPts val="0"/>
              </a:spcAft>
              <a:buClr>
                <a:schemeClr val="dk1"/>
              </a:buClr>
              <a:buSzPts val="1800"/>
              <a:buChar char="○"/>
              <a:defRPr/>
            </a:lvl5pPr>
            <a:lvl6pPr indent="-342900" lvl="5" marL="2743200" rtl="0">
              <a:spcBef>
                <a:spcPts val="0"/>
              </a:spcBef>
              <a:spcAft>
                <a:spcPts val="0"/>
              </a:spcAft>
              <a:buClr>
                <a:schemeClr val="dk1"/>
              </a:buClr>
              <a:buSzPts val="1800"/>
              <a:buChar char="■"/>
              <a:defRPr/>
            </a:lvl6pPr>
            <a:lvl7pPr indent="-342900" lvl="6" marL="3200400" rtl="0">
              <a:spcBef>
                <a:spcPts val="0"/>
              </a:spcBef>
              <a:spcAft>
                <a:spcPts val="0"/>
              </a:spcAft>
              <a:buClr>
                <a:schemeClr val="dk1"/>
              </a:buClr>
              <a:buSzPts val="1800"/>
              <a:buChar char="●"/>
              <a:defRPr/>
            </a:lvl7pPr>
            <a:lvl8pPr indent="-342900" lvl="7" marL="3657600" rtl="0">
              <a:spcBef>
                <a:spcPts val="0"/>
              </a:spcBef>
              <a:spcAft>
                <a:spcPts val="0"/>
              </a:spcAft>
              <a:buClr>
                <a:schemeClr val="dk1"/>
              </a:buClr>
              <a:buSzPts val="1800"/>
              <a:buChar char="○"/>
              <a:defRPr/>
            </a:lvl8pPr>
            <a:lvl9pPr indent="-342900" lvl="8" marL="4114800" rtl="0">
              <a:spcBef>
                <a:spcPts val="0"/>
              </a:spcBef>
              <a:spcAft>
                <a:spcPts val="0"/>
              </a:spcAft>
              <a:buClr>
                <a:schemeClr val="dk1"/>
              </a:buClr>
              <a:buSzPts val="1800"/>
              <a:buChar char="■"/>
              <a:defRPr/>
            </a:lvl9pPr>
          </a:lstStyle>
          <a:p/>
        </p:txBody>
      </p:sp>
      <p:sp>
        <p:nvSpPr>
          <p:cNvPr id="105" name="Google Shape;105;p4"/>
          <p:cNvSpPr/>
          <p:nvPr/>
        </p:nvSpPr>
        <p:spPr>
          <a:xfrm>
            <a:off x="238972" y="263237"/>
            <a:ext cx="459147" cy="393916"/>
          </a:xfrm>
          <a:custGeom>
            <a:rect b="b" l="l" r="r" t="t"/>
            <a:pathLst>
              <a:path extrusionOk="0" h="4203" w="4899">
                <a:moveTo>
                  <a:pt x="3719" y="0"/>
                </a:moveTo>
                <a:cubicBezTo>
                  <a:pt x="3368" y="0"/>
                  <a:pt x="3011" y="159"/>
                  <a:pt x="2740" y="393"/>
                </a:cubicBezTo>
                <a:cubicBezTo>
                  <a:pt x="2439" y="653"/>
                  <a:pt x="2221" y="992"/>
                  <a:pt x="2023" y="1338"/>
                </a:cubicBezTo>
                <a:cubicBezTo>
                  <a:pt x="1842" y="1175"/>
                  <a:pt x="1649" y="1028"/>
                  <a:pt x="1428" y="929"/>
                </a:cubicBezTo>
                <a:cubicBezTo>
                  <a:pt x="1274" y="861"/>
                  <a:pt x="1102" y="822"/>
                  <a:pt x="933" y="822"/>
                </a:cubicBezTo>
                <a:cubicBezTo>
                  <a:pt x="742" y="822"/>
                  <a:pt x="554" y="872"/>
                  <a:pt x="402" y="988"/>
                </a:cubicBezTo>
                <a:cubicBezTo>
                  <a:pt x="56" y="1251"/>
                  <a:pt x="0" y="1769"/>
                  <a:pt x="154" y="2175"/>
                </a:cubicBezTo>
                <a:cubicBezTo>
                  <a:pt x="309" y="2579"/>
                  <a:pt x="625" y="2898"/>
                  <a:pt x="934" y="3203"/>
                </a:cubicBezTo>
                <a:cubicBezTo>
                  <a:pt x="1421" y="3685"/>
                  <a:pt x="2008" y="4203"/>
                  <a:pt x="2673" y="4203"/>
                </a:cubicBezTo>
                <a:cubicBezTo>
                  <a:pt x="2735" y="4203"/>
                  <a:pt x="2796" y="4198"/>
                  <a:pt x="2859" y="4189"/>
                </a:cubicBezTo>
                <a:cubicBezTo>
                  <a:pt x="3485" y="4096"/>
                  <a:pt x="3931" y="3540"/>
                  <a:pt x="4268" y="3002"/>
                </a:cubicBezTo>
                <a:cubicBezTo>
                  <a:pt x="4569" y="2524"/>
                  <a:pt x="4847" y="2000"/>
                  <a:pt x="4874" y="1437"/>
                </a:cubicBezTo>
                <a:cubicBezTo>
                  <a:pt x="4899" y="871"/>
                  <a:pt x="4615" y="253"/>
                  <a:pt x="4080" y="62"/>
                </a:cubicBezTo>
                <a:cubicBezTo>
                  <a:pt x="3963" y="20"/>
                  <a:pt x="3841" y="0"/>
                  <a:pt x="37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582275" y="10071853"/>
            <a:ext cx="459153" cy="386806"/>
          </a:xfrm>
          <a:custGeom>
            <a:rect b="b" l="l" r="r" t="t"/>
            <a:pathLst>
              <a:path extrusionOk="0" h="6651" w="7895">
                <a:moveTo>
                  <a:pt x="2250" y="0"/>
                </a:moveTo>
                <a:cubicBezTo>
                  <a:pt x="1687" y="0"/>
                  <a:pt x="1141" y="362"/>
                  <a:pt x="819" y="838"/>
                </a:cubicBezTo>
                <a:cubicBezTo>
                  <a:pt x="446" y="1389"/>
                  <a:pt x="314" y="2064"/>
                  <a:pt x="214" y="2722"/>
                </a:cubicBezTo>
                <a:cubicBezTo>
                  <a:pt x="39" y="3880"/>
                  <a:pt x="0" y="5224"/>
                  <a:pt x="840" y="6039"/>
                </a:cubicBezTo>
                <a:cubicBezTo>
                  <a:pt x="1278" y="6464"/>
                  <a:pt x="1881" y="6650"/>
                  <a:pt x="2496" y="6650"/>
                </a:cubicBezTo>
                <a:cubicBezTo>
                  <a:pt x="2891" y="6650"/>
                  <a:pt x="3290" y="6574"/>
                  <a:pt x="3656" y="6435"/>
                </a:cubicBezTo>
                <a:cubicBezTo>
                  <a:pt x="4590" y="6081"/>
                  <a:pt x="5355" y="5390"/>
                  <a:pt x="6093" y="4715"/>
                </a:cubicBezTo>
                <a:cubicBezTo>
                  <a:pt x="6636" y="4219"/>
                  <a:pt x="7192" y="3704"/>
                  <a:pt x="7519" y="3045"/>
                </a:cubicBezTo>
                <a:cubicBezTo>
                  <a:pt x="7849" y="2382"/>
                  <a:pt x="7895" y="1531"/>
                  <a:pt x="7443" y="949"/>
                </a:cubicBezTo>
                <a:cubicBezTo>
                  <a:pt x="7108" y="515"/>
                  <a:pt x="6555" y="313"/>
                  <a:pt x="6000" y="313"/>
                </a:cubicBezTo>
                <a:cubicBezTo>
                  <a:pt x="5804" y="313"/>
                  <a:pt x="5609" y="338"/>
                  <a:pt x="5422" y="387"/>
                </a:cubicBezTo>
                <a:cubicBezTo>
                  <a:pt x="4705" y="576"/>
                  <a:pt x="4102" y="1053"/>
                  <a:pt x="3568" y="1568"/>
                </a:cubicBezTo>
                <a:lnTo>
                  <a:pt x="3274" y="1552"/>
                </a:lnTo>
                <a:cubicBezTo>
                  <a:pt x="3633" y="992"/>
                  <a:pt x="3167" y="169"/>
                  <a:pt x="2516" y="28"/>
                </a:cubicBezTo>
                <a:cubicBezTo>
                  <a:pt x="2427" y="9"/>
                  <a:pt x="2338" y="0"/>
                  <a:pt x="2250" y="0"/>
                </a:cubicBezTo>
                <a:close/>
              </a:path>
            </a:pathLst>
          </a:custGeom>
          <a:solidFill>
            <a:srgbClr val="D0DA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7" name="Shape 107"/>
        <p:cNvGrpSpPr/>
        <p:nvPr/>
      </p:nvGrpSpPr>
      <p:grpSpPr>
        <a:xfrm>
          <a:off x="0" y="0"/>
          <a:ext cx="0" cy="0"/>
          <a:chOff x="0" y="0"/>
          <a:chExt cx="0" cy="0"/>
        </a:xfrm>
      </p:grpSpPr>
      <p:sp>
        <p:nvSpPr>
          <p:cNvPr id="108" name="Google Shape;108;p5"/>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txBox="1"/>
          <p:nvPr>
            <p:ph type="title"/>
          </p:nvPr>
        </p:nvSpPr>
        <p:spPr>
          <a:xfrm>
            <a:off x="511050" y="1219199"/>
            <a:ext cx="6537900" cy="1014900"/>
          </a:xfrm>
          <a:prstGeom prst="rect">
            <a:avLst/>
          </a:prstGeom>
        </p:spPr>
        <p:txBody>
          <a:bodyPr anchorCtr="0" anchor="t" bIns="114375" lIns="114375" spcFirstLastPara="1" rIns="114375" wrap="square" tIns="11437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0" name="Google Shape;110;p5"/>
          <p:cNvSpPr txBox="1"/>
          <p:nvPr>
            <p:ph idx="1" type="subTitle"/>
          </p:nvPr>
        </p:nvSpPr>
        <p:spPr>
          <a:xfrm>
            <a:off x="510532" y="4385504"/>
            <a:ext cx="6537900" cy="1287300"/>
          </a:xfrm>
          <a:prstGeom prst="rect">
            <a:avLst/>
          </a:prstGeom>
        </p:spPr>
        <p:txBody>
          <a:bodyPr anchorCtr="0" anchor="t" bIns="114375" lIns="114375" spcFirstLastPara="1" rIns="114375" wrap="square" tIns="114375">
            <a:noAutofit/>
          </a:bodyPr>
          <a:lstStyle>
            <a:lvl1pPr lvl="0" rtl="0">
              <a:lnSpc>
                <a:spcPct val="100000"/>
              </a:lnSpc>
              <a:spcBef>
                <a:spcPts val="0"/>
              </a:spcBef>
              <a:spcAft>
                <a:spcPts val="0"/>
              </a:spcAft>
              <a:buSzPts val="1600"/>
              <a:buChar char="●"/>
              <a:defRPr sz="1600"/>
            </a:lvl1pPr>
            <a:lvl2pPr lvl="1" rtl="0">
              <a:spcBef>
                <a:spcPts val="0"/>
              </a:spcBef>
              <a:spcAft>
                <a:spcPts val="0"/>
              </a:spcAft>
              <a:buSzPts val="1800"/>
              <a:buChar char="○"/>
              <a:defRPr/>
            </a:lvl2pPr>
            <a:lvl3pPr lvl="2" rtl="0">
              <a:spcBef>
                <a:spcPts val="0"/>
              </a:spcBef>
              <a:spcAft>
                <a:spcPts val="0"/>
              </a:spcAft>
              <a:buSzPts val="1800"/>
              <a:buChar char="■"/>
              <a:defRPr/>
            </a:lvl3pPr>
            <a:lvl4pPr lvl="3" rtl="0">
              <a:spcBef>
                <a:spcPts val="0"/>
              </a:spcBef>
              <a:spcAft>
                <a:spcPts val="0"/>
              </a:spcAft>
              <a:buSzPts val="1800"/>
              <a:buChar char="●"/>
              <a:defRPr/>
            </a:lvl4pPr>
            <a:lvl5pPr lvl="4" rtl="0">
              <a:spcBef>
                <a:spcPts val="0"/>
              </a:spcBef>
              <a:spcAft>
                <a:spcPts val="0"/>
              </a:spcAft>
              <a:buSzPts val="1800"/>
              <a:buChar char="○"/>
              <a:defRPr/>
            </a:lvl5pPr>
            <a:lvl6pPr lvl="5" rtl="0">
              <a:spcBef>
                <a:spcPts val="0"/>
              </a:spcBef>
              <a:spcAft>
                <a:spcPts val="0"/>
              </a:spcAft>
              <a:buSzPts val="1800"/>
              <a:buChar char="■"/>
              <a:defRPr/>
            </a:lvl6pPr>
            <a:lvl7pPr lvl="6" rtl="0">
              <a:spcBef>
                <a:spcPts val="0"/>
              </a:spcBef>
              <a:spcAft>
                <a:spcPts val="0"/>
              </a:spcAft>
              <a:buSzPts val="1800"/>
              <a:buChar char="●"/>
              <a:defRPr/>
            </a:lvl7pPr>
            <a:lvl8pPr lvl="7" rtl="0">
              <a:spcBef>
                <a:spcPts val="0"/>
              </a:spcBef>
              <a:spcAft>
                <a:spcPts val="0"/>
              </a:spcAft>
              <a:buSzPts val="1800"/>
              <a:buChar char="○"/>
              <a:defRPr/>
            </a:lvl8pPr>
            <a:lvl9pPr lvl="8" rtl="0">
              <a:spcBef>
                <a:spcPts val="0"/>
              </a:spcBef>
              <a:spcAft>
                <a:spcPts val="0"/>
              </a:spcAft>
              <a:buSzPts val="1800"/>
              <a:buChar char="■"/>
              <a:defRPr/>
            </a:lvl9pPr>
          </a:lstStyle>
          <a:p/>
        </p:txBody>
      </p:sp>
      <p:sp>
        <p:nvSpPr>
          <p:cNvPr id="111" name="Google Shape;111;p5"/>
          <p:cNvSpPr txBox="1"/>
          <p:nvPr>
            <p:ph idx="2" type="subTitle"/>
          </p:nvPr>
        </p:nvSpPr>
        <p:spPr>
          <a:xfrm>
            <a:off x="510532" y="7632613"/>
            <a:ext cx="6537900" cy="1289400"/>
          </a:xfrm>
          <a:prstGeom prst="rect">
            <a:avLst/>
          </a:prstGeom>
        </p:spPr>
        <p:txBody>
          <a:bodyPr anchorCtr="0" anchor="t" bIns="114375" lIns="114375" spcFirstLastPara="1" rIns="114375" wrap="square" tIns="114375">
            <a:noAutofit/>
          </a:bodyPr>
          <a:lstStyle>
            <a:lvl1pPr lvl="0" rtl="0" algn="r">
              <a:lnSpc>
                <a:spcPct val="100000"/>
              </a:lnSpc>
              <a:spcBef>
                <a:spcPts val="0"/>
              </a:spcBef>
              <a:spcAft>
                <a:spcPts val="0"/>
              </a:spcAft>
              <a:buSzPts val="1600"/>
              <a:buChar char="●"/>
              <a:defRPr sz="1600"/>
            </a:lvl1pPr>
            <a:lvl2pPr lvl="1" rtl="0">
              <a:spcBef>
                <a:spcPts val="0"/>
              </a:spcBef>
              <a:spcAft>
                <a:spcPts val="0"/>
              </a:spcAft>
              <a:buSzPts val="1800"/>
              <a:buChar char="○"/>
              <a:defRPr/>
            </a:lvl2pPr>
            <a:lvl3pPr lvl="2" rtl="0">
              <a:spcBef>
                <a:spcPts val="0"/>
              </a:spcBef>
              <a:spcAft>
                <a:spcPts val="0"/>
              </a:spcAft>
              <a:buSzPts val="1800"/>
              <a:buChar char="■"/>
              <a:defRPr/>
            </a:lvl3pPr>
            <a:lvl4pPr lvl="3" rtl="0">
              <a:spcBef>
                <a:spcPts val="0"/>
              </a:spcBef>
              <a:spcAft>
                <a:spcPts val="0"/>
              </a:spcAft>
              <a:buSzPts val="1800"/>
              <a:buChar char="●"/>
              <a:defRPr/>
            </a:lvl4pPr>
            <a:lvl5pPr lvl="4" rtl="0">
              <a:spcBef>
                <a:spcPts val="0"/>
              </a:spcBef>
              <a:spcAft>
                <a:spcPts val="0"/>
              </a:spcAft>
              <a:buSzPts val="1800"/>
              <a:buChar char="○"/>
              <a:defRPr/>
            </a:lvl5pPr>
            <a:lvl6pPr lvl="5" rtl="0">
              <a:spcBef>
                <a:spcPts val="0"/>
              </a:spcBef>
              <a:spcAft>
                <a:spcPts val="0"/>
              </a:spcAft>
              <a:buSzPts val="1800"/>
              <a:buChar char="■"/>
              <a:defRPr/>
            </a:lvl6pPr>
            <a:lvl7pPr lvl="6" rtl="0">
              <a:spcBef>
                <a:spcPts val="0"/>
              </a:spcBef>
              <a:spcAft>
                <a:spcPts val="0"/>
              </a:spcAft>
              <a:buSzPts val="1800"/>
              <a:buChar char="●"/>
              <a:defRPr/>
            </a:lvl7pPr>
            <a:lvl8pPr lvl="7" rtl="0">
              <a:spcBef>
                <a:spcPts val="0"/>
              </a:spcBef>
              <a:spcAft>
                <a:spcPts val="0"/>
              </a:spcAft>
              <a:buSzPts val="1800"/>
              <a:buChar char="○"/>
              <a:defRPr/>
            </a:lvl8pPr>
            <a:lvl9pPr lvl="8" rtl="0">
              <a:spcBef>
                <a:spcPts val="0"/>
              </a:spcBef>
              <a:spcAft>
                <a:spcPts val="0"/>
              </a:spcAft>
              <a:buSzPts val="1800"/>
              <a:buChar char="■"/>
              <a:defRPr/>
            </a:lvl9pPr>
          </a:lstStyle>
          <a:p/>
        </p:txBody>
      </p:sp>
      <p:sp>
        <p:nvSpPr>
          <p:cNvPr id="112" name="Google Shape;112;p5"/>
          <p:cNvSpPr txBox="1"/>
          <p:nvPr>
            <p:ph idx="3" type="subTitle"/>
          </p:nvPr>
        </p:nvSpPr>
        <p:spPr>
          <a:xfrm>
            <a:off x="510532" y="3771300"/>
            <a:ext cx="6537900" cy="640200"/>
          </a:xfrm>
          <a:prstGeom prst="rect">
            <a:avLst/>
          </a:prstGeom>
        </p:spPr>
        <p:txBody>
          <a:bodyPr anchorCtr="0" anchor="b" bIns="114375" lIns="114375" spcFirstLastPara="1" rIns="114375" wrap="square" tIns="114375">
            <a:noAutofit/>
          </a:bodyPr>
          <a:lstStyle>
            <a:lvl1pPr lvl="0" rtl="0">
              <a:lnSpc>
                <a:spcPct val="100000"/>
              </a:lnSpc>
              <a:spcBef>
                <a:spcPts val="0"/>
              </a:spcBef>
              <a:spcAft>
                <a:spcPts val="0"/>
              </a:spcAft>
              <a:buSzPts val="1600"/>
              <a:buNone/>
              <a:defRPr sz="4200">
                <a:latin typeface="Euphoria Script"/>
                <a:ea typeface="Euphoria Script"/>
                <a:cs typeface="Euphoria Script"/>
                <a:sym typeface="Euphoria Script"/>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3" name="Google Shape;113;p5"/>
          <p:cNvSpPr txBox="1"/>
          <p:nvPr>
            <p:ph idx="4" type="subTitle"/>
          </p:nvPr>
        </p:nvSpPr>
        <p:spPr>
          <a:xfrm>
            <a:off x="510532" y="7018408"/>
            <a:ext cx="6537900" cy="640200"/>
          </a:xfrm>
          <a:prstGeom prst="rect">
            <a:avLst/>
          </a:prstGeom>
        </p:spPr>
        <p:txBody>
          <a:bodyPr anchorCtr="0" anchor="b" bIns="114375" lIns="114375" spcFirstLastPara="1" rIns="114375" wrap="square" tIns="114375">
            <a:noAutofit/>
          </a:bodyPr>
          <a:lstStyle>
            <a:lvl1pPr lvl="0" rtl="0" algn="r">
              <a:lnSpc>
                <a:spcPct val="100000"/>
              </a:lnSpc>
              <a:spcBef>
                <a:spcPts val="0"/>
              </a:spcBef>
              <a:spcAft>
                <a:spcPts val="0"/>
              </a:spcAft>
              <a:buSzPts val="1600"/>
              <a:buNone/>
              <a:defRPr sz="4200">
                <a:latin typeface="Euphoria Script"/>
                <a:ea typeface="Euphoria Script"/>
                <a:cs typeface="Euphoria Script"/>
                <a:sym typeface="Euphoria Script"/>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grpSp>
        <p:nvGrpSpPr>
          <p:cNvPr id="114" name="Google Shape;114;p5"/>
          <p:cNvGrpSpPr/>
          <p:nvPr/>
        </p:nvGrpSpPr>
        <p:grpSpPr>
          <a:xfrm>
            <a:off x="626475" y="10255725"/>
            <a:ext cx="3594216" cy="281069"/>
            <a:chOff x="-426800" y="10219250"/>
            <a:chExt cx="3594216" cy="281069"/>
          </a:xfrm>
        </p:grpSpPr>
        <p:sp>
          <p:nvSpPr>
            <p:cNvPr id="115" name="Google Shape;115;p5"/>
            <p:cNvSpPr/>
            <p:nvPr/>
          </p:nvSpPr>
          <p:spPr>
            <a:xfrm>
              <a:off x="-426800" y="10219250"/>
              <a:ext cx="3594216" cy="281069"/>
            </a:xfrm>
            <a:custGeom>
              <a:rect b="b" l="l" r="r" t="t"/>
              <a:pathLst>
                <a:path extrusionOk="0" h="4752" w="60767">
                  <a:moveTo>
                    <a:pt x="88" y="1"/>
                  </a:moveTo>
                  <a:cubicBezTo>
                    <a:pt x="40" y="1"/>
                    <a:pt x="0" y="39"/>
                    <a:pt x="0" y="88"/>
                  </a:cubicBezTo>
                  <a:lnTo>
                    <a:pt x="0" y="4664"/>
                  </a:lnTo>
                  <a:cubicBezTo>
                    <a:pt x="0" y="4711"/>
                    <a:pt x="40" y="4752"/>
                    <a:pt x="88" y="4752"/>
                  </a:cubicBezTo>
                  <a:lnTo>
                    <a:pt x="60681" y="4752"/>
                  </a:lnTo>
                  <a:cubicBezTo>
                    <a:pt x="60727" y="4752"/>
                    <a:pt x="60767" y="4711"/>
                    <a:pt x="60765" y="4665"/>
                  </a:cubicBezTo>
                  <a:lnTo>
                    <a:pt x="60765" y="88"/>
                  </a:lnTo>
                  <a:cubicBezTo>
                    <a:pt x="60765" y="41"/>
                    <a:pt x="60727" y="1"/>
                    <a:pt x="606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306492" y="10297029"/>
              <a:ext cx="3355024" cy="125688"/>
            </a:xfrm>
            <a:custGeom>
              <a:rect b="b" l="l" r="r" t="t"/>
              <a:pathLst>
                <a:path extrusionOk="0" h="2125" w="56723">
                  <a:moveTo>
                    <a:pt x="4472" y="0"/>
                  </a:moveTo>
                  <a:cubicBezTo>
                    <a:pt x="4410" y="0"/>
                    <a:pt x="4348" y="10"/>
                    <a:pt x="4288" y="32"/>
                  </a:cubicBezTo>
                  <a:cubicBezTo>
                    <a:pt x="4020" y="128"/>
                    <a:pt x="3874" y="440"/>
                    <a:pt x="3888" y="726"/>
                  </a:cubicBezTo>
                  <a:cubicBezTo>
                    <a:pt x="3903" y="1009"/>
                    <a:pt x="4043" y="1273"/>
                    <a:pt x="4195" y="1517"/>
                  </a:cubicBezTo>
                  <a:cubicBezTo>
                    <a:pt x="4366" y="1788"/>
                    <a:pt x="4589" y="2069"/>
                    <a:pt x="4906" y="2116"/>
                  </a:cubicBezTo>
                  <a:cubicBezTo>
                    <a:pt x="4937" y="2121"/>
                    <a:pt x="4968" y="2123"/>
                    <a:pt x="4999" y="2123"/>
                  </a:cubicBezTo>
                  <a:cubicBezTo>
                    <a:pt x="5334" y="2123"/>
                    <a:pt x="5631" y="1862"/>
                    <a:pt x="5877" y="1617"/>
                  </a:cubicBezTo>
                  <a:cubicBezTo>
                    <a:pt x="6032" y="1464"/>
                    <a:pt x="6192" y="1302"/>
                    <a:pt x="6268" y="1098"/>
                  </a:cubicBezTo>
                  <a:cubicBezTo>
                    <a:pt x="6346" y="893"/>
                    <a:pt x="6318" y="632"/>
                    <a:pt x="6145" y="499"/>
                  </a:cubicBezTo>
                  <a:cubicBezTo>
                    <a:pt x="6068" y="441"/>
                    <a:pt x="5973" y="416"/>
                    <a:pt x="5877" y="416"/>
                  </a:cubicBezTo>
                  <a:cubicBezTo>
                    <a:pt x="5792" y="416"/>
                    <a:pt x="5705" y="435"/>
                    <a:pt x="5627" y="469"/>
                  </a:cubicBezTo>
                  <a:cubicBezTo>
                    <a:pt x="5516" y="519"/>
                    <a:pt x="5418" y="592"/>
                    <a:pt x="5326" y="674"/>
                  </a:cubicBezTo>
                  <a:cubicBezTo>
                    <a:pt x="5226" y="499"/>
                    <a:pt x="5117" y="329"/>
                    <a:pt x="4964" y="198"/>
                  </a:cubicBezTo>
                  <a:cubicBezTo>
                    <a:pt x="4828" y="80"/>
                    <a:pt x="4649" y="0"/>
                    <a:pt x="4472" y="0"/>
                  </a:cubicBezTo>
                  <a:close/>
                  <a:moveTo>
                    <a:pt x="8348" y="0"/>
                  </a:moveTo>
                  <a:cubicBezTo>
                    <a:pt x="8286" y="0"/>
                    <a:pt x="8224" y="10"/>
                    <a:pt x="8165" y="32"/>
                  </a:cubicBezTo>
                  <a:cubicBezTo>
                    <a:pt x="7895" y="128"/>
                    <a:pt x="7750" y="440"/>
                    <a:pt x="7765" y="726"/>
                  </a:cubicBezTo>
                  <a:cubicBezTo>
                    <a:pt x="7779" y="1009"/>
                    <a:pt x="7920" y="1273"/>
                    <a:pt x="8072" y="1517"/>
                  </a:cubicBezTo>
                  <a:cubicBezTo>
                    <a:pt x="8242" y="1788"/>
                    <a:pt x="8466" y="2069"/>
                    <a:pt x="8783" y="2116"/>
                  </a:cubicBezTo>
                  <a:cubicBezTo>
                    <a:pt x="8814" y="2121"/>
                    <a:pt x="8845" y="2123"/>
                    <a:pt x="8875" y="2123"/>
                  </a:cubicBezTo>
                  <a:cubicBezTo>
                    <a:pt x="9210" y="2123"/>
                    <a:pt x="9507" y="1862"/>
                    <a:pt x="9752" y="1617"/>
                  </a:cubicBezTo>
                  <a:cubicBezTo>
                    <a:pt x="9908" y="1464"/>
                    <a:pt x="10067" y="1302"/>
                    <a:pt x="10145" y="1098"/>
                  </a:cubicBezTo>
                  <a:cubicBezTo>
                    <a:pt x="10222" y="893"/>
                    <a:pt x="10195" y="632"/>
                    <a:pt x="10021" y="499"/>
                  </a:cubicBezTo>
                  <a:cubicBezTo>
                    <a:pt x="9944" y="441"/>
                    <a:pt x="9850" y="416"/>
                    <a:pt x="9753" y="416"/>
                  </a:cubicBezTo>
                  <a:cubicBezTo>
                    <a:pt x="9668" y="416"/>
                    <a:pt x="9582" y="435"/>
                    <a:pt x="9504" y="469"/>
                  </a:cubicBezTo>
                  <a:cubicBezTo>
                    <a:pt x="9392" y="519"/>
                    <a:pt x="9293" y="592"/>
                    <a:pt x="9203" y="674"/>
                  </a:cubicBezTo>
                  <a:cubicBezTo>
                    <a:pt x="9102" y="499"/>
                    <a:pt x="8992" y="329"/>
                    <a:pt x="8840" y="198"/>
                  </a:cubicBezTo>
                  <a:cubicBezTo>
                    <a:pt x="8703" y="80"/>
                    <a:pt x="8525" y="0"/>
                    <a:pt x="8348" y="0"/>
                  </a:cubicBezTo>
                  <a:close/>
                  <a:moveTo>
                    <a:pt x="12222" y="0"/>
                  </a:moveTo>
                  <a:cubicBezTo>
                    <a:pt x="12160" y="0"/>
                    <a:pt x="12098" y="10"/>
                    <a:pt x="12038" y="32"/>
                  </a:cubicBezTo>
                  <a:cubicBezTo>
                    <a:pt x="11770" y="128"/>
                    <a:pt x="11625" y="440"/>
                    <a:pt x="11640" y="726"/>
                  </a:cubicBezTo>
                  <a:cubicBezTo>
                    <a:pt x="11654" y="1009"/>
                    <a:pt x="11793" y="1273"/>
                    <a:pt x="11945" y="1517"/>
                  </a:cubicBezTo>
                  <a:cubicBezTo>
                    <a:pt x="12116" y="1788"/>
                    <a:pt x="12339" y="2069"/>
                    <a:pt x="12658" y="2116"/>
                  </a:cubicBezTo>
                  <a:cubicBezTo>
                    <a:pt x="12689" y="2121"/>
                    <a:pt x="12720" y="2123"/>
                    <a:pt x="12750" y="2123"/>
                  </a:cubicBezTo>
                  <a:cubicBezTo>
                    <a:pt x="13085" y="2123"/>
                    <a:pt x="13382" y="1862"/>
                    <a:pt x="13627" y="1617"/>
                  </a:cubicBezTo>
                  <a:cubicBezTo>
                    <a:pt x="13783" y="1464"/>
                    <a:pt x="13942" y="1302"/>
                    <a:pt x="14019" y="1098"/>
                  </a:cubicBezTo>
                  <a:cubicBezTo>
                    <a:pt x="14095" y="893"/>
                    <a:pt x="14070" y="632"/>
                    <a:pt x="13895" y="499"/>
                  </a:cubicBezTo>
                  <a:cubicBezTo>
                    <a:pt x="13818" y="441"/>
                    <a:pt x="13723" y="416"/>
                    <a:pt x="13627" y="416"/>
                  </a:cubicBezTo>
                  <a:cubicBezTo>
                    <a:pt x="13542" y="416"/>
                    <a:pt x="13455" y="435"/>
                    <a:pt x="13377" y="469"/>
                  </a:cubicBezTo>
                  <a:cubicBezTo>
                    <a:pt x="13267" y="519"/>
                    <a:pt x="13168" y="592"/>
                    <a:pt x="13076" y="674"/>
                  </a:cubicBezTo>
                  <a:cubicBezTo>
                    <a:pt x="12976" y="499"/>
                    <a:pt x="12867" y="329"/>
                    <a:pt x="12715" y="198"/>
                  </a:cubicBezTo>
                  <a:cubicBezTo>
                    <a:pt x="12578" y="80"/>
                    <a:pt x="12399" y="0"/>
                    <a:pt x="12222" y="0"/>
                  </a:cubicBezTo>
                  <a:close/>
                  <a:moveTo>
                    <a:pt x="16097" y="0"/>
                  </a:moveTo>
                  <a:cubicBezTo>
                    <a:pt x="16035" y="0"/>
                    <a:pt x="15973" y="10"/>
                    <a:pt x="15913" y="32"/>
                  </a:cubicBezTo>
                  <a:cubicBezTo>
                    <a:pt x="15644" y="128"/>
                    <a:pt x="15499" y="440"/>
                    <a:pt x="15513" y="726"/>
                  </a:cubicBezTo>
                  <a:cubicBezTo>
                    <a:pt x="15528" y="1009"/>
                    <a:pt x="15668" y="1273"/>
                    <a:pt x="15820" y="1517"/>
                  </a:cubicBezTo>
                  <a:cubicBezTo>
                    <a:pt x="15991" y="1788"/>
                    <a:pt x="16214" y="2069"/>
                    <a:pt x="16531" y="2116"/>
                  </a:cubicBezTo>
                  <a:cubicBezTo>
                    <a:pt x="16562" y="2121"/>
                    <a:pt x="16593" y="2123"/>
                    <a:pt x="16624" y="2123"/>
                  </a:cubicBezTo>
                  <a:cubicBezTo>
                    <a:pt x="16958" y="2123"/>
                    <a:pt x="17256" y="1862"/>
                    <a:pt x="17500" y="1617"/>
                  </a:cubicBezTo>
                  <a:cubicBezTo>
                    <a:pt x="17656" y="1464"/>
                    <a:pt x="17816" y="1302"/>
                    <a:pt x="17893" y="1098"/>
                  </a:cubicBezTo>
                  <a:cubicBezTo>
                    <a:pt x="17972" y="895"/>
                    <a:pt x="17945" y="632"/>
                    <a:pt x="17770" y="499"/>
                  </a:cubicBezTo>
                  <a:cubicBezTo>
                    <a:pt x="17693" y="441"/>
                    <a:pt x="17598" y="416"/>
                    <a:pt x="17502" y="416"/>
                  </a:cubicBezTo>
                  <a:cubicBezTo>
                    <a:pt x="17417" y="416"/>
                    <a:pt x="17330" y="435"/>
                    <a:pt x="17252" y="469"/>
                  </a:cubicBezTo>
                  <a:cubicBezTo>
                    <a:pt x="17140" y="519"/>
                    <a:pt x="17041" y="592"/>
                    <a:pt x="16951" y="674"/>
                  </a:cubicBezTo>
                  <a:cubicBezTo>
                    <a:pt x="16851" y="499"/>
                    <a:pt x="16740" y="329"/>
                    <a:pt x="16588" y="198"/>
                  </a:cubicBezTo>
                  <a:cubicBezTo>
                    <a:pt x="16452" y="80"/>
                    <a:pt x="16273" y="0"/>
                    <a:pt x="16097" y="0"/>
                  </a:cubicBezTo>
                  <a:close/>
                  <a:moveTo>
                    <a:pt x="19973" y="0"/>
                  </a:moveTo>
                  <a:cubicBezTo>
                    <a:pt x="19911" y="0"/>
                    <a:pt x="19849" y="10"/>
                    <a:pt x="19790" y="32"/>
                  </a:cubicBezTo>
                  <a:cubicBezTo>
                    <a:pt x="19520" y="128"/>
                    <a:pt x="19375" y="440"/>
                    <a:pt x="19390" y="726"/>
                  </a:cubicBezTo>
                  <a:cubicBezTo>
                    <a:pt x="19404" y="1009"/>
                    <a:pt x="19543" y="1273"/>
                    <a:pt x="19696" y="1517"/>
                  </a:cubicBezTo>
                  <a:cubicBezTo>
                    <a:pt x="19866" y="1788"/>
                    <a:pt x="20091" y="2069"/>
                    <a:pt x="20407" y="2116"/>
                  </a:cubicBezTo>
                  <a:cubicBezTo>
                    <a:pt x="20439" y="2121"/>
                    <a:pt x="20469" y="2123"/>
                    <a:pt x="20500" y="2123"/>
                  </a:cubicBezTo>
                  <a:cubicBezTo>
                    <a:pt x="20835" y="2123"/>
                    <a:pt x="21132" y="1862"/>
                    <a:pt x="21377" y="1617"/>
                  </a:cubicBezTo>
                  <a:cubicBezTo>
                    <a:pt x="21533" y="1464"/>
                    <a:pt x="21692" y="1302"/>
                    <a:pt x="21769" y="1098"/>
                  </a:cubicBezTo>
                  <a:cubicBezTo>
                    <a:pt x="21847" y="893"/>
                    <a:pt x="21820" y="632"/>
                    <a:pt x="21646" y="499"/>
                  </a:cubicBezTo>
                  <a:cubicBezTo>
                    <a:pt x="21568" y="441"/>
                    <a:pt x="21473" y="416"/>
                    <a:pt x="21377" y="416"/>
                  </a:cubicBezTo>
                  <a:cubicBezTo>
                    <a:pt x="21292" y="416"/>
                    <a:pt x="21205" y="435"/>
                    <a:pt x="21127" y="469"/>
                  </a:cubicBezTo>
                  <a:cubicBezTo>
                    <a:pt x="21017" y="519"/>
                    <a:pt x="20918" y="592"/>
                    <a:pt x="20826" y="674"/>
                  </a:cubicBezTo>
                  <a:cubicBezTo>
                    <a:pt x="20726" y="499"/>
                    <a:pt x="20617" y="329"/>
                    <a:pt x="20465" y="198"/>
                  </a:cubicBezTo>
                  <a:cubicBezTo>
                    <a:pt x="20328" y="80"/>
                    <a:pt x="20150" y="0"/>
                    <a:pt x="19973" y="0"/>
                  </a:cubicBezTo>
                  <a:close/>
                  <a:moveTo>
                    <a:pt x="23847" y="0"/>
                  </a:moveTo>
                  <a:cubicBezTo>
                    <a:pt x="23785" y="0"/>
                    <a:pt x="23723" y="10"/>
                    <a:pt x="23663" y="32"/>
                  </a:cubicBezTo>
                  <a:cubicBezTo>
                    <a:pt x="23395" y="128"/>
                    <a:pt x="23249" y="440"/>
                    <a:pt x="23263" y="726"/>
                  </a:cubicBezTo>
                  <a:cubicBezTo>
                    <a:pt x="23278" y="1009"/>
                    <a:pt x="23418" y="1273"/>
                    <a:pt x="23570" y="1517"/>
                  </a:cubicBezTo>
                  <a:cubicBezTo>
                    <a:pt x="23741" y="1788"/>
                    <a:pt x="23964" y="2069"/>
                    <a:pt x="24281" y="2116"/>
                  </a:cubicBezTo>
                  <a:cubicBezTo>
                    <a:pt x="24312" y="2121"/>
                    <a:pt x="24343" y="2123"/>
                    <a:pt x="24374" y="2123"/>
                  </a:cubicBezTo>
                  <a:cubicBezTo>
                    <a:pt x="24708" y="2123"/>
                    <a:pt x="25006" y="1862"/>
                    <a:pt x="25252" y="1617"/>
                  </a:cubicBezTo>
                  <a:cubicBezTo>
                    <a:pt x="25406" y="1464"/>
                    <a:pt x="25567" y="1302"/>
                    <a:pt x="25643" y="1098"/>
                  </a:cubicBezTo>
                  <a:cubicBezTo>
                    <a:pt x="25720" y="893"/>
                    <a:pt x="25693" y="632"/>
                    <a:pt x="25520" y="499"/>
                  </a:cubicBezTo>
                  <a:cubicBezTo>
                    <a:pt x="25443" y="441"/>
                    <a:pt x="25348" y="416"/>
                    <a:pt x="25252" y="416"/>
                  </a:cubicBezTo>
                  <a:cubicBezTo>
                    <a:pt x="25167" y="416"/>
                    <a:pt x="25080" y="435"/>
                    <a:pt x="25002" y="469"/>
                  </a:cubicBezTo>
                  <a:cubicBezTo>
                    <a:pt x="24890" y="519"/>
                    <a:pt x="24793" y="592"/>
                    <a:pt x="24701" y="674"/>
                  </a:cubicBezTo>
                  <a:cubicBezTo>
                    <a:pt x="24601" y="499"/>
                    <a:pt x="24492" y="329"/>
                    <a:pt x="24338" y="198"/>
                  </a:cubicBezTo>
                  <a:cubicBezTo>
                    <a:pt x="24203" y="80"/>
                    <a:pt x="24024" y="0"/>
                    <a:pt x="23847" y="0"/>
                  </a:cubicBezTo>
                  <a:close/>
                  <a:moveTo>
                    <a:pt x="27723" y="0"/>
                  </a:moveTo>
                  <a:cubicBezTo>
                    <a:pt x="27661" y="0"/>
                    <a:pt x="27599" y="10"/>
                    <a:pt x="27540" y="32"/>
                  </a:cubicBezTo>
                  <a:cubicBezTo>
                    <a:pt x="27270" y="128"/>
                    <a:pt x="27125" y="440"/>
                    <a:pt x="27140" y="726"/>
                  </a:cubicBezTo>
                  <a:cubicBezTo>
                    <a:pt x="27154" y="1009"/>
                    <a:pt x="27294" y="1273"/>
                    <a:pt x="27446" y="1517"/>
                  </a:cubicBezTo>
                  <a:cubicBezTo>
                    <a:pt x="27617" y="1788"/>
                    <a:pt x="27841" y="2069"/>
                    <a:pt x="28157" y="2116"/>
                  </a:cubicBezTo>
                  <a:cubicBezTo>
                    <a:pt x="28189" y="2121"/>
                    <a:pt x="28219" y="2123"/>
                    <a:pt x="28250" y="2123"/>
                  </a:cubicBezTo>
                  <a:cubicBezTo>
                    <a:pt x="28585" y="2123"/>
                    <a:pt x="28882" y="1862"/>
                    <a:pt x="29126" y="1617"/>
                  </a:cubicBezTo>
                  <a:cubicBezTo>
                    <a:pt x="29283" y="1464"/>
                    <a:pt x="29442" y="1302"/>
                    <a:pt x="29519" y="1098"/>
                  </a:cubicBezTo>
                  <a:cubicBezTo>
                    <a:pt x="29597" y="893"/>
                    <a:pt x="29569" y="632"/>
                    <a:pt x="29396" y="499"/>
                  </a:cubicBezTo>
                  <a:cubicBezTo>
                    <a:pt x="29318" y="441"/>
                    <a:pt x="29224" y="416"/>
                    <a:pt x="29127" y="416"/>
                  </a:cubicBezTo>
                  <a:cubicBezTo>
                    <a:pt x="29043" y="416"/>
                    <a:pt x="28956" y="435"/>
                    <a:pt x="28878" y="469"/>
                  </a:cubicBezTo>
                  <a:cubicBezTo>
                    <a:pt x="28767" y="519"/>
                    <a:pt x="28668" y="592"/>
                    <a:pt x="28577" y="674"/>
                  </a:cubicBezTo>
                  <a:cubicBezTo>
                    <a:pt x="28477" y="499"/>
                    <a:pt x="28367" y="329"/>
                    <a:pt x="28215" y="198"/>
                  </a:cubicBezTo>
                  <a:cubicBezTo>
                    <a:pt x="28078" y="80"/>
                    <a:pt x="27899" y="0"/>
                    <a:pt x="27723" y="0"/>
                  </a:cubicBezTo>
                  <a:close/>
                  <a:moveTo>
                    <a:pt x="31597" y="0"/>
                  </a:moveTo>
                  <a:cubicBezTo>
                    <a:pt x="31535" y="0"/>
                    <a:pt x="31473" y="10"/>
                    <a:pt x="31413" y="32"/>
                  </a:cubicBezTo>
                  <a:cubicBezTo>
                    <a:pt x="31145" y="128"/>
                    <a:pt x="31000" y="440"/>
                    <a:pt x="31015" y="726"/>
                  </a:cubicBezTo>
                  <a:cubicBezTo>
                    <a:pt x="31029" y="1009"/>
                    <a:pt x="31168" y="1273"/>
                    <a:pt x="31320" y="1517"/>
                  </a:cubicBezTo>
                  <a:cubicBezTo>
                    <a:pt x="31490" y="1788"/>
                    <a:pt x="31714" y="2069"/>
                    <a:pt x="32032" y="2116"/>
                  </a:cubicBezTo>
                  <a:cubicBezTo>
                    <a:pt x="32063" y="2121"/>
                    <a:pt x="32094" y="2123"/>
                    <a:pt x="32125" y="2123"/>
                  </a:cubicBezTo>
                  <a:cubicBezTo>
                    <a:pt x="32460" y="2123"/>
                    <a:pt x="32757" y="1862"/>
                    <a:pt x="33001" y="1617"/>
                  </a:cubicBezTo>
                  <a:cubicBezTo>
                    <a:pt x="33158" y="1464"/>
                    <a:pt x="33317" y="1302"/>
                    <a:pt x="33394" y="1098"/>
                  </a:cubicBezTo>
                  <a:cubicBezTo>
                    <a:pt x="33473" y="895"/>
                    <a:pt x="33443" y="632"/>
                    <a:pt x="33270" y="499"/>
                  </a:cubicBezTo>
                  <a:cubicBezTo>
                    <a:pt x="33192" y="441"/>
                    <a:pt x="33098" y="416"/>
                    <a:pt x="33001" y="416"/>
                  </a:cubicBezTo>
                  <a:cubicBezTo>
                    <a:pt x="32916" y="416"/>
                    <a:pt x="32830" y="435"/>
                    <a:pt x="32752" y="469"/>
                  </a:cubicBezTo>
                  <a:cubicBezTo>
                    <a:pt x="32642" y="519"/>
                    <a:pt x="32543" y="592"/>
                    <a:pt x="32451" y="674"/>
                  </a:cubicBezTo>
                  <a:cubicBezTo>
                    <a:pt x="32351" y="499"/>
                    <a:pt x="32242" y="329"/>
                    <a:pt x="32090" y="198"/>
                  </a:cubicBezTo>
                  <a:cubicBezTo>
                    <a:pt x="31953" y="80"/>
                    <a:pt x="31774" y="0"/>
                    <a:pt x="31597" y="0"/>
                  </a:cubicBezTo>
                  <a:close/>
                  <a:moveTo>
                    <a:pt x="35473" y="0"/>
                  </a:moveTo>
                  <a:cubicBezTo>
                    <a:pt x="35411" y="0"/>
                    <a:pt x="35349" y="10"/>
                    <a:pt x="35289" y="32"/>
                  </a:cubicBezTo>
                  <a:cubicBezTo>
                    <a:pt x="35020" y="128"/>
                    <a:pt x="34875" y="440"/>
                    <a:pt x="34889" y="726"/>
                  </a:cubicBezTo>
                  <a:cubicBezTo>
                    <a:pt x="34904" y="1009"/>
                    <a:pt x="35044" y="1273"/>
                    <a:pt x="35196" y="1517"/>
                  </a:cubicBezTo>
                  <a:cubicBezTo>
                    <a:pt x="35367" y="1788"/>
                    <a:pt x="35590" y="2069"/>
                    <a:pt x="35907" y="2116"/>
                  </a:cubicBezTo>
                  <a:cubicBezTo>
                    <a:pt x="35938" y="2121"/>
                    <a:pt x="35969" y="2123"/>
                    <a:pt x="36000" y="2123"/>
                  </a:cubicBezTo>
                  <a:cubicBezTo>
                    <a:pt x="36335" y="2123"/>
                    <a:pt x="36632" y="1862"/>
                    <a:pt x="36878" y="1617"/>
                  </a:cubicBezTo>
                  <a:cubicBezTo>
                    <a:pt x="37033" y="1464"/>
                    <a:pt x="37193" y="1302"/>
                    <a:pt x="37269" y="1098"/>
                  </a:cubicBezTo>
                  <a:cubicBezTo>
                    <a:pt x="37348" y="895"/>
                    <a:pt x="37319" y="632"/>
                    <a:pt x="37146" y="499"/>
                  </a:cubicBezTo>
                  <a:cubicBezTo>
                    <a:pt x="37069" y="441"/>
                    <a:pt x="36974" y="416"/>
                    <a:pt x="36878" y="416"/>
                  </a:cubicBezTo>
                  <a:cubicBezTo>
                    <a:pt x="36793" y="416"/>
                    <a:pt x="36706" y="435"/>
                    <a:pt x="36628" y="469"/>
                  </a:cubicBezTo>
                  <a:cubicBezTo>
                    <a:pt x="36517" y="519"/>
                    <a:pt x="36418" y="592"/>
                    <a:pt x="36327" y="674"/>
                  </a:cubicBezTo>
                  <a:cubicBezTo>
                    <a:pt x="36227" y="499"/>
                    <a:pt x="36118" y="329"/>
                    <a:pt x="35965" y="198"/>
                  </a:cubicBezTo>
                  <a:cubicBezTo>
                    <a:pt x="35829" y="80"/>
                    <a:pt x="35650" y="0"/>
                    <a:pt x="35473" y="0"/>
                  </a:cubicBezTo>
                  <a:close/>
                  <a:moveTo>
                    <a:pt x="39348" y="0"/>
                  </a:moveTo>
                  <a:cubicBezTo>
                    <a:pt x="39286" y="0"/>
                    <a:pt x="39224" y="10"/>
                    <a:pt x="39164" y="32"/>
                  </a:cubicBezTo>
                  <a:cubicBezTo>
                    <a:pt x="38895" y="128"/>
                    <a:pt x="38750" y="440"/>
                    <a:pt x="38764" y="726"/>
                  </a:cubicBezTo>
                  <a:cubicBezTo>
                    <a:pt x="38779" y="1009"/>
                    <a:pt x="38918" y="1273"/>
                    <a:pt x="39071" y="1517"/>
                  </a:cubicBezTo>
                  <a:cubicBezTo>
                    <a:pt x="39240" y="1788"/>
                    <a:pt x="39465" y="2069"/>
                    <a:pt x="39782" y="2116"/>
                  </a:cubicBezTo>
                  <a:cubicBezTo>
                    <a:pt x="39813" y="2121"/>
                    <a:pt x="39844" y="2123"/>
                    <a:pt x="39875" y="2123"/>
                  </a:cubicBezTo>
                  <a:cubicBezTo>
                    <a:pt x="40210" y="2123"/>
                    <a:pt x="40507" y="1862"/>
                    <a:pt x="40751" y="1617"/>
                  </a:cubicBezTo>
                  <a:cubicBezTo>
                    <a:pt x="40908" y="1464"/>
                    <a:pt x="41067" y="1302"/>
                    <a:pt x="41144" y="1098"/>
                  </a:cubicBezTo>
                  <a:cubicBezTo>
                    <a:pt x="41223" y="895"/>
                    <a:pt x="41194" y="632"/>
                    <a:pt x="41021" y="499"/>
                  </a:cubicBezTo>
                  <a:cubicBezTo>
                    <a:pt x="40943" y="441"/>
                    <a:pt x="40849" y="416"/>
                    <a:pt x="40752" y="416"/>
                  </a:cubicBezTo>
                  <a:cubicBezTo>
                    <a:pt x="40667" y="416"/>
                    <a:pt x="40580" y="435"/>
                    <a:pt x="40502" y="469"/>
                  </a:cubicBezTo>
                  <a:cubicBezTo>
                    <a:pt x="40392" y="519"/>
                    <a:pt x="40293" y="592"/>
                    <a:pt x="40201" y="674"/>
                  </a:cubicBezTo>
                  <a:cubicBezTo>
                    <a:pt x="40101" y="499"/>
                    <a:pt x="39992" y="329"/>
                    <a:pt x="39840" y="198"/>
                  </a:cubicBezTo>
                  <a:cubicBezTo>
                    <a:pt x="39703" y="80"/>
                    <a:pt x="39524" y="0"/>
                    <a:pt x="39348" y="0"/>
                  </a:cubicBezTo>
                  <a:close/>
                  <a:moveTo>
                    <a:pt x="43222" y="0"/>
                  </a:moveTo>
                  <a:cubicBezTo>
                    <a:pt x="43159" y="0"/>
                    <a:pt x="43098" y="10"/>
                    <a:pt x="43038" y="32"/>
                  </a:cubicBezTo>
                  <a:cubicBezTo>
                    <a:pt x="42768" y="128"/>
                    <a:pt x="42624" y="440"/>
                    <a:pt x="42638" y="726"/>
                  </a:cubicBezTo>
                  <a:cubicBezTo>
                    <a:pt x="42652" y="1009"/>
                    <a:pt x="42793" y="1273"/>
                    <a:pt x="42945" y="1517"/>
                  </a:cubicBezTo>
                  <a:cubicBezTo>
                    <a:pt x="43115" y="1788"/>
                    <a:pt x="43339" y="2069"/>
                    <a:pt x="43656" y="2116"/>
                  </a:cubicBezTo>
                  <a:cubicBezTo>
                    <a:pt x="43687" y="2121"/>
                    <a:pt x="43718" y="2123"/>
                    <a:pt x="43748" y="2123"/>
                  </a:cubicBezTo>
                  <a:cubicBezTo>
                    <a:pt x="44083" y="2123"/>
                    <a:pt x="44381" y="1862"/>
                    <a:pt x="44626" y="1617"/>
                  </a:cubicBezTo>
                  <a:cubicBezTo>
                    <a:pt x="44781" y="1464"/>
                    <a:pt x="44942" y="1302"/>
                    <a:pt x="45018" y="1098"/>
                  </a:cubicBezTo>
                  <a:cubicBezTo>
                    <a:pt x="45097" y="895"/>
                    <a:pt x="45071" y="632"/>
                    <a:pt x="44894" y="499"/>
                  </a:cubicBezTo>
                  <a:cubicBezTo>
                    <a:pt x="44817" y="441"/>
                    <a:pt x="44723" y="416"/>
                    <a:pt x="44626" y="416"/>
                  </a:cubicBezTo>
                  <a:cubicBezTo>
                    <a:pt x="44541" y="416"/>
                    <a:pt x="44455" y="435"/>
                    <a:pt x="44377" y="469"/>
                  </a:cubicBezTo>
                  <a:cubicBezTo>
                    <a:pt x="44265" y="519"/>
                    <a:pt x="44166" y="592"/>
                    <a:pt x="44076" y="674"/>
                  </a:cubicBezTo>
                  <a:cubicBezTo>
                    <a:pt x="43975" y="499"/>
                    <a:pt x="43867" y="329"/>
                    <a:pt x="43713" y="198"/>
                  </a:cubicBezTo>
                  <a:cubicBezTo>
                    <a:pt x="43577" y="80"/>
                    <a:pt x="43398" y="0"/>
                    <a:pt x="43222" y="0"/>
                  </a:cubicBezTo>
                  <a:close/>
                  <a:moveTo>
                    <a:pt x="47098" y="0"/>
                  </a:moveTo>
                  <a:cubicBezTo>
                    <a:pt x="47036" y="0"/>
                    <a:pt x="46974" y="10"/>
                    <a:pt x="46914" y="32"/>
                  </a:cubicBezTo>
                  <a:cubicBezTo>
                    <a:pt x="46645" y="128"/>
                    <a:pt x="46500" y="440"/>
                    <a:pt x="46514" y="726"/>
                  </a:cubicBezTo>
                  <a:cubicBezTo>
                    <a:pt x="46529" y="1009"/>
                    <a:pt x="46669" y="1273"/>
                    <a:pt x="46821" y="1517"/>
                  </a:cubicBezTo>
                  <a:cubicBezTo>
                    <a:pt x="46992" y="1788"/>
                    <a:pt x="47215" y="2069"/>
                    <a:pt x="47532" y="2116"/>
                  </a:cubicBezTo>
                  <a:cubicBezTo>
                    <a:pt x="47563" y="2121"/>
                    <a:pt x="47594" y="2123"/>
                    <a:pt x="47625" y="2123"/>
                  </a:cubicBezTo>
                  <a:cubicBezTo>
                    <a:pt x="47960" y="2123"/>
                    <a:pt x="48257" y="1862"/>
                    <a:pt x="48501" y="1617"/>
                  </a:cubicBezTo>
                  <a:cubicBezTo>
                    <a:pt x="48658" y="1464"/>
                    <a:pt x="48817" y="1302"/>
                    <a:pt x="48894" y="1098"/>
                  </a:cubicBezTo>
                  <a:cubicBezTo>
                    <a:pt x="48973" y="895"/>
                    <a:pt x="48944" y="632"/>
                    <a:pt x="48771" y="499"/>
                  </a:cubicBezTo>
                  <a:cubicBezTo>
                    <a:pt x="48694" y="441"/>
                    <a:pt x="48599" y="416"/>
                    <a:pt x="48503" y="416"/>
                  </a:cubicBezTo>
                  <a:cubicBezTo>
                    <a:pt x="48418" y="416"/>
                    <a:pt x="48331" y="435"/>
                    <a:pt x="48253" y="469"/>
                  </a:cubicBezTo>
                  <a:cubicBezTo>
                    <a:pt x="48141" y="519"/>
                    <a:pt x="48043" y="592"/>
                    <a:pt x="47952" y="674"/>
                  </a:cubicBezTo>
                  <a:cubicBezTo>
                    <a:pt x="47852" y="499"/>
                    <a:pt x="47741" y="329"/>
                    <a:pt x="47589" y="198"/>
                  </a:cubicBezTo>
                  <a:cubicBezTo>
                    <a:pt x="47453" y="80"/>
                    <a:pt x="47274" y="0"/>
                    <a:pt x="47098" y="0"/>
                  </a:cubicBezTo>
                  <a:close/>
                  <a:moveTo>
                    <a:pt x="50972" y="0"/>
                  </a:moveTo>
                  <a:cubicBezTo>
                    <a:pt x="50909" y="0"/>
                    <a:pt x="50847" y="10"/>
                    <a:pt x="50788" y="32"/>
                  </a:cubicBezTo>
                  <a:cubicBezTo>
                    <a:pt x="50520" y="128"/>
                    <a:pt x="50373" y="440"/>
                    <a:pt x="50389" y="726"/>
                  </a:cubicBezTo>
                  <a:cubicBezTo>
                    <a:pt x="50402" y="1009"/>
                    <a:pt x="50543" y="1273"/>
                    <a:pt x="50695" y="1517"/>
                  </a:cubicBezTo>
                  <a:cubicBezTo>
                    <a:pt x="50865" y="1788"/>
                    <a:pt x="51089" y="2069"/>
                    <a:pt x="51407" y="2116"/>
                  </a:cubicBezTo>
                  <a:cubicBezTo>
                    <a:pt x="51438" y="2121"/>
                    <a:pt x="51469" y="2123"/>
                    <a:pt x="51500" y="2123"/>
                  </a:cubicBezTo>
                  <a:cubicBezTo>
                    <a:pt x="51834" y="2123"/>
                    <a:pt x="52132" y="1862"/>
                    <a:pt x="52376" y="1617"/>
                  </a:cubicBezTo>
                  <a:cubicBezTo>
                    <a:pt x="52532" y="1464"/>
                    <a:pt x="52692" y="1302"/>
                    <a:pt x="52769" y="1098"/>
                  </a:cubicBezTo>
                  <a:cubicBezTo>
                    <a:pt x="52848" y="895"/>
                    <a:pt x="52819" y="632"/>
                    <a:pt x="52644" y="499"/>
                  </a:cubicBezTo>
                  <a:cubicBezTo>
                    <a:pt x="52567" y="441"/>
                    <a:pt x="52473" y="416"/>
                    <a:pt x="52376" y="416"/>
                  </a:cubicBezTo>
                  <a:cubicBezTo>
                    <a:pt x="52291" y="416"/>
                    <a:pt x="52205" y="435"/>
                    <a:pt x="52127" y="469"/>
                  </a:cubicBezTo>
                  <a:cubicBezTo>
                    <a:pt x="52015" y="519"/>
                    <a:pt x="51917" y="592"/>
                    <a:pt x="51826" y="674"/>
                  </a:cubicBezTo>
                  <a:cubicBezTo>
                    <a:pt x="51725" y="499"/>
                    <a:pt x="51616" y="329"/>
                    <a:pt x="51464" y="198"/>
                  </a:cubicBezTo>
                  <a:cubicBezTo>
                    <a:pt x="51328" y="80"/>
                    <a:pt x="51148" y="0"/>
                    <a:pt x="50972" y="0"/>
                  </a:cubicBezTo>
                  <a:close/>
                  <a:moveTo>
                    <a:pt x="54848" y="0"/>
                  </a:moveTo>
                  <a:cubicBezTo>
                    <a:pt x="54786" y="0"/>
                    <a:pt x="54724" y="10"/>
                    <a:pt x="54664" y="32"/>
                  </a:cubicBezTo>
                  <a:cubicBezTo>
                    <a:pt x="54396" y="128"/>
                    <a:pt x="54250" y="440"/>
                    <a:pt x="54264" y="726"/>
                  </a:cubicBezTo>
                  <a:cubicBezTo>
                    <a:pt x="54279" y="1009"/>
                    <a:pt x="54419" y="1273"/>
                    <a:pt x="54571" y="1517"/>
                  </a:cubicBezTo>
                  <a:cubicBezTo>
                    <a:pt x="54742" y="1788"/>
                    <a:pt x="54965" y="2069"/>
                    <a:pt x="55282" y="2116"/>
                  </a:cubicBezTo>
                  <a:cubicBezTo>
                    <a:pt x="55313" y="2121"/>
                    <a:pt x="55344" y="2123"/>
                    <a:pt x="55375" y="2123"/>
                  </a:cubicBezTo>
                  <a:cubicBezTo>
                    <a:pt x="55709" y="2123"/>
                    <a:pt x="56007" y="1862"/>
                    <a:pt x="56253" y="1617"/>
                  </a:cubicBezTo>
                  <a:cubicBezTo>
                    <a:pt x="56407" y="1464"/>
                    <a:pt x="56568" y="1302"/>
                    <a:pt x="56644" y="1098"/>
                  </a:cubicBezTo>
                  <a:cubicBezTo>
                    <a:pt x="56723" y="895"/>
                    <a:pt x="56694" y="632"/>
                    <a:pt x="56521" y="499"/>
                  </a:cubicBezTo>
                  <a:cubicBezTo>
                    <a:pt x="56444" y="441"/>
                    <a:pt x="56349" y="416"/>
                    <a:pt x="56253" y="416"/>
                  </a:cubicBezTo>
                  <a:cubicBezTo>
                    <a:pt x="56168" y="416"/>
                    <a:pt x="56081" y="435"/>
                    <a:pt x="56003" y="469"/>
                  </a:cubicBezTo>
                  <a:cubicBezTo>
                    <a:pt x="55891" y="519"/>
                    <a:pt x="55794" y="592"/>
                    <a:pt x="55702" y="674"/>
                  </a:cubicBezTo>
                  <a:cubicBezTo>
                    <a:pt x="55602" y="499"/>
                    <a:pt x="55493" y="329"/>
                    <a:pt x="55339" y="198"/>
                  </a:cubicBezTo>
                  <a:cubicBezTo>
                    <a:pt x="55204" y="80"/>
                    <a:pt x="55025" y="0"/>
                    <a:pt x="54848" y="0"/>
                  </a:cubicBezTo>
                  <a:close/>
                  <a:moveTo>
                    <a:pt x="597" y="2"/>
                  </a:moveTo>
                  <a:cubicBezTo>
                    <a:pt x="536" y="2"/>
                    <a:pt x="474" y="12"/>
                    <a:pt x="415" y="33"/>
                  </a:cubicBezTo>
                  <a:cubicBezTo>
                    <a:pt x="145" y="131"/>
                    <a:pt x="1" y="442"/>
                    <a:pt x="15" y="727"/>
                  </a:cubicBezTo>
                  <a:cubicBezTo>
                    <a:pt x="29" y="1014"/>
                    <a:pt x="168" y="1278"/>
                    <a:pt x="322" y="1518"/>
                  </a:cubicBezTo>
                  <a:cubicBezTo>
                    <a:pt x="491" y="1789"/>
                    <a:pt x="716" y="2070"/>
                    <a:pt x="1033" y="2118"/>
                  </a:cubicBezTo>
                  <a:cubicBezTo>
                    <a:pt x="1064" y="2122"/>
                    <a:pt x="1096" y="2125"/>
                    <a:pt x="1127" y="2125"/>
                  </a:cubicBezTo>
                  <a:cubicBezTo>
                    <a:pt x="1461" y="2125"/>
                    <a:pt x="1756" y="1861"/>
                    <a:pt x="2002" y="1619"/>
                  </a:cubicBezTo>
                  <a:cubicBezTo>
                    <a:pt x="2158" y="1465"/>
                    <a:pt x="2317" y="1303"/>
                    <a:pt x="2395" y="1100"/>
                  </a:cubicBezTo>
                  <a:cubicBezTo>
                    <a:pt x="2473" y="895"/>
                    <a:pt x="2445" y="632"/>
                    <a:pt x="2271" y="501"/>
                  </a:cubicBezTo>
                  <a:cubicBezTo>
                    <a:pt x="2194" y="442"/>
                    <a:pt x="2099" y="416"/>
                    <a:pt x="2003" y="416"/>
                  </a:cubicBezTo>
                  <a:cubicBezTo>
                    <a:pt x="1918" y="416"/>
                    <a:pt x="1831" y="436"/>
                    <a:pt x="1752" y="470"/>
                  </a:cubicBezTo>
                  <a:cubicBezTo>
                    <a:pt x="1641" y="519"/>
                    <a:pt x="1543" y="594"/>
                    <a:pt x="1451" y="677"/>
                  </a:cubicBezTo>
                  <a:cubicBezTo>
                    <a:pt x="1351" y="502"/>
                    <a:pt x="1242" y="330"/>
                    <a:pt x="1090" y="199"/>
                  </a:cubicBezTo>
                  <a:cubicBezTo>
                    <a:pt x="953" y="83"/>
                    <a:pt x="774" y="2"/>
                    <a:pt x="597" y="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5"/>
          <p:cNvSpPr/>
          <p:nvPr/>
        </p:nvSpPr>
        <p:spPr>
          <a:xfrm rot="1470405">
            <a:off x="-649729" y="9408934"/>
            <a:ext cx="2323593" cy="541324"/>
          </a:xfrm>
          <a:custGeom>
            <a:rect b="b" l="l" r="r" t="t"/>
            <a:pathLst>
              <a:path extrusionOk="0" h="12415" w="66886">
                <a:moveTo>
                  <a:pt x="184" y="0"/>
                </a:moveTo>
                <a:cubicBezTo>
                  <a:pt x="1" y="1134"/>
                  <a:pt x="96" y="2251"/>
                  <a:pt x="676" y="3247"/>
                </a:cubicBezTo>
                <a:cubicBezTo>
                  <a:pt x="911" y="3650"/>
                  <a:pt x="1224" y="4024"/>
                  <a:pt x="1311" y="4480"/>
                </a:cubicBezTo>
                <a:cubicBezTo>
                  <a:pt x="1413" y="5020"/>
                  <a:pt x="1181" y="5558"/>
                  <a:pt x="987" y="6073"/>
                </a:cubicBezTo>
                <a:cubicBezTo>
                  <a:pt x="230" y="8084"/>
                  <a:pt x="30" y="10296"/>
                  <a:pt x="375" y="12415"/>
                </a:cubicBezTo>
                <a:lnTo>
                  <a:pt x="66828" y="12415"/>
                </a:lnTo>
                <a:cubicBezTo>
                  <a:pt x="66886" y="10143"/>
                  <a:pt x="66674" y="7895"/>
                  <a:pt x="65868" y="5783"/>
                </a:cubicBezTo>
                <a:cubicBezTo>
                  <a:pt x="65315" y="4327"/>
                  <a:pt x="64473" y="2866"/>
                  <a:pt x="64698" y="1326"/>
                </a:cubicBezTo>
                <a:cubicBezTo>
                  <a:pt x="64764" y="870"/>
                  <a:pt x="64922" y="437"/>
                  <a:pt x="650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5"/>
          <p:cNvGrpSpPr/>
          <p:nvPr/>
        </p:nvGrpSpPr>
        <p:grpSpPr>
          <a:xfrm>
            <a:off x="-560870" y="9039563"/>
            <a:ext cx="2145890" cy="1280071"/>
            <a:chOff x="-1274120" y="7009763"/>
            <a:chExt cx="2145890" cy="1280071"/>
          </a:xfrm>
        </p:grpSpPr>
        <p:sp>
          <p:nvSpPr>
            <p:cNvPr id="119" name="Google Shape;119;p5"/>
            <p:cNvSpPr/>
            <p:nvPr/>
          </p:nvSpPr>
          <p:spPr>
            <a:xfrm rot="1470405">
              <a:off x="133197" y="7916399"/>
              <a:ext cx="17370" cy="21714"/>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8" y="111"/>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1470405">
              <a:off x="99625" y="7782042"/>
              <a:ext cx="17300" cy="21758"/>
            </a:xfrm>
            <a:custGeom>
              <a:rect b="b" l="l" r="r" t="t"/>
              <a:pathLst>
                <a:path extrusionOk="0" h="499" w="498">
                  <a:moveTo>
                    <a:pt x="250" y="0"/>
                  </a:moveTo>
                  <a:cubicBezTo>
                    <a:pt x="111" y="0"/>
                    <a:pt x="0" y="112"/>
                    <a:pt x="0" y="249"/>
                  </a:cubicBezTo>
                  <a:cubicBezTo>
                    <a:pt x="0" y="387"/>
                    <a:pt x="111" y="499"/>
                    <a:pt x="250" y="499"/>
                  </a:cubicBezTo>
                  <a:cubicBezTo>
                    <a:pt x="386" y="499"/>
                    <a:pt x="498" y="387"/>
                    <a:pt x="498" y="249"/>
                  </a:cubicBezTo>
                  <a:cubicBezTo>
                    <a:pt x="496" y="113"/>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rot="1470405">
              <a:off x="223031" y="7719321"/>
              <a:ext cx="17370" cy="21714"/>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8"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rot="1470405">
              <a:off x="166797" y="8050703"/>
              <a:ext cx="17335" cy="21801"/>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7"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rot="1470405">
              <a:off x="346445" y="7656586"/>
              <a:ext cx="17335" cy="21801"/>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7"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rot="1470405">
              <a:off x="256639" y="7853627"/>
              <a:ext cx="17335" cy="21758"/>
            </a:xfrm>
            <a:custGeom>
              <a:rect b="b" l="l" r="r" t="t"/>
              <a:pathLst>
                <a:path extrusionOk="0" h="499" w="499">
                  <a:moveTo>
                    <a:pt x="250" y="0"/>
                  </a:moveTo>
                  <a:cubicBezTo>
                    <a:pt x="111" y="0"/>
                    <a:pt x="1" y="112"/>
                    <a:pt x="1" y="249"/>
                  </a:cubicBezTo>
                  <a:cubicBezTo>
                    <a:pt x="1" y="387"/>
                    <a:pt x="111" y="499"/>
                    <a:pt x="250" y="499"/>
                  </a:cubicBezTo>
                  <a:cubicBezTo>
                    <a:pt x="386" y="499"/>
                    <a:pt x="498" y="387"/>
                    <a:pt x="498" y="249"/>
                  </a:cubicBezTo>
                  <a:cubicBezTo>
                    <a:pt x="497" y="113"/>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rot="1470405">
              <a:off x="9783" y="7979119"/>
              <a:ext cx="17300" cy="21801"/>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6"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rot="1470405">
              <a:off x="-23816" y="7844815"/>
              <a:ext cx="17335" cy="21714"/>
            </a:xfrm>
            <a:custGeom>
              <a:rect b="b" l="l" r="r" t="t"/>
              <a:pathLst>
                <a:path extrusionOk="0" h="498" w="499">
                  <a:moveTo>
                    <a:pt x="249" y="0"/>
                  </a:moveTo>
                  <a:cubicBezTo>
                    <a:pt x="112" y="0"/>
                    <a:pt x="0" y="111"/>
                    <a:pt x="0" y="248"/>
                  </a:cubicBezTo>
                  <a:cubicBezTo>
                    <a:pt x="0" y="387"/>
                    <a:pt x="112" y="498"/>
                    <a:pt x="249" y="498"/>
                  </a:cubicBezTo>
                  <a:cubicBezTo>
                    <a:pt x="386" y="498"/>
                    <a:pt x="499" y="387"/>
                    <a:pt x="499" y="248"/>
                  </a:cubicBezTo>
                  <a:cubicBezTo>
                    <a:pt x="497" y="111"/>
                    <a:pt x="386"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rot="1470405">
              <a:off x="189431" y="7585002"/>
              <a:ext cx="17300" cy="21801"/>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6"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rot="1470405">
              <a:off x="-147232" y="7907541"/>
              <a:ext cx="17300" cy="21801"/>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6" y="112"/>
                    <a:pt x="386"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rot="1470405">
              <a:off x="-91031" y="7576152"/>
              <a:ext cx="17370" cy="21714"/>
            </a:xfrm>
            <a:custGeom>
              <a:rect b="b" l="l" r="r" t="t"/>
              <a:pathLst>
                <a:path extrusionOk="0" h="498" w="500">
                  <a:moveTo>
                    <a:pt x="250" y="0"/>
                  </a:moveTo>
                  <a:cubicBezTo>
                    <a:pt x="112" y="0"/>
                    <a:pt x="1" y="110"/>
                    <a:pt x="1" y="248"/>
                  </a:cubicBezTo>
                  <a:cubicBezTo>
                    <a:pt x="1" y="387"/>
                    <a:pt x="112" y="498"/>
                    <a:pt x="250" y="498"/>
                  </a:cubicBezTo>
                  <a:cubicBezTo>
                    <a:pt x="386" y="498"/>
                    <a:pt x="500" y="387"/>
                    <a:pt x="500" y="248"/>
                  </a:cubicBezTo>
                  <a:cubicBezTo>
                    <a:pt x="498"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rot="1470405">
              <a:off x="32416" y="7513424"/>
              <a:ext cx="17300" cy="21801"/>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6" y="112"/>
                    <a:pt x="386"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rot="1470405">
              <a:off x="290181" y="7987962"/>
              <a:ext cx="17370" cy="21714"/>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9" y="111"/>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rot="1470405">
              <a:off x="-180864" y="7773230"/>
              <a:ext cx="17370" cy="21714"/>
            </a:xfrm>
            <a:custGeom>
              <a:rect b="b" l="l" r="r" t="t"/>
              <a:pathLst>
                <a:path extrusionOk="0" h="498" w="500">
                  <a:moveTo>
                    <a:pt x="250" y="0"/>
                  </a:moveTo>
                  <a:cubicBezTo>
                    <a:pt x="112" y="0"/>
                    <a:pt x="1" y="111"/>
                    <a:pt x="1" y="248"/>
                  </a:cubicBezTo>
                  <a:cubicBezTo>
                    <a:pt x="1" y="387"/>
                    <a:pt x="112" y="498"/>
                    <a:pt x="250" y="498"/>
                  </a:cubicBezTo>
                  <a:cubicBezTo>
                    <a:pt x="386" y="498"/>
                    <a:pt x="500" y="387"/>
                    <a:pt x="500" y="248"/>
                  </a:cubicBezTo>
                  <a:cubicBezTo>
                    <a:pt x="498" y="111"/>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rot="1470405">
              <a:off x="-57390" y="7710465"/>
              <a:ext cx="17300" cy="21758"/>
            </a:xfrm>
            <a:custGeom>
              <a:rect b="b" l="l" r="r" t="t"/>
              <a:pathLst>
                <a:path extrusionOk="0" h="499" w="498">
                  <a:moveTo>
                    <a:pt x="249" y="0"/>
                  </a:moveTo>
                  <a:cubicBezTo>
                    <a:pt x="110" y="0"/>
                    <a:pt x="0" y="112"/>
                    <a:pt x="0" y="249"/>
                  </a:cubicBezTo>
                  <a:cubicBezTo>
                    <a:pt x="0" y="387"/>
                    <a:pt x="110" y="499"/>
                    <a:pt x="249" y="499"/>
                  </a:cubicBezTo>
                  <a:cubicBezTo>
                    <a:pt x="386" y="499"/>
                    <a:pt x="498" y="387"/>
                    <a:pt x="498" y="249"/>
                  </a:cubicBezTo>
                  <a:cubicBezTo>
                    <a:pt x="496" y="113"/>
                    <a:pt x="386"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rot="1470405">
              <a:off x="66017" y="7647736"/>
              <a:ext cx="17335" cy="21714"/>
            </a:xfrm>
            <a:custGeom>
              <a:rect b="b" l="l" r="r" t="t"/>
              <a:pathLst>
                <a:path extrusionOk="0" h="498" w="499">
                  <a:moveTo>
                    <a:pt x="249" y="0"/>
                  </a:moveTo>
                  <a:cubicBezTo>
                    <a:pt x="112" y="0"/>
                    <a:pt x="0" y="110"/>
                    <a:pt x="0" y="248"/>
                  </a:cubicBezTo>
                  <a:cubicBezTo>
                    <a:pt x="0" y="387"/>
                    <a:pt x="112" y="498"/>
                    <a:pt x="249" y="498"/>
                  </a:cubicBezTo>
                  <a:cubicBezTo>
                    <a:pt x="386" y="498"/>
                    <a:pt x="499" y="387"/>
                    <a:pt x="499" y="248"/>
                  </a:cubicBezTo>
                  <a:cubicBezTo>
                    <a:pt x="497" y="112"/>
                    <a:pt x="386"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rot="1470405">
              <a:off x="694044" y="7934038"/>
              <a:ext cx="17370" cy="21714"/>
            </a:xfrm>
            <a:custGeom>
              <a:rect b="b" l="l" r="r" t="t"/>
              <a:pathLst>
                <a:path extrusionOk="0" h="498" w="500">
                  <a:moveTo>
                    <a:pt x="250" y="0"/>
                  </a:moveTo>
                  <a:cubicBezTo>
                    <a:pt x="113" y="0"/>
                    <a:pt x="1" y="110"/>
                    <a:pt x="1" y="248"/>
                  </a:cubicBezTo>
                  <a:cubicBezTo>
                    <a:pt x="1" y="387"/>
                    <a:pt x="113" y="498"/>
                    <a:pt x="250" y="498"/>
                  </a:cubicBezTo>
                  <a:cubicBezTo>
                    <a:pt x="387" y="498"/>
                    <a:pt x="500" y="387"/>
                    <a:pt x="500" y="248"/>
                  </a:cubicBezTo>
                  <a:cubicBezTo>
                    <a:pt x="500" y="112"/>
                    <a:pt x="388"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rot="1470405">
              <a:off x="817491" y="7871310"/>
              <a:ext cx="17300" cy="21801"/>
            </a:xfrm>
            <a:custGeom>
              <a:rect b="b" l="l" r="r" t="t"/>
              <a:pathLst>
                <a:path extrusionOk="0" h="500" w="498">
                  <a:moveTo>
                    <a:pt x="248" y="0"/>
                  </a:moveTo>
                  <a:cubicBezTo>
                    <a:pt x="111" y="0"/>
                    <a:pt x="0" y="112"/>
                    <a:pt x="0" y="250"/>
                  </a:cubicBezTo>
                  <a:cubicBezTo>
                    <a:pt x="0" y="387"/>
                    <a:pt x="111" y="499"/>
                    <a:pt x="248" y="499"/>
                  </a:cubicBezTo>
                  <a:cubicBezTo>
                    <a:pt x="384" y="499"/>
                    <a:pt x="498" y="387"/>
                    <a:pt x="498" y="250"/>
                  </a:cubicBezTo>
                  <a:cubicBezTo>
                    <a:pt x="498" y="112"/>
                    <a:pt x="387" y="0"/>
                    <a:pt x="2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rot="1470405">
              <a:off x="637843" y="8265427"/>
              <a:ext cx="17300" cy="21801"/>
            </a:xfrm>
            <a:custGeom>
              <a:rect b="b" l="l" r="r" t="t"/>
              <a:pathLst>
                <a:path extrusionOk="0" h="500" w="498">
                  <a:moveTo>
                    <a:pt x="248" y="0"/>
                  </a:moveTo>
                  <a:cubicBezTo>
                    <a:pt x="111" y="0"/>
                    <a:pt x="0" y="112"/>
                    <a:pt x="0" y="250"/>
                  </a:cubicBezTo>
                  <a:cubicBezTo>
                    <a:pt x="0" y="387"/>
                    <a:pt x="111" y="499"/>
                    <a:pt x="248" y="499"/>
                  </a:cubicBezTo>
                  <a:cubicBezTo>
                    <a:pt x="384" y="499"/>
                    <a:pt x="498" y="387"/>
                    <a:pt x="498" y="250"/>
                  </a:cubicBezTo>
                  <a:cubicBezTo>
                    <a:pt x="498" y="112"/>
                    <a:pt x="387" y="0"/>
                    <a:pt x="2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rot="1470405">
              <a:off x="604211" y="8131116"/>
              <a:ext cx="17370" cy="21714"/>
            </a:xfrm>
            <a:custGeom>
              <a:rect b="b" l="l" r="r" t="t"/>
              <a:pathLst>
                <a:path extrusionOk="0" h="498" w="500">
                  <a:moveTo>
                    <a:pt x="250" y="0"/>
                  </a:moveTo>
                  <a:cubicBezTo>
                    <a:pt x="113" y="0"/>
                    <a:pt x="1" y="111"/>
                    <a:pt x="1" y="248"/>
                  </a:cubicBezTo>
                  <a:cubicBezTo>
                    <a:pt x="1" y="387"/>
                    <a:pt x="113" y="498"/>
                    <a:pt x="250" y="498"/>
                  </a:cubicBezTo>
                  <a:cubicBezTo>
                    <a:pt x="387" y="498"/>
                    <a:pt x="500" y="387"/>
                    <a:pt x="500" y="248"/>
                  </a:cubicBezTo>
                  <a:cubicBezTo>
                    <a:pt x="500" y="111"/>
                    <a:pt x="388"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rot="1470405">
              <a:off x="851111" y="8005536"/>
              <a:ext cx="16918" cy="21714"/>
            </a:xfrm>
            <a:custGeom>
              <a:rect b="b" l="l" r="r" t="t"/>
              <a:pathLst>
                <a:path extrusionOk="0" h="498" w="487">
                  <a:moveTo>
                    <a:pt x="250" y="0"/>
                  </a:moveTo>
                  <a:cubicBezTo>
                    <a:pt x="111" y="0"/>
                    <a:pt x="0" y="110"/>
                    <a:pt x="0" y="248"/>
                  </a:cubicBezTo>
                  <a:cubicBezTo>
                    <a:pt x="0" y="387"/>
                    <a:pt x="112" y="498"/>
                    <a:pt x="250" y="498"/>
                  </a:cubicBezTo>
                  <a:cubicBezTo>
                    <a:pt x="364" y="498"/>
                    <a:pt x="458" y="419"/>
                    <a:pt x="486" y="311"/>
                  </a:cubicBezTo>
                  <a:cubicBezTo>
                    <a:pt x="456" y="225"/>
                    <a:pt x="425" y="139"/>
                    <a:pt x="396" y="53"/>
                  </a:cubicBezTo>
                  <a:cubicBezTo>
                    <a:pt x="353" y="23"/>
                    <a:pt x="30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rot="1470405">
              <a:off x="727685" y="8068351"/>
              <a:ext cx="17300" cy="21758"/>
            </a:xfrm>
            <a:custGeom>
              <a:rect b="b" l="l" r="r" t="t"/>
              <a:pathLst>
                <a:path extrusionOk="0" h="499" w="498">
                  <a:moveTo>
                    <a:pt x="248" y="0"/>
                  </a:moveTo>
                  <a:cubicBezTo>
                    <a:pt x="111" y="0"/>
                    <a:pt x="0" y="112"/>
                    <a:pt x="0" y="249"/>
                  </a:cubicBezTo>
                  <a:cubicBezTo>
                    <a:pt x="0" y="387"/>
                    <a:pt x="111" y="499"/>
                    <a:pt x="248" y="499"/>
                  </a:cubicBezTo>
                  <a:cubicBezTo>
                    <a:pt x="384" y="499"/>
                    <a:pt x="498" y="387"/>
                    <a:pt x="498" y="249"/>
                  </a:cubicBezTo>
                  <a:cubicBezTo>
                    <a:pt x="498" y="113"/>
                    <a:pt x="387" y="0"/>
                    <a:pt x="2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rot="1470405">
              <a:off x="380014" y="7790883"/>
              <a:ext cx="17370" cy="21714"/>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9" y="112"/>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rot="1470405">
              <a:off x="761257" y="8202708"/>
              <a:ext cx="17370" cy="21714"/>
            </a:xfrm>
            <a:custGeom>
              <a:rect b="b" l="l" r="r" t="t"/>
              <a:pathLst>
                <a:path extrusionOk="0" h="498" w="500">
                  <a:moveTo>
                    <a:pt x="250" y="0"/>
                  </a:moveTo>
                  <a:cubicBezTo>
                    <a:pt x="111" y="0"/>
                    <a:pt x="0" y="111"/>
                    <a:pt x="0" y="248"/>
                  </a:cubicBezTo>
                  <a:cubicBezTo>
                    <a:pt x="0" y="387"/>
                    <a:pt x="112" y="498"/>
                    <a:pt x="250" y="498"/>
                  </a:cubicBezTo>
                  <a:cubicBezTo>
                    <a:pt x="386" y="498"/>
                    <a:pt x="499" y="387"/>
                    <a:pt x="499" y="248"/>
                  </a:cubicBezTo>
                  <a:cubicBezTo>
                    <a:pt x="499" y="111"/>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rot="1470405">
              <a:off x="570637" y="7996767"/>
              <a:ext cx="17335" cy="21758"/>
            </a:xfrm>
            <a:custGeom>
              <a:rect b="b" l="l" r="r" t="t"/>
              <a:pathLst>
                <a:path extrusionOk="0" h="499" w="499">
                  <a:moveTo>
                    <a:pt x="249" y="0"/>
                  </a:moveTo>
                  <a:cubicBezTo>
                    <a:pt x="111" y="0"/>
                    <a:pt x="1" y="112"/>
                    <a:pt x="1" y="249"/>
                  </a:cubicBezTo>
                  <a:cubicBezTo>
                    <a:pt x="1" y="387"/>
                    <a:pt x="111" y="499"/>
                    <a:pt x="249" y="499"/>
                  </a:cubicBezTo>
                  <a:cubicBezTo>
                    <a:pt x="385" y="499"/>
                    <a:pt x="498" y="387"/>
                    <a:pt x="498" y="249"/>
                  </a:cubicBezTo>
                  <a:cubicBezTo>
                    <a:pt x="498" y="113"/>
                    <a:pt x="388"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1470405">
              <a:off x="480795" y="8193843"/>
              <a:ext cx="17335" cy="21801"/>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rot="1470405">
              <a:off x="413622" y="7925189"/>
              <a:ext cx="17335" cy="21758"/>
            </a:xfrm>
            <a:custGeom>
              <a:rect b="b" l="l" r="r" t="t"/>
              <a:pathLst>
                <a:path extrusionOk="0" h="499" w="499">
                  <a:moveTo>
                    <a:pt x="249" y="0"/>
                  </a:moveTo>
                  <a:cubicBezTo>
                    <a:pt x="111" y="0"/>
                    <a:pt x="1" y="112"/>
                    <a:pt x="1" y="249"/>
                  </a:cubicBezTo>
                  <a:cubicBezTo>
                    <a:pt x="1" y="387"/>
                    <a:pt x="111" y="499"/>
                    <a:pt x="249" y="499"/>
                  </a:cubicBezTo>
                  <a:cubicBezTo>
                    <a:pt x="385" y="499"/>
                    <a:pt x="498" y="387"/>
                    <a:pt x="498" y="249"/>
                  </a:cubicBezTo>
                  <a:cubicBezTo>
                    <a:pt x="498" y="113"/>
                    <a:pt x="388"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rot="1470405">
              <a:off x="503428" y="7728149"/>
              <a:ext cx="17335" cy="21801"/>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rot="1470405">
              <a:off x="323780" y="8122266"/>
              <a:ext cx="17335" cy="21801"/>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rot="1470405">
              <a:off x="660443" y="7799726"/>
              <a:ext cx="17335" cy="21801"/>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rot="1470405">
              <a:off x="447196" y="8059539"/>
              <a:ext cx="17370" cy="21714"/>
            </a:xfrm>
            <a:custGeom>
              <a:rect b="b" l="l" r="r" t="t"/>
              <a:pathLst>
                <a:path extrusionOk="0" h="498" w="500">
                  <a:moveTo>
                    <a:pt x="250" y="0"/>
                  </a:moveTo>
                  <a:cubicBezTo>
                    <a:pt x="112" y="0"/>
                    <a:pt x="1" y="111"/>
                    <a:pt x="1" y="248"/>
                  </a:cubicBezTo>
                  <a:cubicBezTo>
                    <a:pt x="1" y="387"/>
                    <a:pt x="112" y="498"/>
                    <a:pt x="250" y="498"/>
                  </a:cubicBezTo>
                  <a:cubicBezTo>
                    <a:pt x="386" y="498"/>
                    <a:pt x="499" y="387"/>
                    <a:pt x="499" y="248"/>
                  </a:cubicBezTo>
                  <a:cubicBezTo>
                    <a:pt x="499" y="111"/>
                    <a:pt x="388"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rot="1470405">
              <a:off x="537029" y="7862461"/>
              <a:ext cx="17370" cy="21714"/>
            </a:xfrm>
            <a:custGeom>
              <a:rect b="b" l="l" r="r" t="t"/>
              <a:pathLst>
                <a:path extrusionOk="0" h="498" w="500">
                  <a:moveTo>
                    <a:pt x="250" y="0"/>
                  </a:moveTo>
                  <a:cubicBezTo>
                    <a:pt x="112" y="0"/>
                    <a:pt x="1" y="110"/>
                    <a:pt x="1" y="248"/>
                  </a:cubicBezTo>
                  <a:cubicBezTo>
                    <a:pt x="1" y="387"/>
                    <a:pt x="112" y="498"/>
                    <a:pt x="250" y="498"/>
                  </a:cubicBezTo>
                  <a:cubicBezTo>
                    <a:pt x="386" y="498"/>
                    <a:pt x="499" y="387"/>
                    <a:pt x="499" y="248"/>
                  </a:cubicBezTo>
                  <a:cubicBezTo>
                    <a:pt x="499" y="112"/>
                    <a:pt x="388"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rot="1470405">
              <a:off x="-214438" y="7638881"/>
              <a:ext cx="17335" cy="21758"/>
            </a:xfrm>
            <a:custGeom>
              <a:rect b="b" l="l" r="r" t="t"/>
              <a:pathLst>
                <a:path extrusionOk="0" h="499" w="499">
                  <a:moveTo>
                    <a:pt x="250" y="0"/>
                  </a:moveTo>
                  <a:cubicBezTo>
                    <a:pt x="111" y="0"/>
                    <a:pt x="1" y="112"/>
                    <a:pt x="1" y="249"/>
                  </a:cubicBezTo>
                  <a:cubicBezTo>
                    <a:pt x="1" y="387"/>
                    <a:pt x="111" y="499"/>
                    <a:pt x="250" y="499"/>
                  </a:cubicBezTo>
                  <a:cubicBezTo>
                    <a:pt x="386" y="499"/>
                    <a:pt x="498" y="387"/>
                    <a:pt x="498" y="249"/>
                  </a:cubicBezTo>
                  <a:cubicBezTo>
                    <a:pt x="498" y="113"/>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rot="1470405">
              <a:off x="-965906" y="7415352"/>
              <a:ext cx="17335" cy="21714"/>
            </a:xfrm>
            <a:custGeom>
              <a:rect b="b" l="l" r="r" t="t"/>
              <a:pathLst>
                <a:path extrusionOk="0" h="498" w="499">
                  <a:moveTo>
                    <a:pt x="249" y="0"/>
                  </a:moveTo>
                  <a:cubicBezTo>
                    <a:pt x="111" y="0"/>
                    <a:pt x="1" y="111"/>
                    <a:pt x="1" y="248"/>
                  </a:cubicBezTo>
                  <a:cubicBezTo>
                    <a:pt x="1" y="387"/>
                    <a:pt x="111" y="498"/>
                    <a:pt x="249" y="498"/>
                  </a:cubicBezTo>
                  <a:cubicBezTo>
                    <a:pt x="385" y="498"/>
                    <a:pt x="498" y="387"/>
                    <a:pt x="498" y="248"/>
                  </a:cubicBezTo>
                  <a:cubicBezTo>
                    <a:pt x="497" y="111"/>
                    <a:pt x="385"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rot="1470405">
              <a:off x="-876073" y="7218273"/>
              <a:ext cx="17335" cy="21714"/>
            </a:xfrm>
            <a:custGeom>
              <a:rect b="b" l="l" r="r" t="t"/>
              <a:pathLst>
                <a:path extrusionOk="0" h="498" w="499">
                  <a:moveTo>
                    <a:pt x="249" y="0"/>
                  </a:moveTo>
                  <a:cubicBezTo>
                    <a:pt x="111" y="0"/>
                    <a:pt x="1" y="110"/>
                    <a:pt x="1" y="248"/>
                  </a:cubicBezTo>
                  <a:cubicBezTo>
                    <a:pt x="1" y="387"/>
                    <a:pt x="111" y="498"/>
                    <a:pt x="249" y="498"/>
                  </a:cubicBezTo>
                  <a:cubicBezTo>
                    <a:pt x="385" y="498"/>
                    <a:pt x="498" y="387"/>
                    <a:pt x="498" y="248"/>
                  </a:cubicBezTo>
                  <a:cubicBezTo>
                    <a:pt x="497" y="112"/>
                    <a:pt x="385"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rot="1470405">
              <a:off x="-752722" y="7155510"/>
              <a:ext cx="17300" cy="21801"/>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rot="1470405">
              <a:off x="-1089356" y="7478078"/>
              <a:ext cx="17370" cy="21801"/>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rot="1470405">
              <a:off x="-999514" y="7281002"/>
              <a:ext cx="17370" cy="21758"/>
            </a:xfrm>
            <a:custGeom>
              <a:rect b="b" l="l" r="r" t="t"/>
              <a:pathLst>
                <a:path extrusionOk="0" h="499" w="500">
                  <a:moveTo>
                    <a:pt x="250" y="0"/>
                  </a:moveTo>
                  <a:cubicBezTo>
                    <a:pt x="112" y="0"/>
                    <a:pt x="0" y="112"/>
                    <a:pt x="0" y="249"/>
                  </a:cubicBezTo>
                  <a:cubicBezTo>
                    <a:pt x="0" y="387"/>
                    <a:pt x="112" y="499"/>
                    <a:pt x="250" y="499"/>
                  </a:cubicBezTo>
                  <a:cubicBezTo>
                    <a:pt x="386" y="499"/>
                    <a:pt x="499" y="387"/>
                    <a:pt x="499" y="249"/>
                  </a:cubicBezTo>
                  <a:cubicBezTo>
                    <a:pt x="496" y="113"/>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rot="1470405">
              <a:off x="-932370" y="7549627"/>
              <a:ext cx="17300" cy="21801"/>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rot="1470405">
              <a:off x="-808956" y="7486907"/>
              <a:ext cx="17370" cy="21714"/>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9" y="111"/>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rot="1470405">
              <a:off x="-842528" y="7352550"/>
              <a:ext cx="17300" cy="21758"/>
            </a:xfrm>
            <a:custGeom>
              <a:rect b="b" l="l" r="r" t="t"/>
              <a:pathLst>
                <a:path extrusionOk="0" h="499" w="498">
                  <a:moveTo>
                    <a:pt x="250" y="0"/>
                  </a:moveTo>
                  <a:cubicBezTo>
                    <a:pt x="111" y="0"/>
                    <a:pt x="0" y="112"/>
                    <a:pt x="0" y="249"/>
                  </a:cubicBezTo>
                  <a:cubicBezTo>
                    <a:pt x="0" y="387"/>
                    <a:pt x="111" y="499"/>
                    <a:pt x="250" y="499"/>
                  </a:cubicBezTo>
                  <a:cubicBezTo>
                    <a:pt x="386" y="499"/>
                    <a:pt x="498" y="387"/>
                    <a:pt x="498" y="249"/>
                  </a:cubicBezTo>
                  <a:cubicBezTo>
                    <a:pt x="498" y="113"/>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rot="1470405">
              <a:off x="-909708" y="7083961"/>
              <a:ext cx="17370" cy="21801"/>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rot="1470405">
              <a:off x="-1066723" y="7012384"/>
              <a:ext cx="17370" cy="21801"/>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rot="1470405">
              <a:off x="-1246371" y="7406501"/>
              <a:ext cx="17370" cy="21801"/>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rot="1470405">
              <a:off x="-719123" y="7289829"/>
              <a:ext cx="17370" cy="21714"/>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9" y="112"/>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1470405">
              <a:off x="-1270284" y="7275543"/>
              <a:ext cx="6983" cy="20014"/>
            </a:xfrm>
            <a:custGeom>
              <a:rect b="b" l="l" r="r" t="t"/>
              <a:pathLst>
                <a:path extrusionOk="0" h="459" w="201">
                  <a:moveTo>
                    <a:pt x="60" y="0"/>
                  </a:moveTo>
                  <a:cubicBezTo>
                    <a:pt x="37" y="152"/>
                    <a:pt x="20" y="305"/>
                    <a:pt x="1" y="459"/>
                  </a:cubicBezTo>
                  <a:cubicBezTo>
                    <a:pt x="114" y="434"/>
                    <a:pt x="200" y="340"/>
                    <a:pt x="200" y="219"/>
                  </a:cubicBezTo>
                  <a:cubicBezTo>
                    <a:pt x="200" y="123"/>
                    <a:pt x="143" y="39"/>
                    <a:pt x="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1470405">
              <a:off x="-1033086" y="7146689"/>
              <a:ext cx="17300" cy="21714"/>
            </a:xfrm>
            <a:custGeom>
              <a:rect b="b" l="l" r="r" t="t"/>
              <a:pathLst>
                <a:path extrusionOk="0" h="498" w="498">
                  <a:moveTo>
                    <a:pt x="249" y="0"/>
                  </a:moveTo>
                  <a:cubicBezTo>
                    <a:pt x="111" y="0"/>
                    <a:pt x="1" y="110"/>
                    <a:pt x="1" y="248"/>
                  </a:cubicBezTo>
                  <a:cubicBezTo>
                    <a:pt x="1" y="387"/>
                    <a:pt x="111" y="498"/>
                    <a:pt x="249" y="498"/>
                  </a:cubicBezTo>
                  <a:cubicBezTo>
                    <a:pt x="385" y="498"/>
                    <a:pt x="498" y="387"/>
                    <a:pt x="498" y="248"/>
                  </a:cubicBezTo>
                  <a:cubicBezTo>
                    <a:pt x="497" y="112"/>
                    <a:pt x="385"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rot="1470405">
              <a:off x="-1156529" y="7209425"/>
              <a:ext cx="17370" cy="21758"/>
            </a:xfrm>
            <a:custGeom>
              <a:rect b="b" l="l" r="r" t="t"/>
              <a:pathLst>
                <a:path extrusionOk="0" h="499" w="500">
                  <a:moveTo>
                    <a:pt x="250" y="0"/>
                  </a:moveTo>
                  <a:cubicBezTo>
                    <a:pt x="112" y="0"/>
                    <a:pt x="0" y="112"/>
                    <a:pt x="0" y="249"/>
                  </a:cubicBezTo>
                  <a:cubicBezTo>
                    <a:pt x="0" y="387"/>
                    <a:pt x="112" y="499"/>
                    <a:pt x="250" y="499"/>
                  </a:cubicBezTo>
                  <a:cubicBezTo>
                    <a:pt x="386" y="499"/>
                    <a:pt x="499" y="387"/>
                    <a:pt x="499" y="249"/>
                  </a:cubicBezTo>
                  <a:cubicBezTo>
                    <a:pt x="496" y="113"/>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rot="1470405">
              <a:off x="-1122919" y="7343767"/>
              <a:ext cx="17300" cy="21714"/>
            </a:xfrm>
            <a:custGeom>
              <a:rect b="b" l="l" r="r" t="t"/>
              <a:pathLst>
                <a:path extrusionOk="0" h="498" w="498">
                  <a:moveTo>
                    <a:pt x="249" y="0"/>
                  </a:moveTo>
                  <a:cubicBezTo>
                    <a:pt x="111" y="0"/>
                    <a:pt x="1" y="111"/>
                    <a:pt x="1" y="248"/>
                  </a:cubicBezTo>
                  <a:cubicBezTo>
                    <a:pt x="1" y="387"/>
                    <a:pt x="111" y="498"/>
                    <a:pt x="249" y="498"/>
                  </a:cubicBezTo>
                  <a:cubicBezTo>
                    <a:pt x="385" y="498"/>
                    <a:pt x="498" y="387"/>
                    <a:pt x="498" y="248"/>
                  </a:cubicBezTo>
                  <a:cubicBezTo>
                    <a:pt x="497" y="111"/>
                    <a:pt x="385"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rot="1470405">
              <a:off x="-337879" y="7701653"/>
              <a:ext cx="17370" cy="21714"/>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9" y="111"/>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rot="1470405">
              <a:off x="-281645" y="7370256"/>
              <a:ext cx="17300" cy="21801"/>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rot="1470405">
              <a:off x="-371451" y="7567296"/>
              <a:ext cx="17300" cy="21758"/>
            </a:xfrm>
            <a:custGeom>
              <a:rect b="b" l="l" r="r" t="t"/>
              <a:pathLst>
                <a:path extrusionOk="0" h="499" w="498">
                  <a:moveTo>
                    <a:pt x="250" y="0"/>
                  </a:moveTo>
                  <a:cubicBezTo>
                    <a:pt x="111" y="0"/>
                    <a:pt x="0" y="112"/>
                    <a:pt x="0" y="249"/>
                  </a:cubicBezTo>
                  <a:cubicBezTo>
                    <a:pt x="0" y="387"/>
                    <a:pt x="111" y="499"/>
                    <a:pt x="250" y="499"/>
                  </a:cubicBezTo>
                  <a:cubicBezTo>
                    <a:pt x="386" y="499"/>
                    <a:pt x="498" y="387"/>
                    <a:pt x="498" y="249"/>
                  </a:cubicBezTo>
                  <a:cubicBezTo>
                    <a:pt x="498" y="113"/>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rot="1470405">
              <a:off x="-461293" y="7764373"/>
              <a:ext cx="17300" cy="21801"/>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rot="1470405">
              <a:off x="-595708" y="7227094"/>
              <a:ext cx="17335" cy="21801"/>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8"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rot="1470405">
              <a:off x="-494893" y="7630069"/>
              <a:ext cx="17335" cy="21714"/>
            </a:xfrm>
            <a:custGeom>
              <a:rect b="b" l="l" r="r" t="t"/>
              <a:pathLst>
                <a:path extrusionOk="0" h="498" w="499">
                  <a:moveTo>
                    <a:pt x="249" y="0"/>
                  </a:moveTo>
                  <a:cubicBezTo>
                    <a:pt x="112" y="0"/>
                    <a:pt x="0" y="111"/>
                    <a:pt x="0" y="248"/>
                  </a:cubicBezTo>
                  <a:cubicBezTo>
                    <a:pt x="0" y="387"/>
                    <a:pt x="112" y="498"/>
                    <a:pt x="249" y="498"/>
                  </a:cubicBezTo>
                  <a:cubicBezTo>
                    <a:pt x="386" y="498"/>
                    <a:pt x="499" y="387"/>
                    <a:pt x="499" y="248"/>
                  </a:cubicBezTo>
                  <a:cubicBezTo>
                    <a:pt x="499" y="111"/>
                    <a:pt x="387"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rot="1470405">
              <a:off x="-124632" y="7441840"/>
              <a:ext cx="17335" cy="21801"/>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rot="1470405">
              <a:off x="-304280" y="7835957"/>
              <a:ext cx="17335" cy="21801"/>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rot="1470405">
              <a:off x="-248046" y="7504575"/>
              <a:ext cx="17370" cy="21714"/>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9" y="112"/>
                    <a:pt x="38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1470405">
              <a:off x="-405059" y="7432990"/>
              <a:ext cx="17335" cy="21714"/>
            </a:xfrm>
            <a:custGeom>
              <a:rect b="b" l="l" r="r" t="t"/>
              <a:pathLst>
                <a:path extrusionOk="0" h="498" w="499">
                  <a:moveTo>
                    <a:pt x="249" y="0"/>
                  </a:moveTo>
                  <a:cubicBezTo>
                    <a:pt x="112" y="0"/>
                    <a:pt x="0" y="110"/>
                    <a:pt x="0" y="248"/>
                  </a:cubicBezTo>
                  <a:cubicBezTo>
                    <a:pt x="0" y="387"/>
                    <a:pt x="112" y="498"/>
                    <a:pt x="249" y="498"/>
                  </a:cubicBezTo>
                  <a:cubicBezTo>
                    <a:pt x="386" y="498"/>
                    <a:pt x="499" y="387"/>
                    <a:pt x="499" y="248"/>
                  </a:cubicBezTo>
                  <a:cubicBezTo>
                    <a:pt x="499" y="112"/>
                    <a:pt x="387"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rot="1470405">
              <a:off x="-651941" y="7558484"/>
              <a:ext cx="17370" cy="21714"/>
            </a:xfrm>
            <a:custGeom>
              <a:rect b="b" l="l" r="r" t="t"/>
              <a:pathLst>
                <a:path extrusionOk="0" h="498" w="500">
                  <a:moveTo>
                    <a:pt x="250" y="0"/>
                  </a:moveTo>
                  <a:cubicBezTo>
                    <a:pt x="112" y="0"/>
                    <a:pt x="1" y="111"/>
                    <a:pt x="1" y="248"/>
                  </a:cubicBezTo>
                  <a:cubicBezTo>
                    <a:pt x="1" y="387"/>
                    <a:pt x="112" y="498"/>
                    <a:pt x="250" y="498"/>
                  </a:cubicBezTo>
                  <a:cubicBezTo>
                    <a:pt x="386" y="498"/>
                    <a:pt x="500" y="387"/>
                    <a:pt x="500" y="248"/>
                  </a:cubicBezTo>
                  <a:cubicBezTo>
                    <a:pt x="500" y="111"/>
                    <a:pt x="388"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rot="1470405">
              <a:off x="-685514" y="7424135"/>
              <a:ext cx="17335" cy="21758"/>
            </a:xfrm>
            <a:custGeom>
              <a:rect b="b" l="l" r="r" t="t"/>
              <a:pathLst>
                <a:path extrusionOk="0" h="499" w="499">
                  <a:moveTo>
                    <a:pt x="250" y="0"/>
                  </a:moveTo>
                  <a:cubicBezTo>
                    <a:pt x="111" y="0"/>
                    <a:pt x="1" y="112"/>
                    <a:pt x="1" y="249"/>
                  </a:cubicBezTo>
                  <a:cubicBezTo>
                    <a:pt x="1" y="387"/>
                    <a:pt x="111" y="499"/>
                    <a:pt x="250" y="499"/>
                  </a:cubicBezTo>
                  <a:cubicBezTo>
                    <a:pt x="386" y="499"/>
                    <a:pt x="498" y="387"/>
                    <a:pt x="498" y="249"/>
                  </a:cubicBezTo>
                  <a:cubicBezTo>
                    <a:pt x="498" y="113"/>
                    <a:pt x="388"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rot="1470405">
              <a:off x="-775356" y="7621211"/>
              <a:ext cx="17335" cy="21801"/>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8"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rot="1470405">
              <a:off x="-438660" y="7298678"/>
              <a:ext cx="17300" cy="21801"/>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8" y="112"/>
                    <a:pt x="387"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rot="1470405">
              <a:off x="-618308" y="7692796"/>
              <a:ext cx="17300" cy="21801"/>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8" y="112"/>
                    <a:pt x="387"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rot="1470405">
              <a:off x="-528466" y="7495719"/>
              <a:ext cx="17300" cy="21758"/>
            </a:xfrm>
            <a:custGeom>
              <a:rect b="b" l="l" r="r" t="t"/>
              <a:pathLst>
                <a:path extrusionOk="0" h="499" w="498">
                  <a:moveTo>
                    <a:pt x="249" y="0"/>
                  </a:moveTo>
                  <a:cubicBezTo>
                    <a:pt x="110" y="0"/>
                    <a:pt x="0" y="112"/>
                    <a:pt x="0" y="249"/>
                  </a:cubicBezTo>
                  <a:cubicBezTo>
                    <a:pt x="0" y="387"/>
                    <a:pt x="110" y="499"/>
                    <a:pt x="249" y="499"/>
                  </a:cubicBezTo>
                  <a:cubicBezTo>
                    <a:pt x="386" y="499"/>
                    <a:pt x="498" y="387"/>
                    <a:pt x="498" y="249"/>
                  </a:cubicBezTo>
                  <a:cubicBezTo>
                    <a:pt x="498" y="113"/>
                    <a:pt x="387"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rot="1470405">
              <a:off x="-562108" y="7361406"/>
              <a:ext cx="17370" cy="21714"/>
            </a:xfrm>
            <a:custGeom>
              <a:rect b="b" l="l" r="r" t="t"/>
              <a:pathLst>
                <a:path extrusionOk="0" h="498" w="500">
                  <a:moveTo>
                    <a:pt x="250" y="0"/>
                  </a:moveTo>
                  <a:cubicBezTo>
                    <a:pt x="112" y="0"/>
                    <a:pt x="1" y="110"/>
                    <a:pt x="1" y="248"/>
                  </a:cubicBezTo>
                  <a:cubicBezTo>
                    <a:pt x="1" y="387"/>
                    <a:pt x="112" y="498"/>
                    <a:pt x="250" y="498"/>
                  </a:cubicBezTo>
                  <a:cubicBezTo>
                    <a:pt x="386" y="498"/>
                    <a:pt x="500" y="387"/>
                    <a:pt x="500" y="248"/>
                  </a:cubicBezTo>
                  <a:cubicBezTo>
                    <a:pt x="500" y="112"/>
                    <a:pt x="388"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5"/>
          <p:cNvSpPr/>
          <p:nvPr/>
        </p:nvSpPr>
        <p:spPr>
          <a:xfrm rot="-3850404">
            <a:off x="-23864" y="9765499"/>
            <a:ext cx="1709207" cy="481772"/>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5"/>
          <p:cNvGrpSpPr/>
          <p:nvPr/>
        </p:nvGrpSpPr>
        <p:grpSpPr>
          <a:xfrm>
            <a:off x="-187136" y="6091158"/>
            <a:ext cx="1099081" cy="1099891"/>
            <a:chOff x="168864" y="6221908"/>
            <a:chExt cx="1099081" cy="1099891"/>
          </a:xfrm>
        </p:grpSpPr>
        <p:sp>
          <p:nvSpPr>
            <p:cNvPr id="187" name="Google Shape;187;p5"/>
            <p:cNvSpPr/>
            <p:nvPr/>
          </p:nvSpPr>
          <p:spPr>
            <a:xfrm rot="83430">
              <a:off x="181730" y="6234773"/>
              <a:ext cx="1073348" cy="1073461"/>
            </a:xfrm>
            <a:custGeom>
              <a:rect b="b" l="l" r="r" t="t"/>
              <a:pathLst>
                <a:path extrusionOk="0" h="13764" w="13763">
                  <a:moveTo>
                    <a:pt x="6882" y="1"/>
                  </a:moveTo>
                  <a:cubicBezTo>
                    <a:pt x="3083" y="1"/>
                    <a:pt x="1" y="3081"/>
                    <a:pt x="1" y="6882"/>
                  </a:cubicBezTo>
                  <a:cubicBezTo>
                    <a:pt x="1" y="8707"/>
                    <a:pt x="726" y="10457"/>
                    <a:pt x="2016" y="11747"/>
                  </a:cubicBezTo>
                  <a:cubicBezTo>
                    <a:pt x="3308" y="13038"/>
                    <a:pt x="5057" y="13763"/>
                    <a:pt x="6882" y="13763"/>
                  </a:cubicBezTo>
                  <a:cubicBezTo>
                    <a:pt x="8708" y="13763"/>
                    <a:pt x="10457" y="13038"/>
                    <a:pt x="11749" y="11747"/>
                  </a:cubicBezTo>
                  <a:cubicBezTo>
                    <a:pt x="13039" y="10457"/>
                    <a:pt x="13763" y="8707"/>
                    <a:pt x="13763" y="6882"/>
                  </a:cubicBezTo>
                  <a:cubicBezTo>
                    <a:pt x="13763" y="5057"/>
                    <a:pt x="13039" y="3307"/>
                    <a:pt x="11749" y="2016"/>
                  </a:cubicBezTo>
                  <a:cubicBezTo>
                    <a:pt x="10457" y="725"/>
                    <a:pt x="8708" y="1"/>
                    <a:pt x="68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5"/>
            <p:cNvGrpSpPr/>
            <p:nvPr/>
          </p:nvGrpSpPr>
          <p:grpSpPr>
            <a:xfrm rot="83977">
              <a:off x="182191" y="6237280"/>
              <a:ext cx="1048700" cy="1071871"/>
              <a:chOff x="6039144" y="3610556"/>
              <a:chExt cx="3659292" cy="3740144"/>
            </a:xfrm>
          </p:grpSpPr>
          <p:sp>
            <p:nvSpPr>
              <p:cNvPr id="189" name="Google Shape;189;p5"/>
              <p:cNvSpPr/>
              <p:nvPr/>
            </p:nvSpPr>
            <p:spPr>
              <a:xfrm>
                <a:off x="8296189"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96189"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96189"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8296189"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296189"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296189"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8296189"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8296189"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8296189"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8296189"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296189"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296189"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296189"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8559706" y="4917796"/>
                <a:ext cx="119780" cy="119236"/>
              </a:xfrm>
              <a:custGeom>
                <a:rect b="b" l="l" r="r" t="t"/>
                <a:pathLst>
                  <a:path extrusionOk="0" h="438" w="440">
                    <a:moveTo>
                      <a:pt x="220" y="1"/>
                    </a:moveTo>
                    <a:cubicBezTo>
                      <a:pt x="98" y="1"/>
                      <a:pt x="1" y="99"/>
                      <a:pt x="1" y="220"/>
                    </a:cubicBezTo>
                    <a:cubicBezTo>
                      <a:pt x="1" y="342"/>
                      <a:pt x="99" y="438"/>
                      <a:pt x="220" y="438"/>
                    </a:cubicBezTo>
                    <a:cubicBezTo>
                      <a:pt x="340" y="438"/>
                      <a:pt x="439" y="339"/>
                      <a:pt x="439" y="220"/>
                    </a:cubicBezTo>
                    <a:cubicBezTo>
                      <a:pt x="439" y="99"/>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8559706" y="4480597"/>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8559706" y="5137212"/>
                <a:ext cx="119780" cy="119236"/>
              </a:xfrm>
              <a:custGeom>
                <a:rect b="b" l="l" r="r" t="t"/>
                <a:pathLst>
                  <a:path extrusionOk="0" h="438" w="440">
                    <a:moveTo>
                      <a:pt x="220" y="0"/>
                    </a:moveTo>
                    <a:cubicBezTo>
                      <a:pt x="98" y="0"/>
                      <a:pt x="1" y="98"/>
                      <a:pt x="1" y="218"/>
                    </a:cubicBezTo>
                    <a:cubicBezTo>
                      <a:pt x="1" y="340"/>
                      <a:pt x="99" y="437"/>
                      <a:pt x="220" y="437"/>
                    </a:cubicBezTo>
                    <a:cubicBezTo>
                      <a:pt x="340" y="437"/>
                      <a:pt x="439" y="339"/>
                      <a:pt x="439" y="218"/>
                    </a:cubicBezTo>
                    <a:cubicBezTo>
                      <a:pt x="439" y="96"/>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559706" y="4699197"/>
                <a:ext cx="119780" cy="119508"/>
              </a:xfrm>
              <a:custGeom>
                <a:rect b="b" l="l" r="r" t="t"/>
                <a:pathLst>
                  <a:path extrusionOk="0" h="439" w="440">
                    <a:moveTo>
                      <a:pt x="220" y="1"/>
                    </a:moveTo>
                    <a:cubicBezTo>
                      <a:pt x="98" y="1"/>
                      <a:pt x="1" y="100"/>
                      <a:pt x="1" y="220"/>
                    </a:cubicBezTo>
                    <a:cubicBezTo>
                      <a:pt x="1" y="341"/>
                      <a:pt x="99" y="438"/>
                      <a:pt x="220" y="438"/>
                    </a:cubicBezTo>
                    <a:cubicBezTo>
                      <a:pt x="340" y="438"/>
                      <a:pt x="439" y="341"/>
                      <a:pt x="439" y="220"/>
                    </a:cubicBezTo>
                    <a:cubicBezTo>
                      <a:pt x="439"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559706" y="5569510"/>
                <a:ext cx="119780" cy="119236"/>
              </a:xfrm>
              <a:custGeom>
                <a:rect b="b" l="l" r="r" t="t"/>
                <a:pathLst>
                  <a:path extrusionOk="0" h="438" w="440">
                    <a:moveTo>
                      <a:pt x="220" y="1"/>
                    </a:moveTo>
                    <a:cubicBezTo>
                      <a:pt x="98" y="1"/>
                      <a:pt x="1" y="100"/>
                      <a:pt x="1" y="220"/>
                    </a:cubicBezTo>
                    <a:cubicBezTo>
                      <a:pt x="1" y="342"/>
                      <a:pt x="99" y="438"/>
                      <a:pt x="220" y="438"/>
                    </a:cubicBezTo>
                    <a:cubicBezTo>
                      <a:pt x="340" y="438"/>
                      <a:pt x="439" y="340"/>
                      <a:pt x="439" y="220"/>
                    </a:cubicBezTo>
                    <a:cubicBezTo>
                      <a:pt x="439"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559706" y="5350911"/>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559706" y="3828883"/>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96189"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8559706" y="5788926"/>
                <a:ext cx="119780" cy="118963"/>
              </a:xfrm>
              <a:custGeom>
                <a:rect b="b" l="l" r="r" t="t"/>
                <a:pathLst>
                  <a:path extrusionOk="0" h="437" w="440">
                    <a:moveTo>
                      <a:pt x="220" y="0"/>
                    </a:moveTo>
                    <a:cubicBezTo>
                      <a:pt x="98" y="0"/>
                      <a:pt x="1" y="98"/>
                      <a:pt x="1" y="218"/>
                    </a:cubicBezTo>
                    <a:cubicBezTo>
                      <a:pt x="1" y="340"/>
                      <a:pt x="99" y="436"/>
                      <a:pt x="220" y="436"/>
                    </a:cubicBezTo>
                    <a:cubicBezTo>
                      <a:pt x="340" y="436"/>
                      <a:pt x="439" y="339"/>
                      <a:pt x="439" y="218"/>
                    </a:cubicBezTo>
                    <a:cubicBezTo>
                      <a:pt x="439" y="96"/>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8296189"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8559706" y="4043126"/>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39"/>
                      <a:pt x="439" y="220"/>
                    </a:cubicBezTo>
                    <a:cubicBezTo>
                      <a:pt x="439"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8559706" y="4262270"/>
                <a:ext cx="119780" cy="119236"/>
              </a:xfrm>
              <a:custGeom>
                <a:rect b="b" l="l" r="r" t="t"/>
                <a:pathLst>
                  <a:path extrusionOk="0" h="438" w="440">
                    <a:moveTo>
                      <a:pt x="220" y="0"/>
                    </a:moveTo>
                    <a:cubicBezTo>
                      <a:pt x="98" y="0"/>
                      <a:pt x="1" y="99"/>
                      <a:pt x="1" y="220"/>
                    </a:cubicBezTo>
                    <a:cubicBezTo>
                      <a:pt x="1" y="340"/>
                      <a:pt x="99" y="437"/>
                      <a:pt x="220" y="437"/>
                    </a:cubicBezTo>
                    <a:cubicBezTo>
                      <a:pt x="340" y="437"/>
                      <a:pt x="439" y="340"/>
                      <a:pt x="439" y="220"/>
                    </a:cubicBezTo>
                    <a:cubicBezTo>
                      <a:pt x="439" y="99"/>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8559706" y="6007526"/>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8032944" y="3828883"/>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8296189"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032944" y="4699197"/>
                <a:ext cx="119508" cy="119508"/>
              </a:xfrm>
              <a:custGeom>
                <a:rect b="b" l="l" r="r" t="t"/>
                <a:pathLst>
                  <a:path extrusionOk="0" h="439" w="439">
                    <a:moveTo>
                      <a:pt x="220" y="1"/>
                    </a:moveTo>
                    <a:cubicBezTo>
                      <a:pt x="98" y="1"/>
                      <a:pt x="0" y="100"/>
                      <a:pt x="0" y="220"/>
                    </a:cubicBezTo>
                    <a:cubicBezTo>
                      <a:pt x="0" y="341"/>
                      <a:pt x="99" y="438"/>
                      <a:pt x="220" y="438"/>
                    </a:cubicBezTo>
                    <a:cubicBezTo>
                      <a:pt x="341" y="438"/>
                      <a:pt x="439" y="341"/>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032944" y="7096711"/>
                <a:ext cx="119508" cy="119236"/>
              </a:xfrm>
              <a:custGeom>
                <a:rect b="b" l="l" r="r" t="t"/>
                <a:pathLst>
                  <a:path extrusionOk="0" h="438" w="439">
                    <a:moveTo>
                      <a:pt x="220" y="0"/>
                    </a:moveTo>
                    <a:cubicBezTo>
                      <a:pt x="98" y="0"/>
                      <a:pt x="0" y="99"/>
                      <a:pt x="0" y="218"/>
                    </a:cubicBezTo>
                    <a:cubicBezTo>
                      <a:pt x="0" y="339"/>
                      <a:pt x="99" y="437"/>
                      <a:pt x="220" y="437"/>
                    </a:cubicBezTo>
                    <a:cubicBezTo>
                      <a:pt x="341" y="437"/>
                      <a:pt x="439" y="339"/>
                      <a:pt x="439" y="218"/>
                    </a:cubicBezTo>
                    <a:cubicBezTo>
                      <a:pt x="439" y="99"/>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032944" y="4262270"/>
                <a:ext cx="119508" cy="119236"/>
              </a:xfrm>
              <a:custGeom>
                <a:rect b="b" l="l" r="r" t="t"/>
                <a:pathLst>
                  <a:path extrusionOk="0" h="438" w="439">
                    <a:moveTo>
                      <a:pt x="220" y="0"/>
                    </a:moveTo>
                    <a:cubicBezTo>
                      <a:pt x="98" y="0"/>
                      <a:pt x="0" y="99"/>
                      <a:pt x="0" y="220"/>
                    </a:cubicBezTo>
                    <a:cubicBezTo>
                      <a:pt x="0" y="340"/>
                      <a:pt x="99" y="437"/>
                      <a:pt x="220" y="437"/>
                    </a:cubicBezTo>
                    <a:cubicBezTo>
                      <a:pt x="341" y="437"/>
                      <a:pt x="439" y="340"/>
                      <a:pt x="439" y="220"/>
                    </a:cubicBezTo>
                    <a:cubicBezTo>
                      <a:pt x="439" y="99"/>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8032944" y="4480597"/>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8032944" y="4043126"/>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39"/>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7505910"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7505910"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8559706" y="7096167"/>
                <a:ext cx="119780" cy="118691"/>
              </a:xfrm>
              <a:custGeom>
                <a:rect b="b" l="l" r="r" t="t"/>
                <a:pathLst>
                  <a:path extrusionOk="0" h="436" w="440">
                    <a:moveTo>
                      <a:pt x="220" y="1"/>
                    </a:moveTo>
                    <a:cubicBezTo>
                      <a:pt x="98" y="1"/>
                      <a:pt x="1" y="98"/>
                      <a:pt x="1" y="219"/>
                    </a:cubicBezTo>
                    <a:cubicBezTo>
                      <a:pt x="1" y="332"/>
                      <a:pt x="85" y="425"/>
                      <a:pt x="194" y="435"/>
                    </a:cubicBezTo>
                    <a:cubicBezTo>
                      <a:pt x="261" y="409"/>
                      <a:pt x="327" y="382"/>
                      <a:pt x="392" y="353"/>
                    </a:cubicBezTo>
                    <a:cubicBezTo>
                      <a:pt x="421" y="315"/>
                      <a:pt x="438" y="269"/>
                      <a:pt x="438" y="219"/>
                    </a:cubicBezTo>
                    <a:cubicBezTo>
                      <a:pt x="439"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7505910"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9051895" y="6877567"/>
                <a:ext cx="93102" cy="83029"/>
              </a:xfrm>
              <a:custGeom>
                <a:rect b="b" l="l" r="r" t="t"/>
                <a:pathLst>
                  <a:path extrusionOk="0" h="305" w="342">
                    <a:moveTo>
                      <a:pt x="218" y="1"/>
                    </a:moveTo>
                    <a:cubicBezTo>
                      <a:pt x="98" y="1"/>
                      <a:pt x="0" y="98"/>
                      <a:pt x="0" y="219"/>
                    </a:cubicBezTo>
                    <a:cubicBezTo>
                      <a:pt x="0" y="249"/>
                      <a:pt x="5" y="278"/>
                      <a:pt x="17" y="305"/>
                    </a:cubicBezTo>
                    <a:cubicBezTo>
                      <a:pt x="129" y="219"/>
                      <a:pt x="237" y="130"/>
                      <a:pt x="341" y="38"/>
                    </a:cubicBezTo>
                    <a:cubicBezTo>
                      <a:pt x="306" y="15"/>
                      <a:pt x="265"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8794367" y="7096167"/>
                <a:ext cx="60707" cy="34301"/>
              </a:xfrm>
              <a:custGeom>
                <a:rect b="b" l="l" r="r" t="t"/>
                <a:pathLst>
                  <a:path extrusionOk="0" h="126" w="223">
                    <a:moveTo>
                      <a:pt x="198" y="1"/>
                    </a:moveTo>
                    <a:cubicBezTo>
                      <a:pt x="111" y="1"/>
                      <a:pt x="36" y="52"/>
                      <a:pt x="0" y="125"/>
                    </a:cubicBezTo>
                    <a:cubicBezTo>
                      <a:pt x="75" y="87"/>
                      <a:pt x="148" y="45"/>
                      <a:pt x="222" y="2"/>
                    </a:cubicBezTo>
                    <a:cubicBezTo>
                      <a:pt x="215" y="2"/>
                      <a:pt x="205" y="1"/>
                      <a:pt x="1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8040022" y="7315310"/>
                <a:ext cx="98819" cy="31306"/>
              </a:xfrm>
              <a:custGeom>
                <a:rect b="b" l="l" r="r" t="t"/>
                <a:pathLst>
                  <a:path extrusionOk="0" h="115" w="363">
                    <a:moveTo>
                      <a:pt x="194" y="0"/>
                    </a:moveTo>
                    <a:cubicBezTo>
                      <a:pt x="112" y="0"/>
                      <a:pt x="37" y="46"/>
                      <a:pt x="0" y="115"/>
                    </a:cubicBezTo>
                    <a:cubicBezTo>
                      <a:pt x="122" y="106"/>
                      <a:pt x="242" y="95"/>
                      <a:pt x="363" y="80"/>
                    </a:cubicBezTo>
                    <a:cubicBezTo>
                      <a:pt x="323" y="30"/>
                      <a:pt x="262" y="0"/>
                      <a:pt x="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8032944" y="6877567"/>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032944" y="6659240"/>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8032944" y="6225853"/>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8032944" y="6444452"/>
                <a:ext cx="119508" cy="119236"/>
              </a:xfrm>
              <a:custGeom>
                <a:rect b="b" l="l" r="r" t="t"/>
                <a:pathLst>
                  <a:path extrusionOk="0" h="438" w="439">
                    <a:moveTo>
                      <a:pt x="220" y="1"/>
                    </a:moveTo>
                    <a:cubicBezTo>
                      <a:pt x="98" y="1"/>
                      <a:pt x="0" y="98"/>
                      <a:pt x="0" y="219"/>
                    </a:cubicBezTo>
                    <a:cubicBezTo>
                      <a:pt x="0" y="339"/>
                      <a:pt x="99" y="438"/>
                      <a:pt x="220" y="438"/>
                    </a:cubicBezTo>
                    <a:cubicBezTo>
                      <a:pt x="341" y="438"/>
                      <a:pt x="439" y="339"/>
                      <a:pt x="439" y="219"/>
                    </a:cubicBezTo>
                    <a:cubicBezTo>
                      <a:pt x="439" y="98"/>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8033217" y="3611645"/>
                <a:ext cx="119236" cy="118147"/>
              </a:xfrm>
              <a:custGeom>
                <a:rect b="b" l="l" r="r" t="t"/>
                <a:pathLst>
                  <a:path extrusionOk="0" h="434" w="438">
                    <a:moveTo>
                      <a:pt x="183" y="0"/>
                    </a:moveTo>
                    <a:cubicBezTo>
                      <a:pt x="79" y="16"/>
                      <a:pt x="1" y="107"/>
                      <a:pt x="1" y="215"/>
                    </a:cubicBezTo>
                    <a:cubicBezTo>
                      <a:pt x="1" y="337"/>
                      <a:pt x="98" y="433"/>
                      <a:pt x="219" y="433"/>
                    </a:cubicBezTo>
                    <a:cubicBezTo>
                      <a:pt x="340" y="433"/>
                      <a:pt x="438" y="336"/>
                      <a:pt x="438" y="215"/>
                    </a:cubicBezTo>
                    <a:cubicBezTo>
                      <a:pt x="438" y="122"/>
                      <a:pt x="378" y="42"/>
                      <a:pt x="296" y="10"/>
                    </a:cubicBez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8296189" y="3644312"/>
                <a:ext cx="119780" cy="85479"/>
              </a:xfrm>
              <a:custGeom>
                <a:rect b="b" l="l" r="r" t="t"/>
                <a:pathLst>
                  <a:path extrusionOk="0" h="314" w="440">
                    <a:moveTo>
                      <a:pt x="24" y="1"/>
                    </a:moveTo>
                    <a:cubicBezTo>
                      <a:pt x="9" y="30"/>
                      <a:pt x="1" y="61"/>
                      <a:pt x="1" y="95"/>
                    </a:cubicBezTo>
                    <a:cubicBezTo>
                      <a:pt x="2" y="216"/>
                      <a:pt x="100" y="313"/>
                      <a:pt x="220" y="313"/>
                    </a:cubicBezTo>
                    <a:cubicBezTo>
                      <a:pt x="339" y="313"/>
                      <a:pt x="435" y="219"/>
                      <a:pt x="440" y="103"/>
                    </a:cubicBezTo>
                    <a:cubicBezTo>
                      <a:pt x="303" y="65"/>
                      <a:pt x="163" y="31"/>
                      <a:pt x="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8032944" y="4917796"/>
                <a:ext cx="119508" cy="119236"/>
              </a:xfrm>
              <a:custGeom>
                <a:rect b="b" l="l" r="r" t="t"/>
                <a:pathLst>
                  <a:path extrusionOk="0" h="438" w="439">
                    <a:moveTo>
                      <a:pt x="220" y="1"/>
                    </a:moveTo>
                    <a:cubicBezTo>
                      <a:pt x="98" y="1"/>
                      <a:pt x="0" y="99"/>
                      <a:pt x="0" y="220"/>
                    </a:cubicBezTo>
                    <a:cubicBezTo>
                      <a:pt x="0" y="342"/>
                      <a:pt x="99" y="438"/>
                      <a:pt x="220" y="438"/>
                    </a:cubicBezTo>
                    <a:cubicBezTo>
                      <a:pt x="341" y="438"/>
                      <a:pt x="439" y="339"/>
                      <a:pt x="439" y="220"/>
                    </a:cubicBezTo>
                    <a:cubicBezTo>
                      <a:pt x="439" y="99"/>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8032944" y="6007526"/>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8032944" y="5350911"/>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8032944" y="5137212"/>
                <a:ext cx="119508" cy="119236"/>
              </a:xfrm>
              <a:custGeom>
                <a:rect b="b" l="l" r="r" t="t"/>
                <a:pathLst>
                  <a:path extrusionOk="0" h="438" w="439">
                    <a:moveTo>
                      <a:pt x="220" y="0"/>
                    </a:moveTo>
                    <a:cubicBezTo>
                      <a:pt x="98" y="0"/>
                      <a:pt x="0" y="98"/>
                      <a:pt x="0" y="218"/>
                    </a:cubicBezTo>
                    <a:cubicBezTo>
                      <a:pt x="0" y="340"/>
                      <a:pt x="99" y="437"/>
                      <a:pt x="220" y="437"/>
                    </a:cubicBezTo>
                    <a:cubicBezTo>
                      <a:pt x="341" y="437"/>
                      <a:pt x="439" y="339"/>
                      <a:pt x="439" y="218"/>
                    </a:cubicBezTo>
                    <a:cubicBezTo>
                      <a:pt x="439" y="96"/>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8032944" y="5569510"/>
                <a:ext cx="119508" cy="119236"/>
              </a:xfrm>
              <a:custGeom>
                <a:rect b="b" l="l" r="r" t="t"/>
                <a:pathLst>
                  <a:path extrusionOk="0" h="438" w="439">
                    <a:moveTo>
                      <a:pt x="220" y="1"/>
                    </a:moveTo>
                    <a:cubicBezTo>
                      <a:pt x="98" y="1"/>
                      <a:pt x="0" y="100"/>
                      <a:pt x="0" y="220"/>
                    </a:cubicBezTo>
                    <a:cubicBezTo>
                      <a:pt x="0" y="342"/>
                      <a:pt x="99" y="438"/>
                      <a:pt x="220" y="438"/>
                    </a:cubicBezTo>
                    <a:cubicBezTo>
                      <a:pt x="341" y="438"/>
                      <a:pt x="439" y="340"/>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032944" y="5788926"/>
                <a:ext cx="119508" cy="118963"/>
              </a:xfrm>
              <a:custGeom>
                <a:rect b="b" l="l" r="r" t="t"/>
                <a:pathLst>
                  <a:path extrusionOk="0" h="437" w="439">
                    <a:moveTo>
                      <a:pt x="220" y="0"/>
                    </a:moveTo>
                    <a:cubicBezTo>
                      <a:pt x="98" y="0"/>
                      <a:pt x="0" y="98"/>
                      <a:pt x="0" y="218"/>
                    </a:cubicBezTo>
                    <a:cubicBezTo>
                      <a:pt x="0" y="340"/>
                      <a:pt x="99" y="436"/>
                      <a:pt x="220" y="436"/>
                    </a:cubicBezTo>
                    <a:cubicBezTo>
                      <a:pt x="341" y="436"/>
                      <a:pt x="439" y="339"/>
                      <a:pt x="439" y="218"/>
                    </a:cubicBezTo>
                    <a:cubicBezTo>
                      <a:pt x="439" y="96"/>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9051895" y="4480597"/>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9578657" y="6226397"/>
                <a:ext cx="51451" cy="90380"/>
              </a:xfrm>
              <a:custGeom>
                <a:rect b="b" l="l" r="r" t="t"/>
                <a:pathLst>
                  <a:path extrusionOk="0" h="332" w="189">
                    <a:moveTo>
                      <a:pt x="188" y="0"/>
                    </a:moveTo>
                    <a:lnTo>
                      <a:pt x="188" y="0"/>
                    </a:lnTo>
                    <a:cubicBezTo>
                      <a:pt x="82" y="16"/>
                      <a:pt x="1" y="108"/>
                      <a:pt x="1" y="217"/>
                    </a:cubicBezTo>
                    <a:cubicBezTo>
                      <a:pt x="1" y="258"/>
                      <a:pt x="12" y="297"/>
                      <a:pt x="32" y="332"/>
                    </a:cubicBezTo>
                    <a:cubicBezTo>
                      <a:pt x="87" y="223"/>
                      <a:pt x="138" y="114"/>
                      <a:pt x="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9578657"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9315140" y="4269620"/>
                <a:ext cx="102902" cy="111886"/>
              </a:xfrm>
              <a:custGeom>
                <a:rect b="b" l="l" r="r" t="t"/>
                <a:pathLst>
                  <a:path extrusionOk="0" h="411" w="378">
                    <a:moveTo>
                      <a:pt x="110" y="0"/>
                    </a:moveTo>
                    <a:cubicBezTo>
                      <a:pt x="45" y="41"/>
                      <a:pt x="1" y="112"/>
                      <a:pt x="1" y="193"/>
                    </a:cubicBezTo>
                    <a:cubicBezTo>
                      <a:pt x="1" y="314"/>
                      <a:pt x="98" y="410"/>
                      <a:pt x="219" y="410"/>
                    </a:cubicBezTo>
                    <a:cubicBezTo>
                      <a:pt x="282" y="410"/>
                      <a:pt x="339" y="385"/>
                      <a:pt x="378" y="342"/>
                    </a:cubicBezTo>
                    <a:cubicBezTo>
                      <a:pt x="292" y="224"/>
                      <a:pt x="203" y="112"/>
                      <a:pt x="1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8559706" y="6225853"/>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9315140"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9315140" y="4699197"/>
                <a:ext cx="119508" cy="119508"/>
              </a:xfrm>
              <a:custGeom>
                <a:rect b="b" l="l" r="r" t="t"/>
                <a:pathLst>
                  <a:path extrusionOk="0" h="439" w="439">
                    <a:moveTo>
                      <a:pt x="219" y="1"/>
                    </a:moveTo>
                    <a:cubicBezTo>
                      <a:pt x="97" y="1"/>
                      <a:pt x="1" y="100"/>
                      <a:pt x="1" y="220"/>
                    </a:cubicBezTo>
                    <a:cubicBezTo>
                      <a:pt x="1" y="341"/>
                      <a:pt x="98" y="438"/>
                      <a:pt x="219" y="438"/>
                    </a:cubicBezTo>
                    <a:cubicBezTo>
                      <a:pt x="339" y="438"/>
                      <a:pt x="438" y="341"/>
                      <a:pt x="438" y="220"/>
                    </a:cubicBezTo>
                    <a:cubicBezTo>
                      <a:pt x="438" y="100"/>
                      <a:pt x="341"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9051895" y="6225853"/>
                <a:ext cx="119508" cy="119508"/>
              </a:xfrm>
              <a:custGeom>
                <a:rect b="b" l="l" r="r" t="t"/>
                <a:pathLst>
                  <a:path extrusionOk="0" h="439" w="439">
                    <a:moveTo>
                      <a:pt x="218" y="1"/>
                    </a:moveTo>
                    <a:cubicBezTo>
                      <a:pt x="96" y="1"/>
                      <a:pt x="0" y="98"/>
                      <a:pt x="0" y="219"/>
                    </a:cubicBezTo>
                    <a:cubicBezTo>
                      <a:pt x="0" y="341"/>
                      <a:pt x="98" y="438"/>
                      <a:pt x="218" y="438"/>
                    </a:cubicBezTo>
                    <a:cubicBezTo>
                      <a:pt x="339" y="438"/>
                      <a:pt x="438" y="339"/>
                      <a:pt x="438" y="219"/>
                    </a:cubicBezTo>
                    <a:cubicBezTo>
                      <a:pt x="439" y="98"/>
                      <a:pt x="340"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9315140"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40" y="99"/>
                      <a:pt x="341"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9051895" y="6007526"/>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9051895" y="6659240"/>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9051895" y="4043126"/>
                <a:ext cx="119236" cy="119508"/>
              </a:xfrm>
              <a:custGeom>
                <a:rect b="b" l="l" r="r" t="t"/>
                <a:pathLst>
                  <a:path extrusionOk="0" h="439" w="438">
                    <a:moveTo>
                      <a:pt x="218" y="1"/>
                    </a:moveTo>
                    <a:cubicBezTo>
                      <a:pt x="96" y="1"/>
                      <a:pt x="0" y="100"/>
                      <a:pt x="0" y="220"/>
                    </a:cubicBezTo>
                    <a:cubicBezTo>
                      <a:pt x="0" y="342"/>
                      <a:pt x="98" y="438"/>
                      <a:pt x="218" y="438"/>
                    </a:cubicBezTo>
                    <a:cubicBezTo>
                      <a:pt x="339" y="438"/>
                      <a:pt x="438" y="339"/>
                      <a:pt x="438" y="220"/>
                    </a:cubicBezTo>
                    <a:cubicBezTo>
                      <a:pt x="438" y="200"/>
                      <a:pt x="433" y="182"/>
                      <a:pt x="430" y="163"/>
                    </a:cubicBezTo>
                    <a:cubicBezTo>
                      <a:pt x="369" y="108"/>
                      <a:pt x="308" y="55"/>
                      <a:pt x="245" y="1"/>
                    </a:cubicBezTo>
                    <a:cubicBezTo>
                      <a:pt x="243" y="1"/>
                      <a:pt x="240" y="2"/>
                      <a:pt x="238" y="2"/>
                    </a:cubicBezTo>
                    <a:cubicBezTo>
                      <a:pt x="232" y="2"/>
                      <a:pt x="226"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9578657" y="4702463"/>
                <a:ext cx="86024" cy="116241"/>
              </a:xfrm>
              <a:custGeom>
                <a:rect b="b" l="l" r="r" t="t"/>
                <a:pathLst>
                  <a:path extrusionOk="0" h="427" w="316">
                    <a:moveTo>
                      <a:pt x="147" y="0"/>
                    </a:moveTo>
                    <a:cubicBezTo>
                      <a:pt x="61" y="32"/>
                      <a:pt x="1" y="114"/>
                      <a:pt x="1" y="208"/>
                    </a:cubicBezTo>
                    <a:cubicBezTo>
                      <a:pt x="1" y="330"/>
                      <a:pt x="98" y="426"/>
                      <a:pt x="219" y="426"/>
                    </a:cubicBezTo>
                    <a:cubicBezTo>
                      <a:pt x="253" y="426"/>
                      <a:pt x="284" y="417"/>
                      <a:pt x="316" y="403"/>
                    </a:cubicBezTo>
                    <a:cubicBezTo>
                      <a:pt x="263" y="267"/>
                      <a:pt x="208" y="132"/>
                      <a:pt x="1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9051895" y="6444452"/>
                <a:ext cx="119236" cy="119236"/>
              </a:xfrm>
              <a:custGeom>
                <a:rect b="b" l="l" r="r" t="t"/>
                <a:pathLst>
                  <a:path extrusionOk="0" h="438" w="438">
                    <a:moveTo>
                      <a:pt x="218" y="1"/>
                    </a:moveTo>
                    <a:cubicBezTo>
                      <a:pt x="96" y="1"/>
                      <a:pt x="0" y="98"/>
                      <a:pt x="0" y="219"/>
                    </a:cubicBezTo>
                    <a:cubicBezTo>
                      <a:pt x="0" y="339"/>
                      <a:pt x="98" y="438"/>
                      <a:pt x="218" y="438"/>
                    </a:cubicBezTo>
                    <a:cubicBezTo>
                      <a:pt x="339" y="438"/>
                      <a:pt x="438" y="339"/>
                      <a:pt x="438" y="219"/>
                    </a:cubicBezTo>
                    <a:cubicBezTo>
                      <a:pt x="438" y="98"/>
                      <a:pt x="340"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9578657"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9315140"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40" y="98"/>
                      <a:pt x="341"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9578657"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9051895" y="5788926"/>
                <a:ext cx="119508" cy="118963"/>
              </a:xfrm>
              <a:custGeom>
                <a:rect b="b" l="l" r="r" t="t"/>
                <a:pathLst>
                  <a:path extrusionOk="0" h="437" w="439">
                    <a:moveTo>
                      <a:pt x="218" y="0"/>
                    </a:moveTo>
                    <a:cubicBezTo>
                      <a:pt x="96" y="0"/>
                      <a:pt x="0" y="98"/>
                      <a:pt x="0" y="218"/>
                    </a:cubicBezTo>
                    <a:cubicBezTo>
                      <a:pt x="0" y="340"/>
                      <a:pt x="98" y="436"/>
                      <a:pt x="218" y="436"/>
                    </a:cubicBezTo>
                    <a:cubicBezTo>
                      <a:pt x="339" y="436"/>
                      <a:pt x="438" y="339"/>
                      <a:pt x="438" y="218"/>
                    </a:cubicBezTo>
                    <a:cubicBezTo>
                      <a:pt x="439" y="96"/>
                      <a:pt x="340"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9578657"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9578657"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9315140" y="6659512"/>
                <a:ext cx="50362" cy="59346"/>
              </a:xfrm>
              <a:custGeom>
                <a:rect b="b" l="l" r="r" t="t"/>
                <a:pathLst>
                  <a:path extrusionOk="0" h="218" w="185">
                    <a:moveTo>
                      <a:pt x="184" y="1"/>
                    </a:moveTo>
                    <a:lnTo>
                      <a:pt x="184" y="1"/>
                    </a:lnTo>
                    <a:cubicBezTo>
                      <a:pt x="81" y="18"/>
                      <a:pt x="1" y="108"/>
                      <a:pt x="1" y="217"/>
                    </a:cubicBezTo>
                    <a:cubicBezTo>
                      <a:pt x="63" y="147"/>
                      <a:pt x="124" y="74"/>
                      <a:pt x="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9315140" y="6444452"/>
                <a:ext cx="119508" cy="119236"/>
              </a:xfrm>
              <a:custGeom>
                <a:rect b="b" l="l" r="r" t="t"/>
                <a:pathLst>
                  <a:path extrusionOk="0" h="438" w="439">
                    <a:moveTo>
                      <a:pt x="219" y="1"/>
                    </a:moveTo>
                    <a:cubicBezTo>
                      <a:pt x="97" y="1"/>
                      <a:pt x="1" y="98"/>
                      <a:pt x="1" y="219"/>
                    </a:cubicBezTo>
                    <a:cubicBezTo>
                      <a:pt x="1" y="339"/>
                      <a:pt x="98" y="438"/>
                      <a:pt x="219" y="438"/>
                    </a:cubicBezTo>
                    <a:cubicBezTo>
                      <a:pt x="339" y="438"/>
                      <a:pt x="438" y="339"/>
                      <a:pt x="438" y="219"/>
                    </a:cubicBezTo>
                    <a:cubicBezTo>
                      <a:pt x="438" y="98"/>
                      <a:pt x="341"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9315140"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9315140"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40" y="100"/>
                      <a:pt x="341"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9315140"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40" y="96"/>
                      <a:pt x="341"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9315140"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40" y="96"/>
                      <a:pt x="341"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315140" y="6007526"/>
                <a:ext cx="119508" cy="119236"/>
              </a:xfrm>
              <a:custGeom>
                <a:rect b="b" l="l" r="r" t="t"/>
                <a:pathLst>
                  <a:path extrusionOk="0" h="438" w="439">
                    <a:moveTo>
                      <a:pt x="219" y="0"/>
                    </a:moveTo>
                    <a:cubicBezTo>
                      <a:pt x="97" y="0"/>
                      <a:pt x="1" y="98"/>
                      <a:pt x="1" y="218"/>
                    </a:cubicBezTo>
                    <a:cubicBezTo>
                      <a:pt x="1" y="338"/>
                      <a:pt x="98" y="437"/>
                      <a:pt x="219" y="437"/>
                    </a:cubicBezTo>
                    <a:cubicBezTo>
                      <a:pt x="339" y="437"/>
                      <a:pt x="438" y="338"/>
                      <a:pt x="438" y="218"/>
                    </a:cubicBezTo>
                    <a:cubicBezTo>
                      <a:pt x="438" y="98"/>
                      <a:pt x="341"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9578657" y="6007526"/>
                <a:ext cx="117330" cy="119236"/>
              </a:xfrm>
              <a:custGeom>
                <a:rect b="b" l="l" r="r" t="t"/>
                <a:pathLst>
                  <a:path extrusionOk="0" h="438" w="431">
                    <a:moveTo>
                      <a:pt x="219" y="0"/>
                    </a:moveTo>
                    <a:cubicBezTo>
                      <a:pt x="97" y="0"/>
                      <a:pt x="1" y="98"/>
                      <a:pt x="1" y="218"/>
                    </a:cubicBezTo>
                    <a:cubicBezTo>
                      <a:pt x="1" y="338"/>
                      <a:pt x="98" y="437"/>
                      <a:pt x="219" y="437"/>
                    </a:cubicBezTo>
                    <a:cubicBezTo>
                      <a:pt x="269" y="437"/>
                      <a:pt x="316" y="419"/>
                      <a:pt x="352" y="391"/>
                    </a:cubicBezTo>
                    <a:cubicBezTo>
                      <a:pt x="378" y="317"/>
                      <a:pt x="405" y="240"/>
                      <a:pt x="431" y="162"/>
                    </a:cubicBezTo>
                    <a:cubicBezTo>
                      <a:pt x="406" y="69"/>
                      <a:pt x="320"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8788378"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8788378"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8788378"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8788378"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8788378"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8788378"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40"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8788378"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8559706" y="6877567"/>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8559706" y="6444452"/>
                <a:ext cx="119780" cy="119236"/>
              </a:xfrm>
              <a:custGeom>
                <a:rect b="b" l="l" r="r" t="t"/>
                <a:pathLst>
                  <a:path extrusionOk="0" h="438" w="440">
                    <a:moveTo>
                      <a:pt x="220" y="1"/>
                    </a:moveTo>
                    <a:cubicBezTo>
                      <a:pt x="98" y="1"/>
                      <a:pt x="1" y="98"/>
                      <a:pt x="1" y="219"/>
                    </a:cubicBezTo>
                    <a:cubicBezTo>
                      <a:pt x="1" y="339"/>
                      <a:pt x="99" y="438"/>
                      <a:pt x="220" y="438"/>
                    </a:cubicBezTo>
                    <a:cubicBezTo>
                      <a:pt x="340" y="438"/>
                      <a:pt x="439" y="339"/>
                      <a:pt x="439" y="219"/>
                    </a:cubicBezTo>
                    <a:cubicBezTo>
                      <a:pt x="439"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8788378" y="4043126"/>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39"/>
                      <a:pt x="438" y="220"/>
                    </a:cubicBezTo>
                    <a:cubicBezTo>
                      <a:pt x="439" y="100"/>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8788378" y="3836777"/>
                <a:ext cx="119236" cy="111613"/>
              </a:xfrm>
              <a:custGeom>
                <a:rect b="b" l="l" r="r" t="t"/>
                <a:pathLst>
                  <a:path extrusionOk="0" h="410" w="438">
                    <a:moveTo>
                      <a:pt x="110" y="1"/>
                    </a:moveTo>
                    <a:cubicBezTo>
                      <a:pt x="45" y="39"/>
                      <a:pt x="1" y="111"/>
                      <a:pt x="1" y="191"/>
                    </a:cubicBezTo>
                    <a:cubicBezTo>
                      <a:pt x="1" y="313"/>
                      <a:pt x="98" y="409"/>
                      <a:pt x="219" y="409"/>
                    </a:cubicBezTo>
                    <a:cubicBezTo>
                      <a:pt x="339" y="409"/>
                      <a:pt x="435" y="313"/>
                      <a:pt x="438" y="194"/>
                    </a:cubicBezTo>
                    <a:cubicBezTo>
                      <a:pt x="330" y="127"/>
                      <a:pt x="220" y="62"/>
                      <a:pt x="1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8559706" y="6659240"/>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9051895" y="4699197"/>
                <a:ext cx="119236" cy="119508"/>
              </a:xfrm>
              <a:custGeom>
                <a:rect b="b" l="l" r="r" t="t"/>
                <a:pathLst>
                  <a:path extrusionOk="0" h="439" w="438">
                    <a:moveTo>
                      <a:pt x="218" y="1"/>
                    </a:moveTo>
                    <a:cubicBezTo>
                      <a:pt x="96" y="1"/>
                      <a:pt x="0" y="100"/>
                      <a:pt x="0" y="220"/>
                    </a:cubicBezTo>
                    <a:cubicBezTo>
                      <a:pt x="0" y="341"/>
                      <a:pt x="98" y="438"/>
                      <a:pt x="218" y="438"/>
                    </a:cubicBezTo>
                    <a:cubicBezTo>
                      <a:pt x="339" y="438"/>
                      <a:pt x="438" y="341"/>
                      <a:pt x="438" y="220"/>
                    </a:cubicBezTo>
                    <a:cubicBezTo>
                      <a:pt x="438" y="100"/>
                      <a:pt x="340"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8788378"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9051895" y="4917796"/>
                <a:ext cx="119508" cy="119236"/>
              </a:xfrm>
              <a:custGeom>
                <a:rect b="b" l="l" r="r" t="t"/>
                <a:pathLst>
                  <a:path extrusionOk="0" h="438" w="439">
                    <a:moveTo>
                      <a:pt x="218" y="1"/>
                    </a:moveTo>
                    <a:cubicBezTo>
                      <a:pt x="96" y="1"/>
                      <a:pt x="0" y="99"/>
                      <a:pt x="0" y="220"/>
                    </a:cubicBezTo>
                    <a:cubicBezTo>
                      <a:pt x="0" y="342"/>
                      <a:pt x="98" y="438"/>
                      <a:pt x="218" y="438"/>
                    </a:cubicBezTo>
                    <a:cubicBezTo>
                      <a:pt x="339" y="438"/>
                      <a:pt x="438" y="339"/>
                      <a:pt x="438" y="220"/>
                    </a:cubicBezTo>
                    <a:cubicBezTo>
                      <a:pt x="439" y="99"/>
                      <a:pt x="340"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7505910"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051895" y="4262270"/>
                <a:ext cx="119236" cy="119236"/>
              </a:xfrm>
              <a:custGeom>
                <a:rect b="b" l="l" r="r" t="t"/>
                <a:pathLst>
                  <a:path extrusionOk="0" h="438" w="438">
                    <a:moveTo>
                      <a:pt x="218" y="0"/>
                    </a:moveTo>
                    <a:cubicBezTo>
                      <a:pt x="96" y="0"/>
                      <a:pt x="0" y="99"/>
                      <a:pt x="0" y="220"/>
                    </a:cubicBezTo>
                    <a:cubicBezTo>
                      <a:pt x="0" y="340"/>
                      <a:pt x="98" y="437"/>
                      <a:pt x="218" y="437"/>
                    </a:cubicBezTo>
                    <a:cubicBezTo>
                      <a:pt x="339" y="437"/>
                      <a:pt x="438" y="340"/>
                      <a:pt x="438" y="220"/>
                    </a:cubicBezTo>
                    <a:cubicBezTo>
                      <a:pt x="438" y="99"/>
                      <a:pt x="340"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9051895" y="5350911"/>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9051895" y="5137212"/>
                <a:ext cx="119508" cy="119236"/>
              </a:xfrm>
              <a:custGeom>
                <a:rect b="b" l="l" r="r" t="t"/>
                <a:pathLst>
                  <a:path extrusionOk="0" h="438" w="439">
                    <a:moveTo>
                      <a:pt x="218" y="0"/>
                    </a:moveTo>
                    <a:cubicBezTo>
                      <a:pt x="96" y="0"/>
                      <a:pt x="0" y="98"/>
                      <a:pt x="0" y="218"/>
                    </a:cubicBezTo>
                    <a:cubicBezTo>
                      <a:pt x="0" y="340"/>
                      <a:pt x="98" y="437"/>
                      <a:pt x="218" y="437"/>
                    </a:cubicBezTo>
                    <a:cubicBezTo>
                      <a:pt x="339" y="437"/>
                      <a:pt x="438" y="339"/>
                      <a:pt x="438" y="218"/>
                    </a:cubicBezTo>
                    <a:cubicBezTo>
                      <a:pt x="439" y="96"/>
                      <a:pt x="340"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9051895" y="5569510"/>
                <a:ext cx="119508" cy="119236"/>
              </a:xfrm>
              <a:custGeom>
                <a:rect b="b" l="l" r="r" t="t"/>
                <a:pathLst>
                  <a:path extrusionOk="0" h="438" w="439">
                    <a:moveTo>
                      <a:pt x="218" y="1"/>
                    </a:moveTo>
                    <a:cubicBezTo>
                      <a:pt x="96" y="1"/>
                      <a:pt x="0" y="100"/>
                      <a:pt x="0" y="220"/>
                    </a:cubicBezTo>
                    <a:cubicBezTo>
                      <a:pt x="0" y="342"/>
                      <a:pt x="98" y="438"/>
                      <a:pt x="218" y="438"/>
                    </a:cubicBezTo>
                    <a:cubicBezTo>
                      <a:pt x="339" y="438"/>
                      <a:pt x="438" y="340"/>
                      <a:pt x="438" y="220"/>
                    </a:cubicBezTo>
                    <a:cubicBezTo>
                      <a:pt x="439" y="100"/>
                      <a:pt x="340"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8788378"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8788378"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8788378" y="6877567"/>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8788378" y="6659240"/>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8788378"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40"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6224532" y="5137212"/>
                <a:ext cx="119236" cy="119236"/>
              </a:xfrm>
              <a:custGeom>
                <a:rect b="b" l="l" r="r" t="t"/>
                <a:pathLst>
                  <a:path extrusionOk="0" h="438" w="438">
                    <a:moveTo>
                      <a:pt x="218" y="0"/>
                    </a:moveTo>
                    <a:cubicBezTo>
                      <a:pt x="96" y="0"/>
                      <a:pt x="0" y="98"/>
                      <a:pt x="0" y="218"/>
                    </a:cubicBezTo>
                    <a:cubicBezTo>
                      <a:pt x="0" y="340"/>
                      <a:pt x="98" y="437"/>
                      <a:pt x="218" y="437"/>
                    </a:cubicBezTo>
                    <a:cubicBezTo>
                      <a:pt x="338" y="437"/>
                      <a:pt x="437" y="339"/>
                      <a:pt x="437" y="218"/>
                    </a:cubicBezTo>
                    <a:cubicBezTo>
                      <a:pt x="437" y="96"/>
                      <a:pt x="338"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6224532" y="5788926"/>
                <a:ext cx="119236" cy="118963"/>
              </a:xfrm>
              <a:custGeom>
                <a:rect b="b" l="l" r="r" t="t"/>
                <a:pathLst>
                  <a:path extrusionOk="0" h="437" w="438">
                    <a:moveTo>
                      <a:pt x="218" y="0"/>
                    </a:moveTo>
                    <a:cubicBezTo>
                      <a:pt x="96" y="0"/>
                      <a:pt x="0" y="98"/>
                      <a:pt x="0" y="218"/>
                    </a:cubicBezTo>
                    <a:cubicBezTo>
                      <a:pt x="0" y="340"/>
                      <a:pt x="98" y="436"/>
                      <a:pt x="218" y="436"/>
                    </a:cubicBezTo>
                    <a:cubicBezTo>
                      <a:pt x="338" y="436"/>
                      <a:pt x="437" y="339"/>
                      <a:pt x="437" y="218"/>
                    </a:cubicBezTo>
                    <a:cubicBezTo>
                      <a:pt x="437" y="96"/>
                      <a:pt x="338"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6224532" y="6007526"/>
                <a:ext cx="119236" cy="119236"/>
              </a:xfrm>
              <a:custGeom>
                <a:rect b="b" l="l" r="r" t="t"/>
                <a:pathLst>
                  <a:path extrusionOk="0" h="438" w="438">
                    <a:moveTo>
                      <a:pt x="218" y="0"/>
                    </a:moveTo>
                    <a:cubicBezTo>
                      <a:pt x="96" y="0"/>
                      <a:pt x="0" y="98"/>
                      <a:pt x="0" y="218"/>
                    </a:cubicBezTo>
                    <a:cubicBezTo>
                      <a:pt x="0" y="338"/>
                      <a:pt x="98" y="437"/>
                      <a:pt x="218" y="437"/>
                    </a:cubicBezTo>
                    <a:cubicBezTo>
                      <a:pt x="338" y="437"/>
                      <a:pt x="437" y="338"/>
                      <a:pt x="437" y="218"/>
                    </a:cubicBezTo>
                    <a:cubicBezTo>
                      <a:pt x="437" y="98"/>
                      <a:pt x="338"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6259649" y="4492031"/>
                <a:ext cx="84118" cy="108891"/>
              </a:xfrm>
              <a:custGeom>
                <a:rect b="b" l="l" r="r" t="t"/>
                <a:pathLst>
                  <a:path extrusionOk="0" h="400" w="309">
                    <a:moveTo>
                      <a:pt x="217" y="1"/>
                    </a:moveTo>
                    <a:cubicBezTo>
                      <a:pt x="139" y="124"/>
                      <a:pt x="67" y="250"/>
                      <a:pt x="0" y="379"/>
                    </a:cubicBezTo>
                    <a:cubicBezTo>
                      <a:pt x="26" y="392"/>
                      <a:pt x="57" y="399"/>
                      <a:pt x="89" y="399"/>
                    </a:cubicBezTo>
                    <a:cubicBezTo>
                      <a:pt x="209" y="396"/>
                      <a:pt x="308" y="300"/>
                      <a:pt x="308" y="178"/>
                    </a:cubicBezTo>
                    <a:cubicBezTo>
                      <a:pt x="308" y="105"/>
                      <a:pt x="272" y="41"/>
                      <a:pt x="2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6487777"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39"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6487777"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39"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6224532" y="5569510"/>
                <a:ext cx="119236" cy="119236"/>
              </a:xfrm>
              <a:custGeom>
                <a:rect b="b" l="l" r="r" t="t"/>
                <a:pathLst>
                  <a:path extrusionOk="0" h="438" w="438">
                    <a:moveTo>
                      <a:pt x="218" y="1"/>
                    </a:moveTo>
                    <a:cubicBezTo>
                      <a:pt x="96" y="1"/>
                      <a:pt x="0" y="100"/>
                      <a:pt x="0" y="220"/>
                    </a:cubicBezTo>
                    <a:cubicBezTo>
                      <a:pt x="0" y="342"/>
                      <a:pt x="98" y="438"/>
                      <a:pt x="218" y="438"/>
                    </a:cubicBezTo>
                    <a:cubicBezTo>
                      <a:pt x="338" y="438"/>
                      <a:pt x="437" y="340"/>
                      <a:pt x="437" y="220"/>
                    </a:cubicBezTo>
                    <a:cubicBezTo>
                      <a:pt x="437" y="100"/>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6487777" y="4480597"/>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6041322" y="5573322"/>
                <a:ext cx="39473" cy="108619"/>
              </a:xfrm>
              <a:custGeom>
                <a:rect b="b" l="l" r="r" t="t"/>
                <a:pathLst>
                  <a:path extrusionOk="0" h="399" w="145">
                    <a:moveTo>
                      <a:pt x="1" y="1"/>
                    </a:moveTo>
                    <a:cubicBezTo>
                      <a:pt x="8" y="134"/>
                      <a:pt x="18" y="266"/>
                      <a:pt x="32" y="398"/>
                    </a:cubicBezTo>
                    <a:cubicBezTo>
                      <a:pt x="100" y="359"/>
                      <a:pt x="144" y="288"/>
                      <a:pt x="144" y="207"/>
                    </a:cubicBezTo>
                    <a:cubicBezTo>
                      <a:pt x="143" y="113"/>
                      <a:pt x="82" y="3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6224532" y="5350911"/>
                <a:ext cx="119236" cy="119508"/>
              </a:xfrm>
              <a:custGeom>
                <a:rect b="b" l="l" r="r" t="t"/>
                <a:pathLst>
                  <a:path extrusionOk="0" h="439" w="438">
                    <a:moveTo>
                      <a:pt x="218" y="1"/>
                    </a:moveTo>
                    <a:cubicBezTo>
                      <a:pt x="96" y="1"/>
                      <a:pt x="0" y="100"/>
                      <a:pt x="0" y="220"/>
                    </a:cubicBezTo>
                    <a:cubicBezTo>
                      <a:pt x="0" y="342"/>
                      <a:pt x="98" y="438"/>
                      <a:pt x="218" y="438"/>
                    </a:cubicBezTo>
                    <a:cubicBezTo>
                      <a:pt x="338" y="438"/>
                      <a:pt x="437" y="341"/>
                      <a:pt x="437" y="220"/>
                    </a:cubicBezTo>
                    <a:cubicBezTo>
                      <a:pt x="437" y="100"/>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6039144" y="5355811"/>
                <a:ext cx="41106" cy="111886"/>
              </a:xfrm>
              <a:custGeom>
                <a:rect b="b" l="l" r="r" t="t"/>
                <a:pathLst>
                  <a:path extrusionOk="0" h="411" w="151">
                    <a:moveTo>
                      <a:pt x="14" y="0"/>
                    </a:moveTo>
                    <a:cubicBezTo>
                      <a:pt x="4" y="136"/>
                      <a:pt x="2" y="272"/>
                      <a:pt x="0" y="410"/>
                    </a:cubicBezTo>
                    <a:cubicBezTo>
                      <a:pt x="88" y="381"/>
                      <a:pt x="151" y="298"/>
                      <a:pt x="151" y="202"/>
                    </a:cubicBezTo>
                    <a:cubicBezTo>
                      <a:pt x="151" y="110"/>
                      <a:pt x="93" y="32"/>
                      <a:pt x="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052756" y="5157901"/>
                <a:ext cx="27495" cy="88746"/>
              </a:xfrm>
              <a:custGeom>
                <a:rect b="b" l="l" r="r" t="t"/>
                <a:pathLst>
                  <a:path extrusionOk="0" h="326" w="101">
                    <a:moveTo>
                      <a:pt x="48" y="0"/>
                    </a:moveTo>
                    <a:cubicBezTo>
                      <a:pt x="30" y="108"/>
                      <a:pt x="15" y="215"/>
                      <a:pt x="0" y="326"/>
                    </a:cubicBezTo>
                    <a:cubicBezTo>
                      <a:pt x="60" y="286"/>
                      <a:pt x="101" y="220"/>
                      <a:pt x="101" y="142"/>
                    </a:cubicBezTo>
                    <a:cubicBezTo>
                      <a:pt x="101" y="89"/>
                      <a:pt x="81" y="39"/>
                      <a:pt x="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224532" y="4699197"/>
                <a:ext cx="119236" cy="119508"/>
              </a:xfrm>
              <a:custGeom>
                <a:rect b="b" l="l" r="r" t="t"/>
                <a:pathLst>
                  <a:path extrusionOk="0" h="439" w="438">
                    <a:moveTo>
                      <a:pt x="218" y="1"/>
                    </a:moveTo>
                    <a:cubicBezTo>
                      <a:pt x="96" y="1"/>
                      <a:pt x="0" y="100"/>
                      <a:pt x="0" y="220"/>
                    </a:cubicBezTo>
                    <a:cubicBezTo>
                      <a:pt x="0" y="341"/>
                      <a:pt x="98" y="438"/>
                      <a:pt x="218" y="438"/>
                    </a:cubicBezTo>
                    <a:cubicBezTo>
                      <a:pt x="338" y="438"/>
                      <a:pt x="437" y="341"/>
                      <a:pt x="437" y="220"/>
                    </a:cubicBezTo>
                    <a:cubicBezTo>
                      <a:pt x="437" y="100"/>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224532" y="4917796"/>
                <a:ext cx="119236" cy="119236"/>
              </a:xfrm>
              <a:custGeom>
                <a:rect b="b" l="l" r="r" t="t"/>
                <a:pathLst>
                  <a:path extrusionOk="0" h="438" w="438">
                    <a:moveTo>
                      <a:pt x="218" y="1"/>
                    </a:moveTo>
                    <a:cubicBezTo>
                      <a:pt x="96" y="1"/>
                      <a:pt x="0" y="99"/>
                      <a:pt x="0" y="220"/>
                    </a:cubicBezTo>
                    <a:cubicBezTo>
                      <a:pt x="0" y="342"/>
                      <a:pt x="98" y="438"/>
                      <a:pt x="218" y="438"/>
                    </a:cubicBezTo>
                    <a:cubicBezTo>
                      <a:pt x="338" y="438"/>
                      <a:pt x="437" y="339"/>
                      <a:pt x="437" y="220"/>
                    </a:cubicBezTo>
                    <a:cubicBezTo>
                      <a:pt x="437" y="99"/>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487777" y="6225853"/>
                <a:ext cx="119236" cy="119508"/>
              </a:xfrm>
              <a:custGeom>
                <a:rect b="b" l="l" r="r" t="t"/>
                <a:pathLst>
                  <a:path extrusionOk="0" h="439" w="438">
                    <a:moveTo>
                      <a:pt x="219" y="1"/>
                    </a:moveTo>
                    <a:cubicBezTo>
                      <a:pt x="97" y="1"/>
                      <a:pt x="1" y="98"/>
                      <a:pt x="1" y="219"/>
                    </a:cubicBezTo>
                    <a:cubicBezTo>
                      <a:pt x="1" y="341"/>
                      <a:pt x="98" y="438"/>
                      <a:pt x="219" y="438"/>
                    </a:cubicBezTo>
                    <a:cubicBezTo>
                      <a:pt x="339" y="438"/>
                      <a:pt x="438" y="339"/>
                      <a:pt x="438" y="219"/>
                    </a:cubicBezTo>
                    <a:cubicBezTo>
                      <a:pt x="438" y="98"/>
                      <a:pt x="339"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487777"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39"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840312" y="3934235"/>
                <a:ext cx="8711" cy="6261"/>
              </a:xfrm>
              <a:custGeom>
                <a:rect b="b" l="l" r="r" t="t"/>
                <a:pathLst>
                  <a:path extrusionOk="0" h="23" w="32">
                    <a:moveTo>
                      <a:pt x="32" y="1"/>
                    </a:moveTo>
                    <a:lnTo>
                      <a:pt x="32" y="1"/>
                    </a:lnTo>
                    <a:cubicBezTo>
                      <a:pt x="20" y="8"/>
                      <a:pt x="12" y="15"/>
                      <a:pt x="0" y="22"/>
                    </a:cubicBezTo>
                    <a:cubicBezTo>
                      <a:pt x="12" y="15"/>
                      <a:pt x="22" y="8"/>
                      <a:pt x="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6069090" y="5813427"/>
                <a:ext cx="11161" cy="48184"/>
              </a:xfrm>
              <a:custGeom>
                <a:rect b="b" l="l" r="r" t="t"/>
                <a:pathLst>
                  <a:path extrusionOk="0" h="177" w="41">
                    <a:moveTo>
                      <a:pt x="0" y="1"/>
                    </a:moveTo>
                    <a:lnTo>
                      <a:pt x="0" y="1"/>
                    </a:lnTo>
                    <a:cubicBezTo>
                      <a:pt x="12" y="61"/>
                      <a:pt x="22" y="120"/>
                      <a:pt x="35" y="177"/>
                    </a:cubicBezTo>
                    <a:cubicBezTo>
                      <a:pt x="38" y="161"/>
                      <a:pt x="41" y="144"/>
                      <a:pt x="41" y="127"/>
                    </a:cubicBezTo>
                    <a:cubicBezTo>
                      <a:pt x="41" y="82"/>
                      <a:pt x="26" y="36"/>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751294"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39"/>
                      <a:pt x="438" y="220"/>
                    </a:cubicBezTo>
                    <a:cubicBezTo>
                      <a:pt x="438" y="100"/>
                      <a:pt x="339"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6751294"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751294"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8" y="341"/>
                      <a:pt x="438" y="220"/>
                    </a:cubicBezTo>
                    <a:cubicBezTo>
                      <a:pt x="438" y="100"/>
                      <a:pt x="339"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751294"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8" y="340"/>
                      <a:pt x="438" y="220"/>
                    </a:cubicBezTo>
                    <a:cubicBezTo>
                      <a:pt x="438" y="99"/>
                      <a:pt x="339"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6487777" y="5137212"/>
                <a:ext cx="119236" cy="119236"/>
              </a:xfrm>
              <a:custGeom>
                <a:rect b="b" l="l" r="r" t="t"/>
                <a:pathLst>
                  <a:path extrusionOk="0" h="438" w="438">
                    <a:moveTo>
                      <a:pt x="219" y="0"/>
                    </a:moveTo>
                    <a:cubicBezTo>
                      <a:pt x="97" y="0"/>
                      <a:pt x="1" y="98"/>
                      <a:pt x="1" y="218"/>
                    </a:cubicBezTo>
                    <a:cubicBezTo>
                      <a:pt x="1" y="340"/>
                      <a:pt x="98" y="437"/>
                      <a:pt x="219" y="437"/>
                    </a:cubicBezTo>
                    <a:cubicBezTo>
                      <a:pt x="339" y="437"/>
                      <a:pt x="438" y="339"/>
                      <a:pt x="438" y="218"/>
                    </a:cubicBezTo>
                    <a:cubicBezTo>
                      <a:pt x="438" y="96"/>
                      <a:pt x="339"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505910"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6487777"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39"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6487777" y="5788926"/>
                <a:ext cx="119236" cy="118963"/>
              </a:xfrm>
              <a:custGeom>
                <a:rect b="b" l="l" r="r" t="t"/>
                <a:pathLst>
                  <a:path extrusionOk="0" h="437" w="438">
                    <a:moveTo>
                      <a:pt x="219" y="0"/>
                    </a:moveTo>
                    <a:cubicBezTo>
                      <a:pt x="97" y="0"/>
                      <a:pt x="1" y="98"/>
                      <a:pt x="1" y="218"/>
                    </a:cubicBezTo>
                    <a:cubicBezTo>
                      <a:pt x="1" y="340"/>
                      <a:pt x="98" y="436"/>
                      <a:pt x="219" y="436"/>
                    </a:cubicBezTo>
                    <a:cubicBezTo>
                      <a:pt x="339" y="436"/>
                      <a:pt x="438" y="339"/>
                      <a:pt x="438" y="218"/>
                    </a:cubicBezTo>
                    <a:cubicBezTo>
                      <a:pt x="438" y="96"/>
                      <a:pt x="339" y="0"/>
                      <a:pt x="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6487777" y="5569510"/>
                <a:ext cx="119236" cy="119236"/>
              </a:xfrm>
              <a:custGeom>
                <a:rect b="b" l="l" r="r" t="t"/>
                <a:pathLst>
                  <a:path extrusionOk="0" h="438" w="438">
                    <a:moveTo>
                      <a:pt x="219" y="1"/>
                    </a:moveTo>
                    <a:cubicBezTo>
                      <a:pt x="97" y="1"/>
                      <a:pt x="1" y="100"/>
                      <a:pt x="1" y="220"/>
                    </a:cubicBezTo>
                    <a:cubicBezTo>
                      <a:pt x="1" y="342"/>
                      <a:pt x="98" y="438"/>
                      <a:pt x="219" y="438"/>
                    </a:cubicBezTo>
                    <a:cubicBezTo>
                      <a:pt x="339" y="438"/>
                      <a:pt x="438" y="340"/>
                      <a:pt x="438" y="220"/>
                    </a:cubicBezTo>
                    <a:cubicBezTo>
                      <a:pt x="438" y="100"/>
                      <a:pt x="339"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6487777" y="4917796"/>
                <a:ext cx="119236" cy="119236"/>
              </a:xfrm>
              <a:custGeom>
                <a:rect b="b" l="l" r="r" t="t"/>
                <a:pathLst>
                  <a:path extrusionOk="0" h="438" w="438">
                    <a:moveTo>
                      <a:pt x="219" y="1"/>
                    </a:moveTo>
                    <a:cubicBezTo>
                      <a:pt x="97" y="1"/>
                      <a:pt x="1" y="99"/>
                      <a:pt x="1" y="220"/>
                    </a:cubicBezTo>
                    <a:cubicBezTo>
                      <a:pt x="1" y="342"/>
                      <a:pt x="98" y="438"/>
                      <a:pt x="219" y="438"/>
                    </a:cubicBezTo>
                    <a:cubicBezTo>
                      <a:pt x="339" y="438"/>
                      <a:pt x="438" y="339"/>
                      <a:pt x="438" y="220"/>
                    </a:cubicBezTo>
                    <a:cubicBezTo>
                      <a:pt x="438" y="99"/>
                      <a:pt x="339"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7769427" y="6226397"/>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7769427" y="6007526"/>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7769427" y="6444997"/>
                <a:ext cx="119780" cy="119236"/>
              </a:xfrm>
              <a:custGeom>
                <a:rect b="b" l="l" r="r" t="t"/>
                <a:pathLst>
                  <a:path extrusionOk="0" h="438" w="440">
                    <a:moveTo>
                      <a:pt x="220" y="0"/>
                    </a:moveTo>
                    <a:cubicBezTo>
                      <a:pt x="98" y="0"/>
                      <a:pt x="1" y="99"/>
                      <a:pt x="1" y="218"/>
                    </a:cubicBezTo>
                    <a:cubicBezTo>
                      <a:pt x="1" y="338"/>
                      <a:pt x="99" y="437"/>
                      <a:pt x="220" y="437"/>
                    </a:cubicBezTo>
                    <a:cubicBezTo>
                      <a:pt x="342" y="437"/>
                      <a:pt x="439" y="338"/>
                      <a:pt x="439" y="218"/>
                    </a:cubicBezTo>
                    <a:cubicBezTo>
                      <a:pt x="439" y="99"/>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7769427" y="5570327"/>
                <a:ext cx="119780" cy="119236"/>
              </a:xfrm>
              <a:custGeom>
                <a:rect b="b" l="l" r="r" t="t"/>
                <a:pathLst>
                  <a:path extrusionOk="0" h="438" w="440">
                    <a:moveTo>
                      <a:pt x="220" y="1"/>
                    </a:moveTo>
                    <a:cubicBezTo>
                      <a:pt x="98" y="1"/>
                      <a:pt x="1" y="98"/>
                      <a:pt x="1" y="218"/>
                    </a:cubicBezTo>
                    <a:cubicBezTo>
                      <a:pt x="2" y="339"/>
                      <a:pt x="99" y="438"/>
                      <a:pt x="220" y="438"/>
                    </a:cubicBezTo>
                    <a:cubicBezTo>
                      <a:pt x="342" y="438"/>
                      <a:pt x="439" y="339"/>
                      <a:pt x="439" y="218"/>
                    </a:cubicBezTo>
                    <a:cubicBezTo>
                      <a:pt x="439" y="97"/>
                      <a:pt x="340"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7769427" y="5788926"/>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7769427" y="6659240"/>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7769427" y="7096711"/>
                <a:ext cx="119780" cy="119236"/>
              </a:xfrm>
              <a:custGeom>
                <a:rect b="b" l="l" r="r" t="t"/>
                <a:pathLst>
                  <a:path extrusionOk="0" h="438" w="440">
                    <a:moveTo>
                      <a:pt x="220" y="0"/>
                    </a:moveTo>
                    <a:cubicBezTo>
                      <a:pt x="98" y="0"/>
                      <a:pt x="1" y="99"/>
                      <a:pt x="1" y="218"/>
                    </a:cubicBezTo>
                    <a:cubicBezTo>
                      <a:pt x="1" y="339"/>
                      <a:pt x="99" y="437"/>
                      <a:pt x="220" y="437"/>
                    </a:cubicBezTo>
                    <a:cubicBezTo>
                      <a:pt x="342" y="437"/>
                      <a:pt x="439" y="339"/>
                      <a:pt x="439" y="218"/>
                    </a:cubicBezTo>
                    <a:cubicBezTo>
                      <a:pt x="439" y="99"/>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7769427" y="3610556"/>
                <a:ext cx="119780" cy="119236"/>
              </a:xfrm>
              <a:custGeom>
                <a:rect b="b" l="l" r="r" t="t"/>
                <a:pathLst>
                  <a:path extrusionOk="0" h="438" w="440">
                    <a:moveTo>
                      <a:pt x="220" y="0"/>
                    </a:moveTo>
                    <a:cubicBezTo>
                      <a:pt x="98" y="0"/>
                      <a:pt x="1" y="99"/>
                      <a:pt x="1" y="219"/>
                    </a:cubicBezTo>
                    <a:cubicBezTo>
                      <a:pt x="1" y="338"/>
                      <a:pt x="99" y="437"/>
                      <a:pt x="220" y="437"/>
                    </a:cubicBezTo>
                    <a:cubicBezTo>
                      <a:pt x="342" y="437"/>
                      <a:pt x="439" y="338"/>
                      <a:pt x="439" y="219"/>
                    </a:cubicBezTo>
                    <a:cubicBezTo>
                      <a:pt x="439" y="99"/>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7769427" y="6878112"/>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7506455" y="3627978"/>
                <a:ext cx="119236" cy="101813"/>
              </a:xfrm>
              <a:custGeom>
                <a:rect b="b" l="l" r="r" t="t"/>
                <a:pathLst>
                  <a:path extrusionOk="0" h="374" w="438">
                    <a:moveTo>
                      <a:pt x="374" y="1"/>
                    </a:moveTo>
                    <a:cubicBezTo>
                      <a:pt x="254" y="21"/>
                      <a:pt x="134" y="44"/>
                      <a:pt x="18" y="69"/>
                    </a:cubicBezTo>
                    <a:cubicBezTo>
                      <a:pt x="5" y="97"/>
                      <a:pt x="0" y="125"/>
                      <a:pt x="0" y="155"/>
                    </a:cubicBezTo>
                    <a:cubicBezTo>
                      <a:pt x="0" y="277"/>
                      <a:pt x="98" y="373"/>
                      <a:pt x="218" y="373"/>
                    </a:cubicBezTo>
                    <a:cubicBezTo>
                      <a:pt x="340" y="373"/>
                      <a:pt x="438" y="276"/>
                      <a:pt x="438" y="155"/>
                    </a:cubicBezTo>
                    <a:cubicBezTo>
                      <a:pt x="438" y="94"/>
                      <a:pt x="412" y="41"/>
                      <a:pt x="3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7769427" y="5351728"/>
                <a:ext cx="119780" cy="119236"/>
              </a:xfrm>
              <a:custGeom>
                <a:rect b="b" l="l" r="r" t="t"/>
                <a:pathLst>
                  <a:path extrusionOk="0" h="438" w="440">
                    <a:moveTo>
                      <a:pt x="220" y="1"/>
                    </a:moveTo>
                    <a:cubicBezTo>
                      <a:pt x="98" y="1"/>
                      <a:pt x="1" y="98"/>
                      <a:pt x="1" y="219"/>
                    </a:cubicBezTo>
                    <a:cubicBezTo>
                      <a:pt x="2" y="339"/>
                      <a:pt x="99" y="438"/>
                      <a:pt x="220" y="438"/>
                    </a:cubicBezTo>
                    <a:cubicBezTo>
                      <a:pt x="342" y="438"/>
                      <a:pt x="439" y="339"/>
                      <a:pt x="439" y="219"/>
                    </a:cubicBezTo>
                    <a:cubicBezTo>
                      <a:pt x="439" y="97"/>
                      <a:pt x="340"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7776778" y="7315310"/>
                <a:ext cx="107258" cy="35390"/>
              </a:xfrm>
              <a:custGeom>
                <a:rect b="b" l="l" r="r" t="t"/>
                <a:pathLst>
                  <a:path extrusionOk="0" h="130" w="394">
                    <a:moveTo>
                      <a:pt x="193" y="0"/>
                    </a:moveTo>
                    <a:cubicBezTo>
                      <a:pt x="111" y="0"/>
                      <a:pt x="40" y="44"/>
                      <a:pt x="1" y="113"/>
                    </a:cubicBezTo>
                    <a:cubicBezTo>
                      <a:pt x="130" y="122"/>
                      <a:pt x="260" y="128"/>
                      <a:pt x="394" y="129"/>
                    </a:cubicBezTo>
                    <a:cubicBezTo>
                      <a:pt x="359" y="52"/>
                      <a:pt x="283" y="0"/>
                      <a:pt x="1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7022433" y="7096167"/>
                <a:ext cx="111613" cy="83029"/>
              </a:xfrm>
              <a:custGeom>
                <a:rect b="b" l="l" r="r" t="t"/>
                <a:pathLst>
                  <a:path extrusionOk="0" h="305" w="410">
                    <a:moveTo>
                      <a:pt x="190" y="1"/>
                    </a:moveTo>
                    <a:cubicBezTo>
                      <a:pt x="110" y="1"/>
                      <a:pt x="38" y="45"/>
                      <a:pt x="1" y="110"/>
                    </a:cubicBezTo>
                    <a:cubicBezTo>
                      <a:pt x="127" y="180"/>
                      <a:pt x="259" y="244"/>
                      <a:pt x="391" y="305"/>
                    </a:cubicBezTo>
                    <a:cubicBezTo>
                      <a:pt x="402" y="277"/>
                      <a:pt x="409" y="249"/>
                      <a:pt x="409" y="219"/>
                    </a:cubicBezTo>
                    <a:cubicBezTo>
                      <a:pt x="409" y="98"/>
                      <a:pt x="310" y="1"/>
                      <a:pt x="1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7769427" y="4043671"/>
                <a:ext cx="119780" cy="119236"/>
              </a:xfrm>
              <a:custGeom>
                <a:rect b="b" l="l" r="r" t="t"/>
                <a:pathLst>
                  <a:path extrusionOk="0" h="438" w="440">
                    <a:moveTo>
                      <a:pt x="220" y="0"/>
                    </a:moveTo>
                    <a:cubicBezTo>
                      <a:pt x="98" y="0"/>
                      <a:pt x="1" y="99"/>
                      <a:pt x="1" y="220"/>
                    </a:cubicBezTo>
                    <a:cubicBezTo>
                      <a:pt x="2" y="340"/>
                      <a:pt x="99" y="438"/>
                      <a:pt x="220" y="438"/>
                    </a:cubicBezTo>
                    <a:cubicBezTo>
                      <a:pt x="342" y="438"/>
                      <a:pt x="439" y="340"/>
                      <a:pt x="439" y="220"/>
                    </a:cubicBezTo>
                    <a:cubicBezTo>
                      <a:pt x="439" y="98"/>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6224532" y="6226397"/>
                <a:ext cx="119236" cy="119236"/>
              </a:xfrm>
              <a:custGeom>
                <a:rect b="b" l="l" r="r" t="t"/>
                <a:pathLst>
                  <a:path extrusionOk="0" h="438" w="438">
                    <a:moveTo>
                      <a:pt x="218" y="0"/>
                    </a:moveTo>
                    <a:cubicBezTo>
                      <a:pt x="98" y="0"/>
                      <a:pt x="0" y="99"/>
                      <a:pt x="0" y="218"/>
                    </a:cubicBezTo>
                    <a:cubicBezTo>
                      <a:pt x="0" y="225"/>
                      <a:pt x="0" y="231"/>
                      <a:pt x="1" y="238"/>
                    </a:cubicBezTo>
                    <a:cubicBezTo>
                      <a:pt x="24" y="286"/>
                      <a:pt x="47" y="333"/>
                      <a:pt x="72" y="380"/>
                    </a:cubicBezTo>
                    <a:cubicBezTo>
                      <a:pt x="109" y="415"/>
                      <a:pt x="161" y="438"/>
                      <a:pt x="218" y="438"/>
                    </a:cubicBezTo>
                    <a:cubicBezTo>
                      <a:pt x="340" y="438"/>
                      <a:pt x="437" y="339"/>
                      <a:pt x="437" y="218"/>
                    </a:cubicBezTo>
                    <a:cubicBezTo>
                      <a:pt x="437" y="96"/>
                      <a:pt x="338"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7769427" y="5137212"/>
                <a:ext cx="119780" cy="119236"/>
              </a:xfrm>
              <a:custGeom>
                <a:rect b="b" l="l" r="r" t="t"/>
                <a:pathLst>
                  <a:path extrusionOk="0" h="438" w="440">
                    <a:moveTo>
                      <a:pt x="220" y="0"/>
                    </a:moveTo>
                    <a:cubicBezTo>
                      <a:pt x="98" y="0"/>
                      <a:pt x="1" y="98"/>
                      <a:pt x="1" y="218"/>
                    </a:cubicBezTo>
                    <a:cubicBezTo>
                      <a:pt x="2" y="339"/>
                      <a:pt x="99" y="437"/>
                      <a:pt x="220" y="437"/>
                    </a:cubicBezTo>
                    <a:cubicBezTo>
                      <a:pt x="342" y="437"/>
                      <a:pt x="439" y="339"/>
                      <a:pt x="439" y="218"/>
                    </a:cubicBezTo>
                    <a:cubicBezTo>
                      <a:pt x="439" y="96"/>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6751294" y="6877567"/>
                <a:ext cx="119236" cy="119508"/>
              </a:xfrm>
              <a:custGeom>
                <a:rect b="b" l="l" r="r" t="t"/>
                <a:pathLst>
                  <a:path extrusionOk="0" h="439" w="438">
                    <a:moveTo>
                      <a:pt x="218" y="1"/>
                    </a:moveTo>
                    <a:cubicBezTo>
                      <a:pt x="96" y="1"/>
                      <a:pt x="0" y="98"/>
                      <a:pt x="0" y="219"/>
                    </a:cubicBezTo>
                    <a:cubicBezTo>
                      <a:pt x="0" y="233"/>
                      <a:pt x="2" y="246"/>
                      <a:pt x="3" y="259"/>
                    </a:cubicBezTo>
                    <a:cubicBezTo>
                      <a:pt x="81" y="319"/>
                      <a:pt x="159" y="378"/>
                      <a:pt x="240" y="438"/>
                    </a:cubicBezTo>
                    <a:cubicBezTo>
                      <a:pt x="349" y="427"/>
                      <a:pt x="438" y="334"/>
                      <a:pt x="438" y="219"/>
                    </a:cubicBezTo>
                    <a:cubicBezTo>
                      <a:pt x="438" y="97"/>
                      <a:pt x="339"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6312189" y="6451530"/>
                <a:ext cx="31578" cy="49818"/>
              </a:xfrm>
              <a:custGeom>
                <a:rect b="b" l="l" r="r" t="t"/>
                <a:pathLst>
                  <a:path extrusionOk="0" h="183" w="116">
                    <a:moveTo>
                      <a:pt x="1" y="1"/>
                    </a:moveTo>
                    <a:lnTo>
                      <a:pt x="1" y="1"/>
                    </a:lnTo>
                    <a:cubicBezTo>
                      <a:pt x="38" y="62"/>
                      <a:pt x="75" y="122"/>
                      <a:pt x="115" y="183"/>
                    </a:cubicBezTo>
                    <a:cubicBezTo>
                      <a:pt x="110" y="104"/>
                      <a:pt x="65" y="3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6491043" y="6659240"/>
                <a:ext cx="115969" cy="117330"/>
              </a:xfrm>
              <a:custGeom>
                <a:rect b="b" l="l" r="r" t="t"/>
                <a:pathLst>
                  <a:path extrusionOk="0" h="431" w="426">
                    <a:moveTo>
                      <a:pt x="207" y="0"/>
                    </a:moveTo>
                    <a:cubicBezTo>
                      <a:pt x="112" y="0"/>
                      <a:pt x="33" y="59"/>
                      <a:pt x="0" y="144"/>
                    </a:cubicBezTo>
                    <a:cubicBezTo>
                      <a:pt x="85" y="241"/>
                      <a:pt x="172" y="337"/>
                      <a:pt x="263" y="430"/>
                    </a:cubicBezTo>
                    <a:cubicBezTo>
                      <a:pt x="356" y="404"/>
                      <a:pt x="426" y="320"/>
                      <a:pt x="426" y="218"/>
                    </a:cubicBezTo>
                    <a:cubicBezTo>
                      <a:pt x="426" y="96"/>
                      <a:pt x="327" y="0"/>
                      <a:pt x="2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7553550" y="7314766"/>
                <a:ext cx="44918" cy="9256"/>
              </a:xfrm>
              <a:custGeom>
                <a:rect b="b" l="l" r="r" t="t"/>
                <a:pathLst>
                  <a:path extrusionOk="0" h="34" w="165">
                    <a:moveTo>
                      <a:pt x="47" y="1"/>
                    </a:moveTo>
                    <a:cubicBezTo>
                      <a:pt x="29" y="2"/>
                      <a:pt x="15" y="2"/>
                      <a:pt x="1" y="5"/>
                    </a:cubicBezTo>
                    <a:cubicBezTo>
                      <a:pt x="54" y="16"/>
                      <a:pt x="108" y="25"/>
                      <a:pt x="164" y="34"/>
                    </a:cubicBezTo>
                    <a:cubicBezTo>
                      <a:pt x="130" y="12"/>
                      <a:pt x="90" y="1"/>
                      <a:pt x="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7769427" y="4918613"/>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7769427" y="4700013"/>
                <a:ext cx="119780" cy="119236"/>
              </a:xfrm>
              <a:custGeom>
                <a:rect b="b" l="l" r="r" t="t"/>
                <a:pathLst>
                  <a:path extrusionOk="0" h="438" w="440">
                    <a:moveTo>
                      <a:pt x="220" y="1"/>
                    </a:moveTo>
                    <a:cubicBezTo>
                      <a:pt x="98" y="1"/>
                      <a:pt x="1" y="98"/>
                      <a:pt x="1" y="219"/>
                    </a:cubicBezTo>
                    <a:cubicBezTo>
                      <a:pt x="1" y="339"/>
                      <a:pt x="99" y="438"/>
                      <a:pt x="220" y="438"/>
                    </a:cubicBezTo>
                    <a:cubicBezTo>
                      <a:pt x="342" y="438"/>
                      <a:pt x="439" y="339"/>
                      <a:pt x="439" y="219"/>
                    </a:cubicBezTo>
                    <a:cubicBezTo>
                      <a:pt x="439" y="98"/>
                      <a:pt x="340"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7769427" y="4480597"/>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7769427" y="4262270"/>
                <a:ext cx="119780" cy="119236"/>
              </a:xfrm>
              <a:custGeom>
                <a:rect b="b" l="l" r="r" t="t"/>
                <a:pathLst>
                  <a:path extrusionOk="0" h="438" w="440">
                    <a:moveTo>
                      <a:pt x="220" y="0"/>
                    </a:moveTo>
                    <a:cubicBezTo>
                      <a:pt x="98" y="0"/>
                      <a:pt x="1" y="99"/>
                      <a:pt x="1" y="220"/>
                    </a:cubicBezTo>
                    <a:cubicBezTo>
                      <a:pt x="1" y="340"/>
                      <a:pt x="99" y="437"/>
                      <a:pt x="220" y="437"/>
                    </a:cubicBezTo>
                    <a:cubicBezTo>
                      <a:pt x="342" y="437"/>
                      <a:pt x="439" y="340"/>
                      <a:pt x="439" y="220"/>
                    </a:cubicBezTo>
                    <a:cubicBezTo>
                      <a:pt x="439" y="99"/>
                      <a:pt x="340"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7769427" y="3828883"/>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6487777" y="5350911"/>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7242666" y="6225853"/>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7242666" y="6007526"/>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7242666" y="5788926"/>
                <a:ext cx="119508" cy="118963"/>
              </a:xfrm>
              <a:custGeom>
                <a:rect b="b" l="l" r="r" t="t"/>
                <a:pathLst>
                  <a:path extrusionOk="0" h="437" w="439">
                    <a:moveTo>
                      <a:pt x="220" y="0"/>
                    </a:moveTo>
                    <a:cubicBezTo>
                      <a:pt x="98" y="0"/>
                      <a:pt x="0" y="98"/>
                      <a:pt x="0" y="218"/>
                    </a:cubicBezTo>
                    <a:cubicBezTo>
                      <a:pt x="0" y="340"/>
                      <a:pt x="99" y="436"/>
                      <a:pt x="220" y="436"/>
                    </a:cubicBezTo>
                    <a:cubicBezTo>
                      <a:pt x="340" y="436"/>
                      <a:pt x="439" y="339"/>
                      <a:pt x="439" y="218"/>
                    </a:cubicBezTo>
                    <a:cubicBezTo>
                      <a:pt x="439" y="96"/>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7242666" y="6659240"/>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7242666" y="4043126"/>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39"/>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7242666" y="6444452"/>
                <a:ext cx="119508" cy="119236"/>
              </a:xfrm>
              <a:custGeom>
                <a:rect b="b" l="l" r="r" t="t"/>
                <a:pathLst>
                  <a:path extrusionOk="0" h="438" w="439">
                    <a:moveTo>
                      <a:pt x="220" y="1"/>
                    </a:moveTo>
                    <a:cubicBezTo>
                      <a:pt x="98" y="1"/>
                      <a:pt x="0" y="98"/>
                      <a:pt x="0" y="219"/>
                    </a:cubicBezTo>
                    <a:cubicBezTo>
                      <a:pt x="0" y="339"/>
                      <a:pt x="99" y="438"/>
                      <a:pt x="220" y="438"/>
                    </a:cubicBezTo>
                    <a:cubicBezTo>
                      <a:pt x="340" y="438"/>
                      <a:pt x="439" y="339"/>
                      <a:pt x="439" y="219"/>
                    </a:cubicBezTo>
                    <a:cubicBezTo>
                      <a:pt x="439" y="98"/>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7242666" y="5137212"/>
                <a:ext cx="119508" cy="119236"/>
              </a:xfrm>
              <a:custGeom>
                <a:rect b="b" l="l" r="r" t="t"/>
                <a:pathLst>
                  <a:path extrusionOk="0" h="438" w="439">
                    <a:moveTo>
                      <a:pt x="220" y="0"/>
                    </a:moveTo>
                    <a:cubicBezTo>
                      <a:pt x="98" y="0"/>
                      <a:pt x="0" y="98"/>
                      <a:pt x="0" y="218"/>
                    </a:cubicBezTo>
                    <a:cubicBezTo>
                      <a:pt x="0" y="340"/>
                      <a:pt x="99" y="437"/>
                      <a:pt x="220" y="437"/>
                    </a:cubicBezTo>
                    <a:cubicBezTo>
                      <a:pt x="340" y="437"/>
                      <a:pt x="439" y="339"/>
                      <a:pt x="439" y="218"/>
                    </a:cubicBezTo>
                    <a:cubicBezTo>
                      <a:pt x="439" y="96"/>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7242666" y="4480597"/>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7242666" y="5350911"/>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7242666" y="4699197"/>
                <a:ext cx="119508" cy="119508"/>
              </a:xfrm>
              <a:custGeom>
                <a:rect b="b" l="l" r="r" t="t"/>
                <a:pathLst>
                  <a:path extrusionOk="0" h="439" w="439">
                    <a:moveTo>
                      <a:pt x="220" y="1"/>
                    </a:moveTo>
                    <a:cubicBezTo>
                      <a:pt x="98" y="1"/>
                      <a:pt x="0" y="100"/>
                      <a:pt x="0" y="220"/>
                    </a:cubicBezTo>
                    <a:cubicBezTo>
                      <a:pt x="0" y="341"/>
                      <a:pt x="99" y="438"/>
                      <a:pt x="220" y="438"/>
                    </a:cubicBezTo>
                    <a:cubicBezTo>
                      <a:pt x="340" y="438"/>
                      <a:pt x="439" y="341"/>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7242666" y="4262270"/>
                <a:ext cx="119508" cy="119236"/>
              </a:xfrm>
              <a:custGeom>
                <a:rect b="b" l="l" r="r" t="t"/>
                <a:pathLst>
                  <a:path extrusionOk="0" h="438" w="439">
                    <a:moveTo>
                      <a:pt x="220" y="0"/>
                    </a:moveTo>
                    <a:cubicBezTo>
                      <a:pt x="98" y="0"/>
                      <a:pt x="0" y="99"/>
                      <a:pt x="0" y="220"/>
                    </a:cubicBezTo>
                    <a:cubicBezTo>
                      <a:pt x="0" y="340"/>
                      <a:pt x="99" y="437"/>
                      <a:pt x="220" y="437"/>
                    </a:cubicBezTo>
                    <a:cubicBezTo>
                      <a:pt x="340" y="437"/>
                      <a:pt x="439" y="340"/>
                      <a:pt x="439" y="220"/>
                    </a:cubicBezTo>
                    <a:cubicBezTo>
                      <a:pt x="439" y="99"/>
                      <a:pt x="341"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7242666" y="7096167"/>
                <a:ext cx="119508" cy="118963"/>
              </a:xfrm>
              <a:custGeom>
                <a:rect b="b" l="l" r="r" t="t"/>
                <a:pathLst>
                  <a:path extrusionOk="0" h="437" w="439">
                    <a:moveTo>
                      <a:pt x="220" y="1"/>
                    </a:moveTo>
                    <a:cubicBezTo>
                      <a:pt x="98" y="1"/>
                      <a:pt x="0" y="98"/>
                      <a:pt x="0" y="219"/>
                    </a:cubicBezTo>
                    <a:cubicBezTo>
                      <a:pt x="0" y="339"/>
                      <a:pt x="99" y="437"/>
                      <a:pt x="220" y="437"/>
                    </a:cubicBezTo>
                    <a:cubicBezTo>
                      <a:pt x="340" y="437"/>
                      <a:pt x="439" y="339"/>
                      <a:pt x="439" y="219"/>
                    </a:cubicBezTo>
                    <a:cubicBezTo>
                      <a:pt x="439" y="98"/>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7242666" y="4917796"/>
                <a:ext cx="119508" cy="119236"/>
              </a:xfrm>
              <a:custGeom>
                <a:rect b="b" l="l" r="r" t="t"/>
                <a:pathLst>
                  <a:path extrusionOk="0" h="438" w="439">
                    <a:moveTo>
                      <a:pt x="220" y="1"/>
                    </a:moveTo>
                    <a:cubicBezTo>
                      <a:pt x="98" y="1"/>
                      <a:pt x="0" y="99"/>
                      <a:pt x="0" y="220"/>
                    </a:cubicBezTo>
                    <a:cubicBezTo>
                      <a:pt x="0" y="342"/>
                      <a:pt x="99" y="438"/>
                      <a:pt x="220" y="438"/>
                    </a:cubicBezTo>
                    <a:cubicBezTo>
                      <a:pt x="340" y="438"/>
                      <a:pt x="439" y="339"/>
                      <a:pt x="439" y="220"/>
                    </a:cubicBezTo>
                    <a:cubicBezTo>
                      <a:pt x="439" y="99"/>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7242666" y="5569510"/>
                <a:ext cx="119508" cy="119236"/>
              </a:xfrm>
              <a:custGeom>
                <a:rect b="b" l="l" r="r" t="t"/>
                <a:pathLst>
                  <a:path extrusionOk="0" h="438" w="439">
                    <a:moveTo>
                      <a:pt x="220" y="1"/>
                    </a:moveTo>
                    <a:cubicBezTo>
                      <a:pt x="98" y="1"/>
                      <a:pt x="0" y="100"/>
                      <a:pt x="0" y="220"/>
                    </a:cubicBezTo>
                    <a:cubicBezTo>
                      <a:pt x="0" y="342"/>
                      <a:pt x="99" y="438"/>
                      <a:pt x="220" y="438"/>
                    </a:cubicBezTo>
                    <a:cubicBezTo>
                      <a:pt x="340" y="438"/>
                      <a:pt x="439" y="340"/>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7505910"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7505910"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7505910"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7505910"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7505910"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7505910"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7505910"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7505910"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7505910"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7242666" y="6877567"/>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505910"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7505910"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7014811"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7" y="339"/>
                      <a:pt x="437" y="218"/>
                    </a:cubicBezTo>
                    <a:cubicBezTo>
                      <a:pt x="437" y="96"/>
                      <a:pt x="338"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6751294"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8" y="339"/>
                      <a:pt x="438" y="219"/>
                    </a:cubicBezTo>
                    <a:cubicBezTo>
                      <a:pt x="438" y="98"/>
                      <a:pt x="339"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7014811" y="3828883"/>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6751294"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6751294"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8" y="339"/>
                      <a:pt x="438" y="219"/>
                    </a:cubicBezTo>
                    <a:cubicBezTo>
                      <a:pt x="438" y="98"/>
                      <a:pt x="339"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7014811"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7" y="340"/>
                      <a:pt x="437" y="220"/>
                    </a:cubicBezTo>
                    <a:cubicBezTo>
                      <a:pt x="437" y="99"/>
                      <a:pt x="338"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014811"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39"/>
                      <a:pt x="437" y="220"/>
                    </a:cubicBezTo>
                    <a:cubicBezTo>
                      <a:pt x="437" y="100"/>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6751294"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8" y="340"/>
                      <a:pt x="438" y="220"/>
                    </a:cubicBezTo>
                    <a:cubicBezTo>
                      <a:pt x="438" y="100"/>
                      <a:pt x="339"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242666" y="3828883"/>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6751294"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8" y="339"/>
                      <a:pt x="438" y="218"/>
                    </a:cubicBezTo>
                    <a:cubicBezTo>
                      <a:pt x="438" y="96"/>
                      <a:pt x="339"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6751294"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7014811"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6751294"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8" y="339"/>
                      <a:pt x="438" y="218"/>
                    </a:cubicBezTo>
                    <a:cubicBezTo>
                      <a:pt x="438" y="96"/>
                      <a:pt x="339"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6751294"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7014811"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7" y="339"/>
                      <a:pt x="437" y="219"/>
                    </a:cubicBezTo>
                    <a:cubicBezTo>
                      <a:pt x="437" y="98"/>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7014811"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7014811" y="6877567"/>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7014811"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7014811"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7014811"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7" y="341"/>
                      <a:pt x="437" y="220"/>
                    </a:cubicBezTo>
                    <a:cubicBezTo>
                      <a:pt x="437" y="100"/>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7266894" y="3686235"/>
                <a:ext cx="93374" cy="43556"/>
              </a:xfrm>
              <a:custGeom>
                <a:rect b="b" l="l" r="r" t="t"/>
                <a:pathLst>
                  <a:path extrusionOk="0" h="160" w="343">
                    <a:moveTo>
                      <a:pt x="343" y="0"/>
                    </a:moveTo>
                    <a:lnTo>
                      <a:pt x="343" y="0"/>
                    </a:lnTo>
                    <a:cubicBezTo>
                      <a:pt x="228" y="36"/>
                      <a:pt x="113" y="73"/>
                      <a:pt x="0" y="115"/>
                    </a:cubicBezTo>
                    <a:cubicBezTo>
                      <a:pt x="36" y="142"/>
                      <a:pt x="82" y="159"/>
                      <a:pt x="131" y="159"/>
                    </a:cubicBezTo>
                    <a:cubicBezTo>
                      <a:pt x="231" y="159"/>
                      <a:pt x="315" y="93"/>
                      <a:pt x="3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7014811"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7" y="339"/>
                      <a:pt x="437" y="220"/>
                    </a:cubicBezTo>
                    <a:cubicBezTo>
                      <a:pt x="437" y="99"/>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7014811"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7" y="339"/>
                      <a:pt x="437" y="218"/>
                    </a:cubicBezTo>
                    <a:cubicBezTo>
                      <a:pt x="437" y="96"/>
                      <a:pt x="338"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6751294"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8" y="339"/>
                      <a:pt x="438" y="220"/>
                    </a:cubicBezTo>
                    <a:cubicBezTo>
                      <a:pt x="438" y="99"/>
                      <a:pt x="339"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7014811"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7" y="340"/>
                      <a:pt x="437" y="220"/>
                    </a:cubicBezTo>
                    <a:cubicBezTo>
                      <a:pt x="437" y="100"/>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7014811"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5"/>
            <p:cNvSpPr/>
            <p:nvPr/>
          </p:nvSpPr>
          <p:spPr>
            <a:xfrm>
              <a:off x="386951" y="6564068"/>
              <a:ext cx="639185" cy="505026"/>
            </a:xfrm>
            <a:custGeom>
              <a:rect b="b" l="l" r="r" t="t"/>
              <a:pathLst>
                <a:path extrusionOk="0" h="6118" w="7743">
                  <a:moveTo>
                    <a:pt x="1872" y="1"/>
                  </a:moveTo>
                  <a:cubicBezTo>
                    <a:pt x="1435" y="1"/>
                    <a:pt x="999" y="168"/>
                    <a:pt x="667" y="501"/>
                  </a:cubicBezTo>
                  <a:cubicBezTo>
                    <a:pt x="1" y="1168"/>
                    <a:pt x="1" y="2247"/>
                    <a:pt x="667" y="2914"/>
                  </a:cubicBezTo>
                  <a:lnTo>
                    <a:pt x="1459" y="3705"/>
                  </a:lnTo>
                  <a:lnTo>
                    <a:pt x="3871" y="6118"/>
                  </a:lnTo>
                  <a:lnTo>
                    <a:pt x="6283" y="3705"/>
                  </a:lnTo>
                  <a:lnTo>
                    <a:pt x="7075" y="2914"/>
                  </a:lnTo>
                  <a:cubicBezTo>
                    <a:pt x="7742" y="2247"/>
                    <a:pt x="7742" y="1166"/>
                    <a:pt x="7075" y="501"/>
                  </a:cubicBezTo>
                  <a:cubicBezTo>
                    <a:pt x="6742" y="169"/>
                    <a:pt x="6306" y="3"/>
                    <a:pt x="5869" y="3"/>
                  </a:cubicBezTo>
                  <a:cubicBezTo>
                    <a:pt x="5433" y="3"/>
                    <a:pt x="4996" y="169"/>
                    <a:pt x="4663" y="501"/>
                  </a:cubicBezTo>
                  <a:lnTo>
                    <a:pt x="3871" y="1294"/>
                  </a:lnTo>
                  <a:lnTo>
                    <a:pt x="3079" y="501"/>
                  </a:lnTo>
                  <a:cubicBezTo>
                    <a:pt x="2745" y="168"/>
                    <a:pt x="2308" y="1"/>
                    <a:pt x="18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1" name="Shape 401"/>
        <p:cNvGrpSpPr/>
        <p:nvPr/>
      </p:nvGrpSpPr>
      <p:grpSpPr>
        <a:xfrm>
          <a:off x="0" y="0"/>
          <a:ext cx="0" cy="0"/>
          <a:chOff x="0" y="0"/>
          <a:chExt cx="0" cy="0"/>
        </a:xfrm>
      </p:grpSpPr>
      <p:sp>
        <p:nvSpPr>
          <p:cNvPr id="402" name="Google Shape;402;p6"/>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txBox="1"/>
          <p:nvPr>
            <p:ph type="title"/>
          </p:nvPr>
        </p:nvSpPr>
        <p:spPr>
          <a:xfrm>
            <a:off x="511050" y="464675"/>
            <a:ext cx="6537900" cy="1018500"/>
          </a:xfrm>
          <a:prstGeom prst="rect">
            <a:avLst/>
          </a:prstGeom>
        </p:spPr>
        <p:txBody>
          <a:bodyPr anchorCtr="0" anchor="t" bIns="114375" lIns="114375" spcFirstLastPara="1" rIns="114375" wrap="square" tIns="114375">
            <a:noAutofit/>
          </a:bodyPr>
          <a:lstStyle>
            <a:lvl1pPr lvl="0" algn="ctr">
              <a:spcBef>
                <a:spcPts val="0"/>
              </a:spcBef>
              <a:spcAft>
                <a:spcPts val="0"/>
              </a:spcAft>
              <a:buSzPts val="6500"/>
              <a:buNone/>
              <a:defRPr sz="54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4" name="Shape 404"/>
        <p:cNvGrpSpPr/>
        <p:nvPr/>
      </p:nvGrpSpPr>
      <p:grpSpPr>
        <a:xfrm>
          <a:off x="0" y="0"/>
          <a:ext cx="0" cy="0"/>
          <a:chOff x="0" y="0"/>
          <a:chExt cx="0" cy="0"/>
        </a:xfrm>
      </p:grpSpPr>
      <p:sp>
        <p:nvSpPr>
          <p:cNvPr id="405" name="Google Shape;405;p7"/>
          <p:cNvSpPr/>
          <p:nvPr/>
        </p:nvSpPr>
        <p:spPr>
          <a:xfrm>
            <a:off x="6530279" y="9746447"/>
            <a:ext cx="1335027" cy="1169094"/>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txBox="1"/>
          <p:nvPr>
            <p:ph type="title"/>
          </p:nvPr>
        </p:nvSpPr>
        <p:spPr>
          <a:xfrm>
            <a:off x="512064" y="685799"/>
            <a:ext cx="6537900" cy="1014900"/>
          </a:xfrm>
          <a:prstGeom prst="rect">
            <a:avLst/>
          </a:prstGeom>
        </p:spPr>
        <p:txBody>
          <a:bodyPr anchorCtr="0" anchor="ctr" bIns="114375" lIns="114375" spcFirstLastPara="1" rIns="114375" wrap="square" tIns="11437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7" name="Google Shape;407;p7"/>
          <p:cNvSpPr txBox="1"/>
          <p:nvPr>
            <p:ph idx="1" type="body"/>
          </p:nvPr>
        </p:nvSpPr>
        <p:spPr>
          <a:xfrm>
            <a:off x="512075" y="2675988"/>
            <a:ext cx="6537900" cy="1428900"/>
          </a:xfrm>
          <a:prstGeom prst="rect">
            <a:avLst/>
          </a:prstGeom>
        </p:spPr>
        <p:txBody>
          <a:bodyPr anchorCtr="0" anchor="t" bIns="114375" lIns="114375" spcFirstLastPara="1" rIns="114375" wrap="square" tIns="114375">
            <a:noAutofit/>
          </a:bodyPr>
          <a:lstStyle>
            <a:lvl1pPr indent="-342900" lvl="0" marL="457200">
              <a:spcBef>
                <a:spcPts val="0"/>
              </a:spcBef>
              <a:spcAft>
                <a:spcPts val="0"/>
              </a:spcAft>
              <a:buSzPts val="1800"/>
              <a:buChar char="●"/>
              <a:defRPr sz="1600"/>
            </a:lvl1pPr>
            <a:lvl2pPr indent="-342900" lvl="1" marL="914400">
              <a:spcBef>
                <a:spcPts val="0"/>
              </a:spcBef>
              <a:spcAft>
                <a:spcPts val="0"/>
              </a:spcAft>
              <a:buSzPts val="1800"/>
              <a:buChar char="○"/>
              <a:defRPr sz="1500"/>
            </a:lvl2pPr>
            <a:lvl3pPr indent="-342900" lvl="2" marL="1371600">
              <a:spcBef>
                <a:spcPts val="0"/>
              </a:spcBef>
              <a:spcAft>
                <a:spcPts val="0"/>
              </a:spcAft>
              <a:buSzPts val="1800"/>
              <a:buChar char="■"/>
              <a:defRPr sz="1500"/>
            </a:lvl3pPr>
            <a:lvl4pPr indent="-342900" lvl="3" marL="1828800">
              <a:spcBef>
                <a:spcPts val="0"/>
              </a:spcBef>
              <a:spcAft>
                <a:spcPts val="0"/>
              </a:spcAft>
              <a:buSzPts val="1800"/>
              <a:buChar char="●"/>
              <a:defRPr sz="1500"/>
            </a:lvl4pPr>
            <a:lvl5pPr indent="-342900" lvl="4" marL="2286000">
              <a:spcBef>
                <a:spcPts val="0"/>
              </a:spcBef>
              <a:spcAft>
                <a:spcPts val="0"/>
              </a:spcAft>
              <a:buSzPts val="1800"/>
              <a:buChar char="○"/>
              <a:defRPr sz="1500"/>
            </a:lvl5pPr>
            <a:lvl6pPr indent="-342900" lvl="5" marL="2743200">
              <a:spcBef>
                <a:spcPts val="0"/>
              </a:spcBef>
              <a:spcAft>
                <a:spcPts val="0"/>
              </a:spcAft>
              <a:buSzPts val="1800"/>
              <a:buChar char="■"/>
              <a:defRPr sz="1500"/>
            </a:lvl6pPr>
            <a:lvl7pPr indent="-342900" lvl="6" marL="3200400">
              <a:spcBef>
                <a:spcPts val="0"/>
              </a:spcBef>
              <a:spcAft>
                <a:spcPts val="0"/>
              </a:spcAft>
              <a:buSzPts val="1800"/>
              <a:buChar char="●"/>
              <a:defRPr sz="1500"/>
            </a:lvl7pPr>
            <a:lvl8pPr indent="-342900" lvl="7" marL="3657600">
              <a:spcBef>
                <a:spcPts val="0"/>
              </a:spcBef>
              <a:spcAft>
                <a:spcPts val="0"/>
              </a:spcAft>
              <a:buSzPts val="1800"/>
              <a:buChar char="○"/>
              <a:defRPr sz="1500"/>
            </a:lvl8pPr>
            <a:lvl9pPr indent="-342900" lvl="8" marL="4114800">
              <a:spcBef>
                <a:spcPts val="0"/>
              </a:spcBef>
              <a:spcAft>
                <a:spcPts val="0"/>
              </a:spcAft>
              <a:buSzPts val="1800"/>
              <a:buChar char="■"/>
              <a:defRPr sz="1500"/>
            </a:lvl9pPr>
          </a:lstStyle>
          <a:p/>
        </p:txBody>
      </p:sp>
      <p:sp>
        <p:nvSpPr>
          <p:cNvPr id="408" name="Google Shape;408;p7"/>
          <p:cNvSpPr txBox="1"/>
          <p:nvPr>
            <p:ph idx="2" type="subTitle"/>
          </p:nvPr>
        </p:nvSpPr>
        <p:spPr>
          <a:xfrm>
            <a:off x="512075" y="1848125"/>
            <a:ext cx="6537900" cy="828000"/>
          </a:xfrm>
          <a:prstGeom prst="rect">
            <a:avLst/>
          </a:prstGeom>
        </p:spPr>
        <p:txBody>
          <a:bodyPr anchorCtr="0" anchor="t" bIns="114375" lIns="114375" spcFirstLastPara="1" rIns="114375" wrap="square" tIns="11437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09" name="Google Shape;409;p7"/>
          <p:cNvSpPr/>
          <p:nvPr/>
        </p:nvSpPr>
        <p:spPr>
          <a:xfrm>
            <a:off x="7050029" y="3667947"/>
            <a:ext cx="1335027" cy="1169094"/>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rot="-6937747">
            <a:off x="6466436" y="9860081"/>
            <a:ext cx="1462711" cy="412292"/>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rot="956153">
            <a:off x="58880" y="9584504"/>
            <a:ext cx="610437" cy="514284"/>
          </a:xfrm>
          <a:custGeom>
            <a:rect b="b" l="l" r="r" t="t"/>
            <a:pathLst>
              <a:path extrusionOk="0" h="7532" w="8940">
                <a:moveTo>
                  <a:pt x="6393" y="1"/>
                </a:moveTo>
                <a:cubicBezTo>
                  <a:pt x="6293" y="1"/>
                  <a:pt x="6192" y="11"/>
                  <a:pt x="6092" y="33"/>
                </a:cubicBezTo>
                <a:cubicBezTo>
                  <a:pt x="5355" y="190"/>
                  <a:pt x="4829" y="1122"/>
                  <a:pt x="5233" y="1757"/>
                </a:cubicBezTo>
                <a:lnTo>
                  <a:pt x="4902" y="1777"/>
                </a:lnTo>
                <a:cubicBezTo>
                  <a:pt x="4296" y="1194"/>
                  <a:pt x="3614" y="653"/>
                  <a:pt x="2802" y="440"/>
                </a:cubicBezTo>
                <a:cubicBezTo>
                  <a:pt x="2590" y="384"/>
                  <a:pt x="2368" y="355"/>
                  <a:pt x="2146" y="355"/>
                </a:cubicBezTo>
                <a:cubicBezTo>
                  <a:pt x="1518" y="355"/>
                  <a:pt x="892" y="584"/>
                  <a:pt x="511" y="1075"/>
                </a:cubicBezTo>
                <a:cubicBezTo>
                  <a:pt x="1" y="1733"/>
                  <a:pt x="55" y="2698"/>
                  <a:pt x="422" y="3447"/>
                </a:cubicBezTo>
                <a:cubicBezTo>
                  <a:pt x="791" y="4196"/>
                  <a:pt x="1420" y="4776"/>
                  <a:pt x="2037" y="5340"/>
                </a:cubicBezTo>
                <a:cubicBezTo>
                  <a:pt x="2874" y="6104"/>
                  <a:pt x="3737" y="6885"/>
                  <a:pt x="4798" y="7289"/>
                </a:cubicBezTo>
                <a:cubicBezTo>
                  <a:pt x="5211" y="7446"/>
                  <a:pt x="5665" y="7532"/>
                  <a:pt x="6112" y="7532"/>
                </a:cubicBezTo>
                <a:cubicBezTo>
                  <a:pt x="6809" y="7532"/>
                  <a:pt x="7492" y="7322"/>
                  <a:pt x="7987" y="6841"/>
                </a:cubicBezTo>
                <a:cubicBezTo>
                  <a:pt x="8939" y="5917"/>
                  <a:pt x="8896" y="4395"/>
                  <a:pt x="8700" y="3085"/>
                </a:cubicBezTo>
                <a:cubicBezTo>
                  <a:pt x="8587" y="2339"/>
                  <a:pt x="8436" y="1574"/>
                  <a:pt x="8013" y="950"/>
                </a:cubicBezTo>
                <a:cubicBezTo>
                  <a:pt x="7648" y="411"/>
                  <a:pt x="7030" y="1"/>
                  <a:pt x="6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rot="2145489">
            <a:off x="806658" y="10113426"/>
            <a:ext cx="516521" cy="435156"/>
          </a:xfrm>
          <a:custGeom>
            <a:rect b="b" l="l" r="r" t="t"/>
            <a:pathLst>
              <a:path extrusionOk="0" h="7532" w="8940">
                <a:moveTo>
                  <a:pt x="6393" y="1"/>
                </a:moveTo>
                <a:cubicBezTo>
                  <a:pt x="6293" y="1"/>
                  <a:pt x="6192" y="11"/>
                  <a:pt x="6092" y="33"/>
                </a:cubicBezTo>
                <a:cubicBezTo>
                  <a:pt x="5355" y="190"/>
                  <a:pt x="4829" y="1122"/>
                  <a:pt x="5233" y="1757"/>
                </a:cubicBezTo>
                <a:lnTo>
                  <a:pt x="4902" y="1777"/>
                </a:lnTo>
                <a:cubicBezTo>
                  <a:pt x="4296" y="1194"/>
                  <a:pt x="3614" y="653"/>
                  <a:pt x="2802" y="440"/>
                </a:cubicBezTo>
                <a:cubicBezTo>
                  <a:pt x="2590" y="384"/>
                  <a:pt x="2368" y="355"/>
                  <a:pt x="2146" y="355"/>
                </a:cubicBezTo>
                <a:cubicBezTo>
                  <a:pt x="1518" y="355"/>
                  <a:pt x="892" y="584"/>
                  <a:pt x="511" y="1075"/>
                </a:cubicBezTo>
                <a:cubicBezTo>
                  <a:pt x="1" y="1733"/>
                  <a:pt x="55" y="2698"/>
                  <a:pt x="422" y="3447"/>
                </a:cubicBezTo>
                <a:cubicBezTo>
                  <a:pt x="791" y="4196"/>
                  <a:pt x="1420" y="4776"/>
                  <a:pt x="2037" y="5340"/>
                </a:cubicBezTo>
                <a:cubicBezTo>
                  <a:pt x="2874" y="6104"/>
                  <a:pt x="3737" y="6885"/>
                  <a:pt x="4798" y="7289"/>
                </a:cubicBezTo>
                <a:cubicBezTo>
                  <a:pt x="5211" y="7446"/>
                  <a:pt x="5665" y="7532"/>
                  <a:pt x="6112" y="7532"/>
                </a:cubicBezTo>
                <a:cubicBezTo>
                  <a:pt x="6809" y="7532"/>
                  <a:pt x="7492" y="7322"/>
                  <a:pt x="7987" y="6841"/>
                </a:cubicBezTo>
                <a:cubicBezTo>
                  <a:pt x="8939" y="5917"/>
                  <a:pt x="8896" y="4395"/>
                  <a:pt x="8700" y="3085"/>
                </a:cubicBezTo>
                <a:cubicBezTo>
                  <a:pt x="8587" y="2339"/>
                  <a:pt x="8436" y="1574"/>
                  <a:pt x="8013" y="950"/>
                </a:cubicBezTo>
                <a:cubicBezTo>
                  <a:pt x="7648" y="411"/>
                  <a:pt x="7030" y="1"/>
                  <a:pt x="6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7"/>
          <p:cNvGrpSpPr/>
          <p:nvPr/>
        </p:nvGrpSpPr>
        <p:grpSpPr>
          <a:xfrm rot="-5872460">
            <a:off x="5207182" y="4918495"/>
            <a:ext cx="4964200" cy="327393"/>
            <a:chOff x="4006706" y="264806"/>
            <a:chExt cx="3553286" cy="234342"/>
          </a:xfrm>
        </p:grpSpPr>
        <p:sp>
          <p:nvSpPr>
            <p:cNvPr id="414" name="Google Shape;414;p7"/>
            <p:cNvSpPr/>
            <p:nvPr/>
          </p:nvSpPr>
          <p:spPr>
            <a:xfrm>
              <a:off x="4006706" y="264806"/>
              <a:ext cx="3553286" cy="234342"/>
            </a:xfrm>
            <a:custGeom>
              <a:rect b="b" l="l" r="r" t="t"/>
              <a:pathLst>
                <a:path extrusionOk="0" h="3962" w="60075">
                  <a:moveTo>
                    <a:pt x="95" y="1"/>
                  </a:moveTo>
                  <a:cubicBezTo>
                    <a:pt x="42" y="1"/>
                    <a:pt x="1" y="44"/>
                    <a:pt x="1" y="96"/>
                  </a:cubicBezTo>
                  <a:lnTo>
                    <a:pt x="1" y="3866"/>
                  </a:lnTo>
                  <a:cubicBezTo>
                    <a:pt x="1" y="3917"/>
                    <a:pt x="44" y="3962"/>
                    <a:pt x="95" y="3962"/>
                  </a:cubicBezTo>
                  <a:lnTo>
                    <a:pt x="59979" y="3962"/>
                  </a:lnTo>
                  <a:cubicBezTo>
                    <a:pt x="60033" y="3962"/>
                    <a:pt x="60075" y="3917"/>
                    <a:pt x="60075" y="3866"/>
                  </a:cubicBezTo>
                  <a:lnTo>
                    <a:pt x="60075" y="96"/>
                  </a:lnTo>
                  <a:cubicBezTo>
                    <a:pt x="60075" y="44"/>
                    <a:pt x="60032" y="1"/>
                    <a:pt x="599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4170784" y="326793"/>
              <a:ext cx="3293569" cy="110310"/>
            </a:xfrm>
            <a:custGeom>
              <a:rect b="b" l="l" r="r" t="t"/>
              <a:pathLst>
                <a:path extrusionOk="0" h="1865" w="55684">
                  <a:moveTo>
                    <a:pt x="1378" y="1"/>
                  </a:moveTo>
                  <a:lnTo>
                    <a:pt x="834" y="342"/>
                  </a:lnTo>
                  <a:lnTo>
                    <a:pt x="224" y="143"/>
                  </a:lnTo>
                  <a:lnTo>
                    <a:pt x="376" y="771"/>
                  </a:lnTo>
                  <a:lnTo>
                    <a:pt x="1" y="1294"/>
                  </a:lnTo>
                  <a:lnTo>
                    <a:pt x="640" y="1340"/>
                  </a:lnTo>
                  <a:lnTo>
                    <a:pt x="1016" y="1863"/>
                  </a:lnTo>
                  <a:lnTo>
                    <a:pt x="1258" y="1267"/>
                  </a:lnTo>
                  <a:lnTo>
                    <a:pt x="1867" y="1066"/>
                  </a:lnTo>
                  <a:lnTo>
                    <a:pt x="1378" y="647"/>
                  </a:lnTo>
                  <a:lnTo>
                    <a:pt x="1378" y="1"/>
                  </a:lnTo>
                  <a:close/>
                  <a:moveTo>
                    <a:pt x="4367" y="1"/>
                  </a:moveTo>
                  <a:lnTo>
                    <a:pt x="3823" y="342"/>
                  </a:lnTo>
                  <a:lnTo>
                    <a:pt x="3213" y="143"/>
                  </a:lnTo>
                  <a:lnTo>
                    <a:pt x="3365" y="771"/>
                  </a:lnTo>
                  <a:lnTo>
                    <a:pt x="2990" y="1294"/>
                  </a:lnTo>
                  <a:lnTo>
                    <a:pt x="3629" y="1340"/>
                  </a:lnTo>
                  <a:lnTo>
                    <a:pt x="4005" y="1863"/>
                  </a:lnTo>
                  <a:lnTo>
                    <a:pt x="4247" y="1267"/>
                  </a:lnTo>
                  <a:lnTo>
                    <a:pt x="4856" y="1066"/>
                  </a:lnTo>
                  <a:lnTo>
                    <a:pt x="4367" y="647"/>
                  </a:lnTo>
                  <a:lnTo>
                    <a:pt x="4367" y="1"/>
                  </a:lnTo>
                  <a:close/>
                  <a:moveTo>
                    <a:pt x="7358" y="1"/>
                  </a:moveTo>
                  <a:lnTo>
                    <a:pt x="6813" y="342"/>
                  </a:lnTo>
                  <a:lnTo>
                    <a:pt x="6204" y="143"/>
                  </a:lnTo>
                  <a:lnTo>
                    <a:pt x="6356" y="771"/>
                  </a:lnTo>
                  <a:lnTo>
                    <a:pt x="5980" y="1294"/>
                  </a:lnTo>
                  <a:lnTo>
                    <a:pt x="6620" y="1340"/>
                  </a:lnTo>
                  <a:lnTo>
                    <a:pt x="6997" y="1863"/>
                  </a:lnTo>
                  <a:lnTo>
                    <a:pt x="7237" y="1267"/>
                  </a:lnTo>
                  <a:lnTo>
                    <a:pt x="7847" y="1066"/>
                  </a:lnTo>
                  <a:lnTo>
                    <a:pt x="7358" y="647"/>
                  </a:lnTo>
                  <a:lnTo>
                    <a:pt x="7358" y="1"/>
                  </a:lnTo>
                  <a:close/>
                  <a:moveTo>
                    <a:pt x="10347" y="1"/>
                  </a:moveTo>
                  <a:lnTo>
                    <a:pt x="9802" y="342"/>
                  </a:lnTo>
                  <a:lnTo>
                    <a:pt x="9193" y="143"/>
                  </a:lnTo>
                  <a:lnTo>
                    <a:pt x="9345" y="771"/>
                  </a:lnTo>
                  <a:lnTo>
                    <a:pt x="8969" y="1294"/>
                  </a:lnTo>
                  <a:lnTo>
                    <a:pt x="9609" y="1340"/>
                  </a:lnTo>
                  <a:lnTo>
                    <a:pt x="9986" y="1863"/>
                  </a:lnTo>
                  <a:lnTo>
                    <a:pt x="10226" y="1267"/>
                  </a:lnTo>
                  <a:lnTo>
                    <a:pt x="10836" y="1066"/>
                  </a:lnTo>
                  <a:lnTo>
                    <a:pt x="10347" y="647"/>
                  </a:lnTo>
                  <a:lnTo>
                    <a:pt x="10347" y="1"/>
                  </a:lnTo>
                  <a:close/>
                  <a:moveTo>
                    <a:pt x="13337" y="1"/>
                  </a:moveTo>
                  <a:lnTo>
                    <a:pt x="12792" y="342"/>
                  </a:lnTo>
                  <a:lnTo>
                    <a:pt x="12183" y="143"/>
                  </a:lnTo>
                  <a:lnTo>
                    <a:pt x="12337" y="771"/>
                  </a:lnTo>
                  <a:lnTo>
                    <a:pt x="11960" y="1294"/>
                  </a:lnTo>
                  <a:lnTo>
                    <a:pt x="12599" y="1340"/>
                  </a:lnTo>
                  <a:lnTo>
                    <a:pt x="12976" y="1863"/>
                  </a:lnTo>
                  <a:lnTo>
                    <a:pt x="13218" y="1267"/>
                  </a:lnTo>
                  <a:lnTo>
                    <a:pt x="13828" y="1066"/>
                  </a:lnTo>
                  <a:lnTo>
                    <a:pt x="13337" y="647"/>
                  </a:lnTo>
                  <a:lnTo>
                    <a:pt x="13337" y="1"/>
                  </a:lnTo>
                  <a:close/>
                  <a:moveTo>
                    <a:pt x="16326" y="1"/>
                  </a:moveTo>
                  <a:lnTo>
                    <a:pt x="15781" y="342"/>
                  </a:lnTo>
                  <a:lnTo>
                    <a:pt x="15172" y="143"/>
                  </a:lnTo>
                  <a:lnTo>
                    <a:pt x="15326" y="771"/>
                  </a:lnTo>
                  <a:lnTo>
                    <a:pt x="14949" y="1294"/>
                  </a:lnTo>
                  <a:lnTo>
                    <a:pt x="15588" y="1340"/>
                  </a:lnTo>
                  <a:lnTo>
                    <a:pt x="15965" y="1863"/>
                  </a:lnTo>
                  <a:lnTo>
                    <a:pt x="16207" y="1267"/>
                  </a:lnTo>
                  <a:lnTo>
                    <a:pt x="16817" y="1066"/>
                  </a:lnTo>
                  <a:lnTo>
                    <a:pt x="16326" y="647"/>
                  </a:lnTo>
                  <a:lnTo>
                    <a:pt x="16326" y="1"/>
                  </a:lnTo>
                  <a:close/>
                  <a:moveTo>
                    <a:pt x="19315" y="1"/>
                  </a:moveTo>
                  <a:lnTo>
                    <a:pt x="18770" y="342"/>
                  </a:lnTo>
                  <a:lnTo>
                    <a:pt x="18161" y="143"/>
                  </a:lnTo>
                  <a:lnTo>
                    <a:pt x="18315" y="771"/>
                  </a:lnTo>
                  <a:lnTo>
                    <a:pt x="17938" y="1294"/>
                  </a:lnTo>
                  <a:lnTo>
                    <a:pt x="18577" y="1340"/>
                  </a:lnTo>
                  <a:lnTo>
                    <a:pt x="18954" y="1863"/>
                  </a:lnTo>
                  <a:lnTo>
                    <a:pt x="19196" y="1267"/>
                  </a:lnTo>
                  <a:lnTo>
                    <a:pt x="19806" y="1066"/>
                  </a:lnTo>
                  <a:lnTo>
                    <a:pt x="19315" y="647"/>
                  </a:lnTo>
                  <a:lnTo>
                    <a:pt x="19315" y="1"/>
                  </a:lnTo>
                  <a:close/>
                  <a:moveTo>
                    <a:pt x="22307" y="1"/>
                  </a:moveTo>
                  <a:lnTo>
                    <a:pt x="21762" y="342"/>
                  </a:lnTo>
                  <a:lnTo>
                    <a:pt x="21153" y="143"/>
                  </a:lnTo>
                  <a:lnTo>
                    <a:pt x="21305" y="771"/>
                  </a:lnTo>
                  <a:lnTo>
                    <a:pt x="20928" y="1294"/>
                  </a:lnTo>
                  <a:lnTo>
                    <a:pt x="21569" y="1340"/>
                  </a:lnTo>
                  <a:lnTo>
                    <a:pt x="21944" y="1863"/>
                  </a:lnTo>
                  <a:lnTo>
                    <a:pt x="22187" y="1267"/>
                  </a:lnTo>
                  <a:lnTo>
                    <a:pt x="22796" y="1066"/>
                  </a:lnTo>
                  <a:lnTo>
                    <a:pt x="22307" y="647"/>
                  </a:lnTo>
                  <a:lnTo>
                    <a:pt x="22307" y="1"/>
                  </a:lnTo>
                  <a:close/>
                  <a:moveTo>
                    <a:pt x="25296" y="1"/>
                  </a:moveTo>
                  <a:lnTo>
                    <a:pt x="24751" y="342"/>
                  </a:lnTo>
                  <a:lnTo>
                    <a:pt x="24142" y="143"/>
                  </a:lnTo>
                  <a:lnTo>
                    <a:pt x="24294" y="771"/>
                  </a:lnTo>
                  <a:lnTo>
                    <a:pt x="23917" y="1294"/>
                  </a:lnTo>
                  <a:lnTo>
                    <a:pt x="24558" y="1340"/>
                  </a:lnTo>
                  <a:lnTo>
                    <a:pt x="24933" y="1863"/>
                  </a:lnTo>
                  <a:lnTo>
                    <a:pt x="25176" y="1267"/>
                  </a:lnTo>
                  <a:lnTo>
                    <a:pt x="25785" y="1066"/>
                  </a:lnTo>
                  <a:lnTo>
                    <a:pt x="25296" y="647"/>
                  </a:lnTo>
                  <a:lnTo>
                    <a:pt x="25296" y="1"/>
                  </a:lnTo>
                  <a:close/>
                  <a:moveTo>
                    <a:pt x="28287" y="1"/>
                  </a:moveTo>
                  <a:lnTo>
                    <a:pt x="27742" y="342"/>
                  </a:lnTo>
                  <a:lnTo>
                    <a:pt x="27133" y="143"/>
                  </a:lnTo>
                  <a:lnTo>
                    <a:pt x="27284" y="771"/>
                  </a:lnTo>
                  <a:lnTo>
                    <a:pt x="26909" y="1294"/>
                  </a:lnTo>
                  <a:lnTo>
                    <a:pt x="27548" y="1340"/>
                  </a:lnTo>
                  <a:lnTo>
                    <a:pt x="27924" y="1863"/>
                  </a:lnTo>
                  <a:lnTo>
                    <a:pt x="28166" y="1267"/>
                  </a:lnTo>
                  <a:lnTo>
                    <a:pt x="28775" y="1066"/>
                  </a:lnTo>
                  <a:lnTo>
                    <a:pt x="28287" y="647"/>
                  </a:lnTo>
                  <a:lnTo>
                    <a:pt x="28287" y="1"/>
                  </a:lnTo>
                  <a:close/>
                  <a:moveTo>
                    <a:pt x="31276" y="1"/>
                  </a:moveTo>
                  <a:lnTo>
                    <a:pt x="30731" y="342"/>
                  </a:lnTo>
                  <a:lnTo>
                    <a:pt x="30122" y="143"/>
                  </a:lnTo>
                  <a:lnTo>
                    <a:pt x="30273" y="771"/>
                  </a:lnTo>
                  <a:lnTo>
                    <a:pt x="29898" y="1294"/>
                  </a:lnTo>
                  <a:lnTo>
                    <a:pt x="30537" y="1340"/>
                  </a:lnTo>
                  <a:lnTo>
                    <a:pt x="30913" y="1863"/>
                  </a:lnTo>
                  <a:lnTo>
                    <a:pt x="31155" y="1267"/>
                  </a:lnTo>
                  <a:lnTo>
                    <a:pt x="31764" y="1066"/>
                  </a:lnTo>
                  <a:lnTo>
                    <a:pt x="31276" y="647"/>
                  </a:lnTo>
                  <a:lnTo>
                    <a:pt x="31276" y="1"/>
                  </a:lnTo>
                  <a:close/>
                  <a:moveTo>
                    <a:pt x="34266" y="1"/>
                  </a:moveTo>
                  <a:lnTo>
                    <a:pt x="33721" y="342"/>
                  </a:lnTo>
                  <a:lnTo>
                    <a:pt x="33112" y="143"/>
                  </a:lnTo>
                  <a:lnTo>
                    <a:pt x="33264" y="771"/>
                  </a:lnTo>
                  <a:lnTo>
                    <a:pt x="32888" y="1294"/>
                  </a:lnTo>
                  <a:lnTo>
                    <a:pt x="33528" y="1340"/>
                  </a:lnTo>
                  <a:lnTo>
                    <a:pt x="33905" y="1863"/>
                  </a:lnTo>
                  <a:lnTo>
                    <a:pt x="34146" y="1267"/>
                  </a:lnTo>
                  <a:lnTo>
                    <a:pt x="34755" y="1066"/>
                  </a:lnTo>
                  <a:lnTo>
                    <a:pt x="34266" y="647"/>
                  </a:lnTo>
                  <a:lnTo>
                    <a:pt x="34266" y="1"/>
                  </a:lnTo>
                  <a:close/>
                  <a:moveTo>
                    <a:pt x="37255" y="1"/>
                  </a:moveTo>
                  <a:lnTo>
                    <a:pt x="36710" y="342"/>
                  </a:lnTo>
                  <a:lnTo>
                    <a:pt x="36101" y="143"/>
                  </a:lnTo>
                  <a:lnTo>
                    <a:pt x="36253" y="771"/>
                  </a:lnTo>
                  <a:lnTo>
                    <a:pt x="35877" y="1294"/>
                  </a:lnTo>
                  <a:lnTo>
                    <a:pt x="36517" y="1340"/>
                  </a:lnTo>
                  <a:lnTo>
                    <a:pt x="36894" y="1863"/>
                  </a:lnTo>
                  <a:lnTo>
                    <a:pt x="37135" y="1267"/>
                  </a:lnTo>
                  <a:lnTo>
                    <a:pt x="37744" y="1066"/>
                  </a:lnTo>
                  <a:lnTo>
                    <a:pt x="37255" y="647"/>
                  </a:lnTo>
                  <a:lnTo>
                    <a:pt x="37255" y="1"/>
                  </a:lnTo>
                  <a:close/>
                  <a:moveTo>
                    <a:pt x="40245" y="1"/>
                  </a:moveTo>
                  <a:lnTo>
                    <a:pt x="39701" y="342"/>
                  </a:lnTo>
                  <a:lnTo>
                    <a:pt x="39091" y="143"/>
                  </a:lnTo>
                  <a:lnTo>
                    <a:pt x="39245" y="771"/>
                  </a:lnTo>
                  <a:lnTo>
                    <a:pt x="38868" y="1294"/>
                  </a:lnTo>
                  <a:lnTo>
                    <a:pt x="39507" y="1340"/>
                  </a:lnTo>
                  <a:lnTo>
                    <a:pt x="39884" y="1863"/>
                  </a:lnTo>
                  <a:lnTo>
                    <a:pt x="40126" y="1267"/>
                  </a:lnTo>
                  <a:lnTo>
                    <a:pt x="40736" y="1066"/>
                  </a:lnTo>
                  <a:lnTo>
                    <a:pt x="40245" y="647"/>
                  </a:lnTo>
                  <a:lnTo>
                    <a:pt x="40245" y="1"/>
                  </a:lnTo>
                  <a:close/>
                  <a:moveTo>
                    <a:pt x="43234" y="1"/>
                  </a:moveTo>
                  <a:lnTo>
                    <a:pt x="42690" y="342"/>
                  </a:lnTo>
                  <a:lnTo>
                    <a:pt x="42080" y="143"/>
                  </a:lnTo>
                  <a:lnTo>
                    <a:pt x="42234" y="771"/>
                  </a:lnTo>
                  <a:lnTo>
                    <a:pt x="41857" y="1294"/>
                  </a:lnTo>
                  <a:lnTo>
                    <a:pt x="42496" y="1340"/>
                  </a:lnTo>
                  <a:lnTo>
                    <a:pt x="42873" y="1863"/>
                  </a:lnTo>
                  <a:lnTo>
                    <a:pt x="43115" y="1267"/>
                  </a:lnTo>
                  <a:lnTo>
                    <a:pt x="43725" y="1066"/>
                  </a:lnTo>
                  <a:lnTo>
                    <a:pt x="43234" y="647"/>
                  </a:lnTo>
                  <a:lnTo>
                    <a:pt x="43234" y="1"/>
                  </a:lnTo>
                  <a:close/>
                  <a:moveTo>
                    <a:pt x="46226" y="1"/>
                  </a:moveTo>
                  <a:lnTo>
                    <a:pt x="45682" y="342"/>
                  </a:lnTo>
                  <a:lnTo>
                    <a:pt x="45072" y="143"/>
                  </a:lnTo>
                  <a:lnTo>
                    <a:pt x="45224" y="771"/>
                  </a:lnTo>
                  <a:lnTo>
                    <a:pt x="44847" y="1294"/>
                  </a:lnTo>
                  <a:lnTo>
                    <a:pt x="45488" y="1340"/>
                  </a:lnTo>
                  <a:lnTo>
                    <a:pt x="45864" y="1863"/>
                  </a:lnTo>
                  <a:lnTo>
                    <a:pt x="46106" y="1267"/>
                  </a:lnTo>
                  <a:lnTo>
                    <a:pt x="46715" y="1066"/>
                  </a:lnTo>
                  <a:lnTo>
                    <a:pt x="46226" y="647"/>
                  </a:lnTo>
                  <a:lnTo>
                    <a:pt x="46226" y="1"/>
                  </a:lnTo>
                  <a:close/>
                  <a:moveTo>
                    <a:pt x="49215" y="1"/>
                  </a:moveTo>
                  <a:lnTo>
                    <a:pt x="48671" y="342"/>
                  </a:lnTo>
                  <a:lnTo>
                    <a:pt x="48061" y="143"/>
                  </a:lnTo>
                  <a:lnTo>
                    <a:pt x="48213" y="771"/>
                  </a:lnTo>
                  <a:lnTo>
                    <a:pt x="47836" y="1294"/>
                  </a:lnTo>
                  <a:lnTo>
                    <a:pt x="48477" y="1340"/>
                  </a:lnTo>
                  <a:lnTo>
                    <a:pt x="48853" y="1863"/>
                  </a:lnTo>
                  <a:lnTo>
                    <a:pt x="49095" y="1267"/>
                  </a:lnTo>
                  <a:lnTo>
                    <a:pt x="49704" y="1066"/>
                  </a:lnTo>
                  <a:lnTo>
                    <a:pt x="49215" y="647"/>
                  </a:lnTo>
                  <a:lnTo>
                    <a:pt x="49215" y="1"/>
                  </a:lnTo>
                  <a:close/>
                  <a:moveTo>
                    <a:pt x="52206" y="1"/>
                  </a:moveTo>
                  <a:lnTo>
                    <a:pt x="51661" y="342"/>
                  </a:lnTo>
                  <a:lnTo>
                    <a:pt x="51052" y="143"/>
                  </a:lnTo>
                  <a:lnTo>
                    <a:pt x="51204" y="771"/>
                  </a:lnTo>
                  <a:lnTo>
                    <a:pt x="50828" y="1294"/>
                  </a:lnTo>
                  <a:lnTo>
                    <a:pt x="51467" y="1340"/>
                  </a:lnTo>
                  <a:lnTo>
                    <a:pt x="51843" y="1863"/>
                  </a:lnTo>
                  <a:lnTo>
                    <a:pt x="52085" y="1267"/>
                  </a:lnTo>
                  <a:lnTo>
                    <a:pt x="52695" y="1066"/>
                  </a:lnTo>
                  <a:lnTo>
                    <a:pt x="52206" y="647"/>
                  </a:lnTo>
                  <a:lnTo>
                    <a:pt x="52206" y="1"/>
                  </a:lnTo>
                  <a:close/>
                  <a:moveTo>
                    <a:pt x="55195" y="2"/>
                  </a:moveTo>
                  <a:lnTo>
                    <a:pt x="54650" y="344"/>
                  </a:lnTo>
                  <a:lnTo>
                    <a:pt x="54041" y="144"/>
                  </a:lnTo>
                  <a:lnTo>
                    <a:pt x="54193" y="772"/>
                  </a:lnTo>
                  <a:lnTo>
                    <a:pt x="53816" y="1295"/>
                  </a:lnTo>
                  <a:lnTo>
                    <a:pt x="54456" y="1341"/>
                  </a:lnTo>
                  <a:lnTo>
                    <a:pt x="54832" y="1865"/>
                  </a:lnTo>
                  <a:lnTo>
                    <a:pt x="55074" y="1268"/>
                  </a:lnTo>
                  <a:lnTo>
                    <a:pt x="55684" y="1067"/>
                  </a:lnTo>
                  <a:lnTo>
                    <a:pt x="55195" y="650"/>
                  </a:lnTo>
                  <a:lnTo>
                    <a:pt x="55195" y="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7"/>
          <p:cNvSpPr/>
          <p:nvPr/>
        </p:nvSpPr>
        <p:spPr>
          <a:xfrm rot="-3865997">
            <a:off x="-504727" y="542571"/>
            <a:ext cx="1462704" cy="412290"/>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8" name="Shape 418"/>
        <p:cNvGrpSpPr/>
        <p:nvPr/>
      </p:nvGrpSpPr>
      <p:grpSpPr>
        <a:xfrm>
          <a:off x="0" y="0"/>
          <a:ext cx="0" cy="0"/>
          <a:chOff x="0" y="0"/>
          <a:chExt cx="0" cy="0"/>
        </a:xfrm>
      </p:grpSpPr>
      <p:sp>
        <p:nvSpPr>
          <p:cNvPr id="419" name="Google Shape;419;p8"/>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txBox="1"/>
          <p:nvPr>
            <p:ph type="title"/>
          </p:nvPr>
        </p:nvSpPr>
        <p:spPr>
          <a:xfrm>
            <a:off x="405325" y="935745"/>
            <a:ext cx="5264700" cy="8503500"/>
          </a:xfrm>
          <a:prstGeom prst="rect">
            <a:avLst/>
          </a:prstGeom>
        </p:spPr>
        <p:txBody>
          <a:bodyPr anchorCtr="0" anchor="ctr" bIns="114375" lIns="114375" spcFirstLastPara="1" rIns="114375" wrap="square" tIns="11437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1" name="Shape 421"/>
        <p:cNvGrpSpPr/>
        <p:nvPr/>
      </p:nvGrpSpPr>
      <p:grpSpPr>
        <a:xfrm>
          <a:off x="0" y="0"/>
          <a:ext cx="0" cy="0"/>
          <a:chOff x="0" y="0"/>
          <a:chExt cx="0" cy="0"/>
        </a:xfrm>
      </p:grpSpPr>
      <p:sp>
        <p:nvSpPr>
          <p:cNvPr id="422" name="Google Shape;422;p9"/>
          <p:cNvSpPr txBox="1"/>
          <p:nvPr>
            <p:ph type="title"/>
          </p:nvPr>
        </p:nvSpPr>
        <p:spPr>
          <a:xfrm>
            <a:off x="1709275" y="7630800"/>
            <a:ext cx="4143600" cy="1064700"/>
          </a:xfrm>
          <a:prstGeom prst="rect">
            <a:avLst/>
          </a:prstGeom>
        </p:spPr>
        <p:txBody>
          <a:bodyPr anchorCtr="0" anchor="ctr" bIns="114375" lIns="114375" spcFirstLastPara="1" rIns="114375" wrap="square" tIns="114375">
            <a:noAutofit/>
          </a:bodyPr>
          <a:lstStyle>
            <a:lvl1pPr lvl="0" algn="ctr">
              <a:spcBef>
                <a:spcPts val="0"/>
              </a:spcBef>
              <a:spcAft>
                <a:spcPts val="0"/>
              </a:spcAft>
              <a:buSzPts val="5300"/>
              <a:buNone/>
              <a:defRPr sz="66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423" name="Google Shape;423;p9"/>
          <p:cNvSpPr txBox="1"/>
          <p:nvPr>
            <p:ph idx="1" type="subTitle"/>
          </p:nvPr>
        </p:nvSpPr>
        <p:spPr>
          <a:xfrm>
            <a:off x="1707075" y="8695575"/>
            <a:ext cx="4145700" cy="897600"/>
          </a:xfrm>
          <a:prstGeom prst="rect">
            <a:avLst/>
          </a:prstGeom>
        </p:spPr>
        <p:txBody>
          <a:bodyPr anchorCtr="0" anchor="t" bIns="114375" lIns="114375" spcFirstLastPara="1" rIns="114375" wrap="square" tIns="114375">
            <a:noAutofit/>
          </a:bodyPr>
          <a:lstStyle>
            <a:lvl1pPr lvl="0" algn="ctr">
              <a:lnSpc>
                <a:spcPct val="100000"/>
              </a:lnSpc>
              <a:spcBef>
                <a:spcPts val="0"/>
              </a:spcBef>
              <a:spcAft>
                <a:spcPts val="0"/>
              </a:spcAft>
              <a:buSzPts val="2600"/>
              <a:buNone/>
              <a:defRPr sz="22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24" name="Google Shape;424;p9"/>
          <p:cNvSpPr txBox="1"/>
          <p:nvPr>
            <p:ph hasCustomPrompt="1" idx="2" type="title"/>
          </p:nvPr>
        </p:nvSpPr>
        <p:spPr>
          <a:xfrm>
            <a:off x="2727275" y="6645525"/>
            <a:ext cx="1934100" cy="818100"/>
          </a:xfrm>
          <a:prstGeom prst="rect">
            <a:avLst/>
          </a:prstGeom>
        </p:spPr>
        <p:txBody>
          <a:bodyPr anchorCtr="0" anchor="ctr" bIns="114375" lIns="114375" spcFirstLastPara="1" rIns="114375" wrap="square" tIns="11437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5" name="Google Shape;425;p9"/>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6" name="Shape 426"/>
        <p:cNvGrpSpPr/>
        <p:nvPr/>
      </p:nvGrpSpPr>
      <p:grpSpPr>
        <a:xfrm>
          <a:off x="0" y="0"/>
          <a:ext cx="0" cy="0"/>
          <a:chOff x="0" y="0"/>
          <a:chExt cx="0" cy="0"/>
        </a:xfrm>
      </p:grpSpPr>
      <p:sp>
        <p:nvSpPr>
          <p:cNvPr id="427" name="Google Shape;427;p10"/>
          <p:cNvSpPr/>
          <p:nvPr/>
        </p:nvSpPr>
        <p:spPr>
          <a:xfrm>
            <a:off x="341525" y="351450"/>
            <a:ext cx="6934841" cy="9985840"/>
          </a:xfrm>
          <a:custGeom>
            <a:rect b="b" l="l" r="r" t="t"/>
            <a:pathLst>
              <a:path extrusionOk="0" h="181470" w="126025">
                <a:moveTo>
                  <a:pt x="309" y="0"/>
                </a:moveTo>
                <a:cubicBezTo>
                  <a:pt x="139" y="0"/>
                  <a:pt x="1" y="139"/>
                  <a:pt x="1" y="308"/>
                </a:cubicBezTo>
                <a:cubicBezTo>
                  <a:pt x="1" y="479"/>
                  <a:pt x="139" y="618"/>
                  <a:pt x="309" y="618"/>
                </a:cubicBezTo>
                <a:cubicBezTo>
                  <a:pt x="479" y="618"/>
                  <a:pt x="618" y="479"/>
                  <a:pt x="618" y="308"/>
                </a:cubicBezTo>
                <a:cubicBezTo>
                  <a:pt x="618" y="139"/>
                  <a:pt x="479" y="0"/>
                  <a:pt x="309" y="0"/>
                </a:cubicBezTo>
                <a:close/>
                <a:moveTo>
                  <a:pt x="7643" y="0"/>
                </a:moveTo>
                <a:cubicBezTo>
                  <a:pt x="7473" y="0"/>
                  <a:pt x="7334" y="139"/>
                  <a:pt x="7334" y="308"/>
                </a:cubicBezTo>
                <a:cubicBezTo>
                  <a:pt x="7334" y="479"/>
                  <a:pt x="7473" y="618"/>
                  <a:pt x="7643" y="618"/>
                </a:cubicBezTo>
                <a:cubicBezTo>
                  <a:pt x="7813" y="618"/>
                  <a:pt x="7951" y="479"/>
                  <a:pt x="7951" y="308"/>
                </a:cubicBezTo>
                <a:cubicBezTo>
                  <a:pt x="7951" y="139"/>
                  <a:pt x="7813" y="0"/>
                  <a:pt x="7643" y="0"/>
                </a:cubicBezTo>
                <a:close/>
                <a:moveTo>
                  <a:pt x="14975" y="0"/>
                </a:moveTo>
                <a:cubicBezTo>
                  <a:pt x="14804" y="0"/>
                  <a:pt x="14665" y="139"/>
                  <a:pt x="14665" y="308"/>
                </a:cubicBezTo>
                <a:cubicBezTo>
                  <a:pt x="14665" y="479"/>
                  <a:pt x="14804" y="618"/>
                  <a:pt x="14975" y="618"/>
                </a:cubicBezTo>
                <a:cubicBezTo>
                  <a:pt x="15145" y="618"/>
                  <a:pt x="15283" y="479"/>
                  <a:pt x="15283" y="308"/>
                </a:cubicBezTo>
                <a:cubicBezTo>
                  <a:pt x="15283" y="139"/>
                  <a:pt x="15143" y="0"/>
                  <a:pt x="14975" y="0"/>
                </a:cubicBezTo>
                <a:close/>
                <a:moveTo>
                  <a:pt x="22307" y="0"/>
                </a:moveTo>
                <a:cubicBezTo>
                  <a:pt x="22137" y="0"/>
                  <a:pt x="21998" y="139"/>
                  <a:pt x="21998" y="308"/>
                </a:cubicBezTo>
                <a:cubicBezTo>
                  <a:pt x="21998" y="479"/>
                  <a:pt x="22137" y="618"/>
                  <a:pt x="22307" y="618"/>
                </a:cubicBezTo>
                <a:cubicBezTo>
                  <a:pt x="22478" y="618"/>
                  <a:pt x="22615" y="479"/>
                  <a:pt x="22615" y="308"/>
                </a:cubicBezTo>
                <a:cubicBezTo>
                  <a:pt x="22615" y="139"/>
                  <a:pt x="22478" y="0"/>
                  <a:pt x="22307" y="0"/>
                </a:cubicBezTo>
                <a:close/>
                <a:moveTo>
                  <a:pt x="29640" y="0"/>
                </a:moveTo>
                <a:cubicBezTo>
                  <a:pt x="29470" y="0"/>
                  <a:pt x="29332" y="139"/>
                  <a:pt x="29332" y="308"/>
                </a:cubicBezTo>
                <a:cubicBezTo>
                  <a:pt x="29332" y="479"/>
                  <a:pt x="29470" y="618"/>
                  <a:pt x="29640" y="618"/>
                </a:cubicBezTo>
                <a:cubicBezTo>
                  <a:pt x="29811" y="618"/>
                  <a:pt x="29948" y="479"/>
                  <a:pt x="29948" y="308"/>
                </a:cubicBezTo>
                <a:cubicBezTo>
                  <a:pt x="29948" y="139"/>
                  <a:pt x="29811" y="0"/>
                  <a:pt x="29640" y="0"/>
                </a:cubicBezTo>
                <a:close/>
                <a:moveTo>
                  <a:pt x="36973" y="0"/>
                </a:moveTo>
                <a:cubicBezTo>
                  <a:pt x="36803" y="0"/>
                  <a:pt x="36665" y="139"/>
                  <a:pt x="36665" y="308"/>
                </a:cubicBezTo>
                <a:cubicBezTo>
                  <a:pt x="36665" y="479"/>
                  <a:pt x="36803" y="618"/>
                  <a:pt x="36973" y="618"/>
                </a:cubicBezTo>
                <a:cubicBezTo>
                  <a:pt x="37143" y="618"/>
                  <a:pt x="37282" y="479"/>
                  <a:pt x="37282" y="308"/>
                </a:cubicBezTo>
                <a:cubicBezTo>
                  <a:pt x="37282" y="139"/>
                  <a:pt x="37143" y="0"/>
                  <a:pt x="36973" y="0"/>
                </a:cubicBezTo>
                <a:close/>
                <a:moveTo>
                  <a:pt x="44307" y="0"/>
                </a:moveTo>
                <a:cubicBezTo>
                  <a:pt x="44137" y="0"/>
                  <a:pt x="43998" y="139"/>
                  <a:pt x="43998" y="308"/>
                </a:cubicBezTo>
                <a:cubicBezTo>
                  <a:pt x="43998" y="479"/>
                  <a:pt x="44137" y="618"/>
                  <a:pt x="44307" y="618"/>
                </a:cubicBezTo>
                <a:cubicBezTo>
                  <a:pt x="44478" y="618"/>
                  <a:pt x="44615" y="479"/>
                  <a:pt x="44615" y="308"/>
                </a:cubicBezTo>
                <a:cubicBezTo>
                  <a:pt x="44615" y="139"/>
                  <a:pt x="44478" y="0"/>
                  <a:pt x="44307" y="0"/>
                </a:cubicBezTo>
                <a:close/>
                <a:moveTo>
                  <a:pt x="51640" y="0"/>
                </a:moveTo>
                <a:cubicBezTo>
                  <a:pt x="51470" y="0"/>
                  <a:pt x="51331" y="139"/>
                  <a:pt x="51331" y="308"/>
                </a:cubicBezTo>
                <a:cubicBezTo>
                  <a:pt x="51331" y="479"/>
                  <a:pt x="51470" y="618"/>
                  <a:pt x="51640" y="618"/>
                </a:cubicBezTo>
                <a:cubicBezTo>
                  <a:pt x="51810" y="618"/>
                  <a:pt x="51948" y="479"/>
                  <a:pt x="51948" y="308"/>
                </a:cubicBezTo>
                <a:cubicBezTo>
                  <a:pt x="51948" y="139"/>
                  <a:pt x="51810" y="0"/>
                  <a:pt x="51640" y="0"/>
                </a:cubicBezTo>
                <a:close/>
                <a:moveTo>
                  <a:pt x="58973" y="0"/>
                </a:moveTo>
                <a:cubicBezTo>
                  <a:pt x="58803" y="0"/>
                  <a:pt x="58665" y="139"/>
                  <a:pt x="58665" y="308"/>
                </a:cubicBezTo>
                <a:cubicBezTo>
                  <a:pt x="58665" y="479"/>
                  <a:pt x="58803" y="618"/>
                  <a:pt x="58973" y="618"/>
                </a:cubicBezTo>
                <a:cubicBezTo>
                  <a:pt x="59143" y="618"/>
                  <a:pt x="59282" y="479"/>
                  <a:pt x="59282" y="308"/>
                </a:cubicBezTo>
                <a:cubicBezTo>
                  <a:pt x="59282" y="139"/>
                  <a:pt x="59143" y="0"/>
                  <a:pt x="58973" y="0"/>
                </a:cubicBezTo>
                <a:close/>
                <a:moveTo>
                  <a:pt x="66306" y="0"/>
                </a:moveTo>
                <a:cubicBezTo>
                  <a:pt x="66135" y="0"/>
                  <a:pt x="65998" y="139"/>
                  <a:pt x="65998" y="308"/>
                </a:cubicBezTo>
                <a:cubicBezTo>
                  <a:pt x="65998" y="479"/>
                  <a:pt x="66135" y="618"/>
                  <a:pt x="66306" y="618"/>
                </a:cubicBezTo>
                <a:cubicBezTo>
                  <a:pt x="66476" y="618"/>
                  <a:pt x="66615" y="479"/>
                  <a:pt x="66615" y="308"/>
                </a:cubicBezTo>
                <a:cubicBezTo>
                  <a:pt x="66615" y="139"/>
                  <a:pt x="66476" y="0"/>
                  <a:pt x="66306" y="0"/>
                </a:cubicBezTo>
                <a:close/>
                <a:moveTo>
                  <a:pt x="73640" y="0"/>
                </a:moveTo>
                <a:cubicBezTo>
                  <a:pt x="73470" y="0"/>
                  <a:pt x="73330" y="139"/>
                  <a:pt x="73330" y="308"/>
                </a:cubicBezTo>
                <a:cubicBezTo>
                  <a:pt x="73330" y="479"/>
                  <a:pt x="73470" y="618"/>
                  <a:pt x="73640" y="618"/>
                </a:cubicBezTo>
                <a:cubicBezTo>
                  <a:pt x="73810" y="618"/>
                  <a:pt x="73948" y="479"/>
                  <a:pt x="73948" y="308"/>
                </a:cubicBezTo>
                <a:cubicBezTo>
                  <a:pt x="73948" y="139"/>
                  <a:pt x="73807" y="0"/>
                  <a:pt x="73640" y="0"/>
                </a:cubicBezTo>
                <a:close/>
                <a:moveTo>
                  <a:pt x="80971" y="0"/>
                </a:moveTo>
                <a:cubicBezTo>
                  <a:pt x="80801" y="0"/>
                  <a:pt x="80662" y="139"/>
                  <a:pt x="80662" y="308"/>
                </a:cubicBezTo>
                <a:cubicBezTo>
                  <a:pt x="80662" y="479"/>
                  <a:pt x="80801" y="618"/>
                  <a:pt x="80971" y="618"/>
                </a:cubicBezTo>
                <a:cubicBezTo>
                  <a:pt x="81142" y="618"/>
                  <a:pt x="81279" y="479"/>
                  <a:pt x="81279" y="308"/>
                </a:cubicBezTo>
                <a:cubicBezTo>
                  <a:pt x="81279" y="139"/>
                  <a:pt x="81142" y="0"/>
                  <a:pt x="80971" y="0"/>
                </a:cubicBezTo>
                <a:close/>
                <a:moveTo>
                  <a:pt x="89049" y="0"/>
                </a:moveTo>
                <a:cubicBezTo>
                  <a:pt x="88879" y="0"/>
                  <a:pt x="88740" y="139"/>
                  <a:pt x="88740" y="308"/>
                </a:cubicBezTo>
                <a:cubicBezTo>
                  <a:pt x="88740" y="479"/>
                  <a:pt x="88879" y="618"/>
                  <a:pt x="89049" y="618"/>
                </a:cubicBezTo>
                <a:cubicBezTo>
                  <a:pt x="89220" y="618"/>
                  <a:pt x="89357" y="479"/>
                  <a:pt x="89357" y="308"/>
                </a:cubicBezTo>
                <a:cubicBezTo>
                  <a:pt x="89357" y="139"/>
                  <a:pt x="89220" y="0"/>
                  <a:pt x="89049" y="0"/>
                </a:cubicBezTo>
                <a:close/>
                <a:moveTo>
                  <a:pt x="96382" y="0"/>
                </a:moveTo>
                <a:cubicBezTo>
                  <a:pt x="96212" y="0"/>
                  <a:pt x="96074" y="139"/>
                  <a:pt x="96074" y="308"/>
                </a:cubicBezTo>
                <a:cubicBezTo>
                  <a:pt x="96074" y="479"/>
                  <a:pt x="96212" y="618"/>
                  <a:pt x="96382" y="618"/>
                </a:cubicBezTo>
                <a:cubicBezTo>
                  <a:pt x="96552" y="618"/>
                  <a:pt x="96692" y="479"/>
                  <a:pt x="96692" y="308"/>
                </a:cubicBezTo>
                <a:cubicBezTo>
                  <a:pt x="96692" y="139"/>
                  <a:pt x="96552" y="0"/>
                  <a:pt x="96382" y="0"/>
                </a:cubicBezTo>
                <a:close/>
                <a:moveTo>
                  <a:pt x="103715" y="0"/>
                </a:moveTo>
                <a:cubicBezTo>
                  <a:pt x="103545" y="0"/>
                  <a:pt x="103407" y="139"/>
                  <a:pt x="103407" y="308"/>
                </a:cubicBezTo>
                <a:cubicBezTo>
                  <a:pt x="103407" y="479"/>
                  <a:pt x="103545" y="618"/>
                  <a:pt x="103715" y="618"/>
                </a:cubicBezTo>
                <a:cubicBezTo>
                  <a:pt x="103885" y="618"/>
                  <a:pt x="104024" y="479"/>
                  <a:pt x="104024" y="308"/>
                </a:cubicBezTo>
                <a:cubicBezTo>
                  <a:pt x="104024" y="139"/>
                  <a:pt x="103885" y="0"/>
                  <a:pt x="103715" y="0"/>
                </a:cubicBezTo>
                <a:close/>
                <a:moveTo>
                  <a:pt x="111049" y="0"/>
                </a:moveTo>
                <a:cubicBezTo>
                  <a:pt x="110879" y="0"/>
                  <a:pt x="110740" y="139"/>
                  <a:pt x="110740" y="308"/>
                </a:cubicBezTo>
                <a:cubicBezTo>
                  <a:pt x="110740" y="479"/>
                  <a:pt x="110879" y="618"/>
                  <a:pt x="111049" y="618"/>
                </a:cubicBezTo>
                <a:cubicBezTo>
                  <a:pt x="111220" y="618"/>
                  <a:pt x="111357" y="479"/>
                  <a:pt x="111357" y="308"/>
                </a:cubicBezTo>
                <a:cubicBezTo>
                  <a:pt x="111357" y="139"/>
                  <a:pt x="111220" y="0"/>
                  <a:pt x="111049" y="0"/>
                </a:cubicBezTo>
                <a:close/>
                <a:moveTo>
                  <a:pt x="118382" y="0"/>
                </a:moveTo>
                <a:cubicBezTo>
                  <a:pt x="118212" y="0"/>
                  <a:pt x="118073" y="139"/>
                  <a:pt x="118073" y="308"/>
                </a:cubicBezTo>
                <a:cubicBezTo>
                  <a:pt x="118073" y="479"/>
                  <a:pt x="118212" y="618"/>
                  <a:pt x="118382" y="618"/>
                </a:cubicBezTo>
                <a:cubicBezTo>
                  <a:pt x="118552" y="618"/>
                  <a:pt x="118690" y="479"/>
                  <a:pt x="118690" y="308"/>
                </a:cubicBezTo>
                <a:cubicBezTo>
                  <a:pt x="118690" y="139"/>
                  <a:pt x="118552" y="0"/>
                  <a:pt x="118382" y="0"/>
                </a:cubicBezTo>
                <a:close/>
                <a:moveTo>
                  <a:pt x="125715" y="0"/>
                </a:moveTo>
                <a:cubicBezTo>
                  <a:pt x="125545" y="0"/>
                  <a:pt x="125407" y="139"/>
                  <a:pt x="125407" y="310"/>
                </a:cubicBezTo>
                <a:cubicBezTo>
                  <a:pt x="125407" y="480"/>
                  <a:pt x="125545" y="618"/>
                  <a:pt x="125715" y="618"/>
                </a:cubicBezTo>
                <a:cubicBezTo>
                  <a:pt x="125885" y="618"/>
                  <a:pt x="126024" y="480"/>
                  <a:pt x="126024" y="310"/>
                </a:cubicBezTo>
                <a:cubicBezTo>
                  <a:pt x="126024" y="139"/>
                  <a:pt x="125885" y="0"/>
                  <a:pt x="125715" y="0"/>
                </a:cubicBezTo>
                <a:close/>
                <a:moveTo>
                  <a:pt x="309" y="7864"/>
                </a:moveTo>
                <a:cubicBezTo>
                  <a:pt x="139" y="7864"/>
                  <a:pt x="1" y="8003"/>
                  <a:pt x="1" y="8173"/>
                </a:cubicBezTo>
                <a:cubicBezTo>
                  <a:pt x="1" y="8344"/>
                  <a:pt x="139" y="8481"/>
                  <a:pt x="309" y="8481"/>
                </a:cubicBezTo>
                <a:cubicBezTo>
                  <a:pt x="479" y="8481"/>
                  <a:pt x="618" y="8344"/>
                  <a:pt x="618" y="8173"/>
                </a:cubicBezTo>
                <a:cubicBezTo>
                  <a:pt x="618" y="8003"/>
                  <a:pt x="479" y="7864"/>
                  <a:pt x="309" y="7864"/>
                </a:cubicBezTo>
                <a:close/>
                <a:moveTo>
                  <a:pt x="7643" y="7864"/>
                </a:moveTo>
                <a:cubicBezTo>
                  <a:pt x="7473" y="7864"/>
                  <a:pt x="7334" y="8003"/>
                  <a:pt x="7334" y="8173"/>
                </a:cubicBezTo>
                <a:cubicBezTo>
                  <a:pt x="7334" y="8344"/>
                  <a:pt x="7473" y="8481"/>
                  <a:pt x="7643" y="8481"/>
                </a:cubicBezTo>
                <a:cubicBezTo>
                  <a:pt x="7813" y="8481"/>
                  <a:pt x="7951" y="8344"/>
                  <a:pt x="7951" y="8173"/>
                </a:cubicBezTo>
                <a:cubicBezTo>
                  <a:pt x="7951" y="8003"/>
                  <a:pt x="7813" y="7864"/>
                  <a:pt x="7643" y="7864"/>
                </a:cubicBezTo>
                <a:close/>
                <a:moveTo>
                  <a:pt x="14975" y="7864"/>
                </a:moveTo>
                <a:cubicBezTo>
                  <a:pt x="14804" y="7864"/>
                  <a:pt x="14665" y="8003"/>
                  <a:pt x="14665" y="8173"/>
                </a:cubicBezTo>
                <a:cubicBezTo>
                  <a:pt x="14665" y="8344"/>
                  <a:pt x="14804" y="8481"/>
                  <a:pt x="14975" y="8481"/>
                </a:cubicBezTo>
                <a:cubicBezTo>
                  <a:pt x="15145" y="8481"/>
                  <a:pt x="15283" y="8344"/>
                  <a:pt x="15283" y="8173"/>
                </a:cubicBezTo>
                <a:cubicBezTo>
                  <a:pt x="15283" y="8003"/>
                  <a:pt x="15143" y="7864"/>
                  <a:pt x="14975" y="7864"/>
                </a:cubicBezTo>
                <a:close/>
                <a:moveTo>
                  <a:pt x="22307" y="7864"/>
                </a:moveTo>
                <a:cubicBezTo>
                  <a:pt x="22137" y="7864"/>
                  <a:pt x="21998" y="8003"/>
                  <a:pt x="21998" y="8173"/>
                </a:cubicBezTo>
                <a:cubicBezTo>
                  <a:pt x="21998" y="8344"/>
                  <a:pt x="22137" y="8481"/>
                  <a:pt x="22307" y="8481"/>
                </a:cubicBezTo>
                <a:cubicBezTo>
                  <a:pt x="22478" y="8481"/>
                  <a:pt x="22615" y="8344"/>
                  <a:pt x="22615" y="8173"/>
                </a:cubicBezTo>
                <a:cubicBezTo>
                  <a:pt x="22615" y="8003"/>
                  <a:pt x="22478" y="7864"/>
                  <a:pt x="22307" y="7864"/>
                </a:cubicBezTo>
                <a:close/>
                <a:moveTo>
                  <a:pt x="29640" y="7864"/>
                </a:moveTo>
                <a:cubicBezTo>
                  <a:pt x="29470" y="7864"/>
                  <a:pt x="29332" y="8003"/>
                  <a:pt x="29332" y="8173"/>
                </a:cubicBezTo>
                <a:cubicBezTo>
                  <a:pt x="29332" y="8344"/>
                  <a:pt x="29470" y="8481"/>
                  <a:pt x="29640" y="8481"/>
                </a:cubicBezTo>
                <a:cubicBezTo>
                  <a:pt x="29811" y="8481"/>
                  <a:pt x="29948" y="8344"/>
                  <a:pt x="29948" y="8173"/>
                </a:cubicBezTo>
                <a:cubicBezTo>
                  <a:pt x="29948" y="8003"/>
                  <a:pt x="29811" y="7864"/>
                  <a:pt x="29640" y="7864"/>
                </a:cubicBezTo>
                <a:close/>
                <a:moveTo>
                  <a:pt x="36973" y="7864"/>
                </a:moveTo>
                <a:cubicBezTo>
                  <a:pt x="36803" y="7864"/>
                  <a:pt x="36665" y="8003"/>
                  <a:pt x="36665" y="8173"/>
                </a:cubicBezTo>
                <a:cubicBezTo>
                  <a:pt x="36665" y="8344"/>
                  <a:pt x="36803" y="8481"/>
                  <a:pt x="36973" y="8481"/>
                </a:cubicBezTo>
                <a:cubicBezTo>
                  <a:pt x="37143" y="8481"/>
                  <a:pt x="37282" y="8344"/>
                  <a:pt x="37282" y="8173"/>
                </a:cubicBezTo>
                <a:cubicBezTo>
                  <a:pt x="37282" y="8003"/>
                  <a:pt x="37143" y="7864"/>
                  <a:pt x="36973" y="7864"/>
                </a:cubicBezTo>
                <a:close/>
                <a:moveTo>
                  <a:pt x="44307" y="7864"/>
                </a:moveTo>
                <a:cubicBezTo>
                  <a:pt x="44137" y="7864"/>
                  <a:pt x="43998" y="8003"/>
                  <a:pt x="43998" y="8173"/>
                </a:cubicBezTo>
                <a:cubicBezTo>
                  <a:pt x="43998" y="8344"/>
                  <a:pt x="44137" y="8481"/>
                  <a:pt x="44307" y="8481"/>
                </a:cubicBezTo>
                <a:cubicBezTo>
                  <a:pt x="44478" y="8481"/>
                  <a:pt x="44615" y="8344"/>
                  <a:pt x="44615" y="8173"/>
                </a:cubicBezTo>
                <a:cubicBezTo>
                  <a:pt x="44615" y="8003"/>
                  <a:pt x="44478" y="7864"/>
                  <a:pt x="44307" y="7864"/>
                </a:cubicBezTo>
                <a:close/>
                <a:moveTo>
                  <a:pt x="51640" y="7864"/>
                </a:moveTo>
                <a:cubicBezTo>
                  <a:pt x="51470" y="7864"/>
                  <a:pt x="51331" y="8003"/>
                  <a:pt x="51331" y="8173"/>
                </a:cubicBezTo>
                <a:cubicBezTo>
                  <a:pt x="51331" y="8344"/>
                  <a:pt x="51470" y="8481"/>
                  <a:pt x="51640" y="8481"/>
                </a:cubicBezTo>
                <a:cubicBezTo>
                  <a:pt x="51810" y="8481"/>
                  <a:pt x="51948" y="8344"/>
                  <a:pt x="51948" y="8173"/>
                </a:cubicBezTo>
                <a:cubicBezTo>
                  <a:pt x="51948" y="8003"/>
                  <a:pt x="51810" y="7864"/>
                  <a:pt x="51640" y="7864"/>
                </a:cubicBezTo>
                <a:close/>
                <a:moveTo>
                  <a:pt x="58973" y="7864"/>
                </a:moveTo>
                <a:cubicBezTo>
                  <a:pt x="58803" y="7864"/>
                  <a:pt x="58665" y="8003"/>
                  <a:pt x="58665" y="8173"/>
                </a:cubicBezTo>
                <a:cubicBezTo>
                  <a:pt x="58665" y="8344"/>
                  <a:pt x="58803" y="8481"/>
                  <a:pt x="58973" y="8481"/>
                </a:cubicBezTo>
                <a:cubicBezTo>
                  <a:pt x="59143" y="8481"/>
                  <a:pt x="59282" y="8344"/>
                  <a:pt x="59282" y="8173"/>
                </a:cubicBezTo>
                <a:cubicBezTo>
                  <a:pt x="59282" y="8003"/>
                  <a:pt x="59143" y="7864"/>
                  <a:pt x="58973" y="7864"/>
                </a:cubicBezTo>
                <a:close/>
                <a:moveTo>
                  <a:pt x="66306" y="7864"/>
                </a:moveTo>
                <a:cubicBezTo>
                  <a:pt x="66135" y="7864"/>
                  <a:pt x="65998" y="8003"/>
                  <a:pt x="65998" y="8173"/>
                </a:cubicBezTo>
                <a:cubicBezTo>
                  <a:pt x="65998" y="8344"/>
                  <a:pt x="66135" y="8481"/>
                  <a:pt x="66306" y="8481"/>
                </a:cubicBezTo>
                <a:cubicBezTo>
                  <a:pt x="66476" y="8481"/>
                  <a:pt x="66615" y="8344"/>
                  <a:pt x="66615" y="8173"/>
                </a:cubicBezTo>
                <a:cubicBezTo>
                  <a:pt x="66615" y="8003"/>
                  <a:pt x="66476" y="7864"/>
                  <a:pt x="66306" y="7864"/>
                </a:cubicBezTo>
                <a:close/>
                <a:moveTo>
                  <a:pt x="73640" y="7864"/>
                </a:moveTo>
                <a:cubicBezTo>
                  <a:pt x="73470" y="7864"/>
                  <a:pt x="73330" y="8003"/>
                  <a:pt x="73330" y="8173"/>
                </a:cubicBezTo>
                <a:cubicBezTo>
                  <a:pt x="73330" y="8344"/>
                  <a:pt x="73470" y="8481"/>
                  <a:pt x="73640" y="8481"/>
                </a:cubicBezTo>
                <a:cubicBezTo>
                  <a:pt x="73810" y="8481"/>
                  <a:pt x="73948" y="8344"/>
                  <a:pt x="73948" y="8173"/>
                </a:cubicBezTo>
                <a:cubicBezTo>
                  <a:pt x="73948" y="8003"/>
                  <a:pt x="73807" y="7864"/>
                  <a:pt x="73640" y="7864"/>
                </a:cubicBezTo>
                <a:close/>
                <a:moveTo>
                  <a:pt x="80971" y="7864"/>
                </a:moveTo>
                <a:cubicBezTo>
                  <a:pt x="80801" y="7864"/>
                  <a:pt x="80662" y="8003"/>
                  <a:pt x="80662" y="8173"/>
                </a:cubicBezTo>
                <a:cubicBezTo>
                  <a:pt x="80662" y="8344"/>
                  <a:pt x="80801" y="8481"/>
                  <a:pt x="80971" y="8481"/>
                </a:cubicBezTo>
                <a:cubicBezTo>
                  <a:pt x="81142" y="8481"/>
                  <a:pt x="81279" y="8344"/>
                  <a:pt x="81279" y="8173"/>
                </a:cubicBezTo>
                <a:cubicBezTo>
                  <a:pt x="81279" y="8003"/>
                  <a:pt x="81142" y="7864"/>
                  <a:pt x="80971" y="7864"/>
                </a:cubicBezTo>
                <a:close/>
                <a:moveTo>
                  <a:pt x="89049" y="7864"/>
                </a:moveTo>
                <a:cubicBezTo>
                  <a:pt x="88879" y="7864"/>
                  <a:pt x="88740" y="8003"/>
                  <a:pt x="88740" y="8173"/>
                </a:cubicBezTo>
                <a:cubicBezTo>
                  <a:pt x="88740" y="8344"/>
                  <a:pt x="88879" y="8481"/>
                  <a:pt x="89049" y="8481"/>
                </a:cubicBezTo>
                <a:cubicBezTo>
                  <a:pt x="89220" y="8481"/>
                  <a:pt x="89357" y="8344"/>
                  <a:pt x="89357" y="8173"/>
                </a:cubicBezTo>
                <a:cubicBezTo>
                  <a:pt x="89357" y="8003"/>
                  <a:pt x="89220" y="7864"/>
                  <a:pt x="89049" y="7864"/>
                </a:cubicBezTo>
                <a:close/>
                <a:moveTo>
                  <a:pt x="96382" y="7864"/>
                </a:moveTo>
                <a:cubicBezTo>
                  <a:pt x="96212" y="7864"/>
                  <a:pt x="96074" y="8003"/>
                  <a:pt x="96074" y="8173"/>
                </a:cubicBezTo>
                <a:cubicBezTo>
                  <a:pt x="96074" y="8344"/>
                  <a:pt x="96212" y="8481"/>
                  <a:pt x="96382" y="8481"/>
                </a:cubicBezTo>
                <a:cubicBezTo>
                  <a:pt x="96552" y="8481"/>
                  <a:pt x="96692" y="8344"/>
                  <a:pt x="96692" y="8173"/>
                </a:cubicBezTo>
                <a:cubicBezTo>
                  <a:pt x="96692" y="8003"/>
                  <a:pt x="96552" y="7864"/>
                  <a:pt x="96382" y="7864"/>
                </a:cubicBezTo>
                <a:close/>
                <a:moveTo>
                  <a:pt x="103715" y="7864"/>
                </a:moveTo>
                <a:cubicBezTo>
                  <a:pt x="103545" y="7864"/>
                  <a:pt x="103407" y="8003"/>
                  <a:pt x="103407" y="8173"/>
                </a:cubicBezTo>
                <a:cubicBezTo>
                  <a:pt x="103407" y="8344"/>
                  <a:pt x="103545" y="8481"/>
                  <a:pt x="103715" y="8481"/>
                </a:cubicBezTo>
                <a:cubicBezTo>
                  <a:pt x="103885" y="8481"/>
                  <a:pt x="104024" y="8344"/>
                  <a:pt x="104024" y="8173"/>
                </a:cubicBezTo>
                <a:cubicBezTo>
                  <a:pt x="104024" y="8003"/>
                  <a:pt x="103885" y="7864"/>
                  <a:pt x="103715" y="7864"/>
                </a:cubicBezTo>
                <a:close/>
                <a:moveTo>
                  <a:pt x="111049" y="7864"/>
                </a:moveTo>
                <a:cubicBezTo>
                  <a:pt x="110879" y="7864"/>
                  <a:pt x="110740" y="8003"/>
                  <a:pt x="110740" y="8173"/>
                </a:cubicBezTo>
                <a:cubicBezTo>
                  <a:pt x="110740" y="8344"/>
                  <a:pt x="110879" y="8481"/>
                  <a:pt x="111049" y="8481"/>
                </a:cubicBezTo>
                <a:cubicBezTo>
                  <a:pt x="111220" y="8481"/>
                  <a:pt x="111357" y="8344"/>
                  <a:pt x="111357" y="8173"/>
                </a:cubicBezTo>
                <a:cubicBezTo>
                  <a:pt x="111357" y="8003"/>
                  <a:pt x="111220" y="7864"/>
                  <a:pt x="111049" y="7864"/>
                </a:cubicBezTo>
                <a:close/>
                <a:moveTo>
                  <a:pt x="118382" y="7864"/>
                </a:moveTo>
                <a:cubicBezTo>
                  <a:pt x="118212" y="7864"/>
                  <a:pt x="118073" y="8003"/>
                  <a:pt x="118073" y="8173"/>
                </a:cubicBezTo>
                <a:cubicBezTo>
                  <a:pt x="118073" y="8344"/>
                  <a:pt x="118212" y="8481"/>
                  <a:pt x="118382" y="8481"/>
                </a:cubicBezTo>
                <a:cubicBezTo>
                  <a:pt x="118552" y="8481"/>
                  <a:pt x="118690" y="8344"/>
                  <a:pt x="118690" y="8173"/>
                </a:cubicBezTo>
                <a:cubicBezTo>
                  <a:pt x="118690" y="8003"/>
                  <a:pt x="118552" y="7864"/>
                  <a:pt x="118382" y="7864"/>
                </a:cubicBezTo>
                <a:close/>
                <a:moveTo>
                  <a:pt x="125715" y="7864"/>
                </a:moveTo>
                <a:cubicBezTo>
                  <a:pt x="125545" y="7864"/>
                  <a:pt x="125407" y="8003"/>
                  <a:pt x="125407" y="8173"/>
                </a:cubicBezTo>
                <a:cubicBezTo>
                  <a:pt x="125407" y="8344"/>
                  <a:pt x="125545" y="8481"/>
                  <a:pt x="125715" y="8481"/>
                </a:cubicBezTo>
                <a:cubicBezTo>
                  <a:pt x="125885" y="8481"/>
                  <a:pt x="126024" y="8344"/>
                  <a:pt x="126024" y="8173"/>
                </a:cubicBezTo>
                <a:cubicBezTo>
                  <a:pt x="126024" y="8003"/>
                  <a:pt x="125885" y="7864"/>
                  <a:pt x="125715" y="7864"/>
                </a:cubicBezTo>
                <a:close/>
                <a:moveTo>
                  <a:pt x="309" y="15726"/>
                </a:moveTo>
                <a:cubicBezTo>
                  <a:pt x="139" y="15726"/>
                  <a:pt x="1" y="15864"/>
                  <a:pt x="1" y="16034"/>
                </a:cubicBezTo>
                <a:cubicBezTo>
                  <a:pt x="1" y="16204"/>
                  <a:pt x="139" y="16344"/>
                  <a:pt x="309" y="16344"/>
                </a:cubicBezTo>
                <a:cubicBezTo>
                  <a:pt x="479" y="16344"/>
                  <a:pt x="618" y="16204"/>
                  <a:pt x="618" y="16034"/>
                </a:cubicBezTo>
                <a:cubicBezTo>
                  <a:pt x="618" y="15864"/>
                  <a:pt x="479" y="15726"/>
                  <a:pt x="309" y="15726"/>
                </a:cubicBezTo>
                <a:close/>
                <a:moveTo>
                  <a:pt x="7643" y="15726"/>
                </a:moveTo>
                <a:cubicBezTo>
                  <a:pt x="7473" y="15726"/>
                  <a:pt x="7334" y="15864"/>
                  <a:pt x="7334" y="16034"/>
                </a:cubicBezTo>
                <a:cubicBezTo>
                  <a:pt x="7334" y="16204"/>
                  <a:pt x="7473" y="16344"/>
                  <a:pt x="7643" y="16344"/>
                </a:cubicBezTo>
                <a:cubicBezTo>
                  <a:pt x="7813" y="16344"/>
                  <a:pt x="7951" y="16204"/>
                  <a:pt x="7951" y="16034"/>
                </a:cubicBezTo>
                <a:cubicBezTo>
                  <a:pt x="7951" y="15864"/>
                  <a:pt x="7813" y="15726"/>
                  <a:pt x="7643" y="15726"/>
                </a:cubicBezTo>
                <a:close/>
                <a:moveTo>
                  <a:pt x="14975" y="15726"/>
                </a:moveTo>
                <a:cubicBezTo>
                  <a:pt x="14804" y="15726"/>
                  <a:pt x="14665" y="15864"/>
                  <a:pt x="14665" y="16034"/>
                </a:cubicBezTo>
                <a:cubicBezTo>
                  <a:pt x="14665" y="16204"/>
                  <a:pt x="14804" y="16344"/>
                  <a:pt x="14975" y="16344"/>
                </a:cubicBezTo>
                <a:cubicBezTo>
                  <a:pt x="15145" y="16344"/>
                  <a:pt x="15283" y="16204"/>
                  <a:pt x="15283" y="16034"/>
                </a:cubicBezTo>
                <a:cubicBezTo>
                  <a:pt x="15283" y="15864"/>
                  <a:pt x="15143" y="15726"/>
                  <a:pt x="14975" y="15726"/>
                </a:cubicBezTo>
                <a:close/>
                <a:moveTo>
                  <a:pt x="22307" y="15726"/>
                </a:moveTo>
                <a:cubicBezTo>
                  <a:pt x="22137" y="15726"/>
                  <a:pt x="21998" y="15864"/>
                  <a:pt x="21998" y="16034"/>
                </a:cubicBezTo>
                <a:cubicBezTo>
                  <a:pt x="21998" y="16204"/>
                  <a:pt x="22137" y="16344"/>
                  <a:pt x="22307" y="16344"/>
                </a:cubicBezTo>
                <a:cubicBezTo>
                  <a:pt x="22478" y="16344"/>
                  <a:pt x="22615" y="16204"/>
                  <a:pt x="22615" y="16034"/>
                </a:cubicBezTo>
                <a:cubicBezTo>
                  <a:pt x="22615" y="15864"/>
                  <a:pt x="22478" y="15726"/>
                  <a:pt x="22307" y="15726"/>
                </a:cubicBezTo>
                <a:close/>
                <a:moveTo>
                  <a:pt x="29640" y="15726"/>
                </a:moveTo>
                <a:cubicBezTo>
                  <a:pt x="29470" y="15726"/>
                  <a:pt x="29332" y="15864"/>
                  <a:pt x="29332" y="16034"/>
                </a:cubicBezTo>
                <a:cubicBezTo>
                  <a:pt x="29332" y="16204"/>
                  <a:pt x="29470" y="16344"/>
                  <a:pt x="29640" y="16344"/>
                </a:cubicBezTo>
                <a:cubicBezTo>
                  <a:pt x="29811" y="16344"/>
                  <a:pt x="29948" y="16204"/>
                  <a:pt x="29948" y="16034"/>
                </a:cubicBezTo>
                <a:cubicBezTo>
                  <a:pt x="29948" y="15864"/>
                  <a:pt x="29811" y="15726"/>
                  <a:pt x="29640" y="15726"/>
                </a:cubicBezTo>
                <a:close/>
                <a:moveTo>
                  <a:pt x="36973" y="15726"/>
                </a:moveTo>
                <a:cubicBezTo>
                  <a:pt x="36803" y="15726"/>
                  <a:pt x="36665" y="15864"/>
                  <a:pt x="36665" y="16034"/>
                </a:cubicBezTo>
                <a:cubicBezTo>
                  <a:pt x="36665" y="16204"/>
                  <a:pt x="36803" y="16344"/>
                  <a:pt x="36973" y="16344"/>
                </a:cubicBezTo>
                <a:cubicBezTo>
                  <a:pt x="37143" y="16344"/>
                  <a:pt x="37282" y="16204"/>
                  <a:pt x="37282" y="16034"/>
                </a:cubicBezTo>
                <a:cubicBezTo>
                  <a:pt x="37282" y="15864"/>
                  <a:pt x="37143" y="15726"/>
                  <a:pt x="36973" y="15726"/>
                </a:cubicBezTo>
                <a:close/>
                <a:moveTo>
                  <a:pt x="44307" y="15726"/>
                </a:moveTo>
                <a:cubicBezTo>
                  <a:pt x="44137" y="15726"/>
                  <a:pt x="43998" y="15864"/>
                  <a:pt x="43998" y="16034"/>
                </a:cubicBezTo>
                <a:cubicBezTo>
                  <a:pt x="43998" y="16204"/>
                  <a:pt x="44137" y="16344"/>
                  <a:pt x="44307" y="16344"/>
                </a:cubicBezTo>
                <a:cubicBezTo>
                  <a:pt x="44478" y="16344"/>
                  <a:pt x="44615" y="16204"/>
                  <a:pt x="44615" y="16034"/>
                </a:cubicBezTo>
                <a:cubicBezTo>
                  <a:pt x="44615" y="15864"/>
                  <a:pt x="44478" y="15726"/>
                  <a:pt x="44307" y="15726"/>
                </a:cubicBezTo>
                <a:close/>
                <a:moveTo>
                  <a:pt x="51640" y="15726"/>
                </a:moveTo>
                <a:cubicBezTo>
                  <a:pt x="51470" y="15726"/>
                  <a:pt x="51331" y="15864"/>
                  <a:pt x="51331" y="16034"/>
                </a:cubicBezTo>
                <a:cubicBezTo>
                  <a:pt x="51331" y="16204"/>
                  <a:pt x="51470" y="16344"/>
                  <a:pt x="51640" y="16344"/>
                </a:cubicBezTo>
                <a:cubicBezTo>
                  <a:pt x="51810" y="16344"/>
                  <a:pt x="51948" y="16204"/>
                  <a:pt x="51948" y="16034"/>
                </a:cubicBezTo>
                <a:cubicBezTo>
                  <a:pt x="51948" y="15864"/>
                  <a:pt x="51810" y="15726"/>
                  <a:pt x="51640" y="15726"/>
                </a:cubicBezTo>
                <a:close/>
                <a:moveTo>
                  <a:pt x="58973" y="15726"/>
                </a:moveTo>
                <a:cubicBezTo>
                  <a:pt x="58803" y="15726"/>
                  <a:pt x="58665" y="15864"/>
                  <a:pt x="58665" y="16034"/>
                </a:cubicBezTo>
                <a:cubicBezTo>
                  <a:pt x="58665" y="16204"/>
                  <a:pt x="58803" y="16344"/>
                  <a:pt x="58973" y="16344"/>
                </a:cubicBezTo>
                <a:cubicBezTo>
                  <a:pt x="59143" y="16344"/>
                  <a:pt x="59282" y="16204"/>
                  <a:pt x="59282" y="16034"/>
                </a:cubicBezTo>
                <a:cubicBezTo>
                  <a:pt x="59282" y="15864"/>
                  <a:pt x="59143" y="15726"/>
                  <a:pt x="58973" y="15726"/>
                </a:cubicBezTo>
                <a:close/>
                <a:moveTo>
                  <a:pt x="66306" y="15726"/>
                </a:moveTo>
                <a:cubicBezTo>
                  <a:pt x="66135" y="15726"/>
                  <a:pt x="65998" y="15864"/>
                  <a:pt x="65998" y="16034"/>
                </a:cubicBezTo>
                <a:cubicBezTo>
                  <a:pt x="65998" y="16204"/>
                  <a:pt x="66135" y="16344"/>
                  <a:pt x="66306" y="16344"/>
                </a:cubicBezTo>
                <a:cubicBezTo>
                  <a:pt x="66476" y="16344"/>
                  <a:pt x="66615" y="16204"/>
                  <a:pt x="66615" y="16034"/>
                </a:cubicBezTo>
                <a:cubicBezTo>
                  <a:pt x="66615" y="15864"/>
                  <a:pt x="66476" y="15726"/>
                  <a:pt x="66306" y="15726"/>
                </a:cubicBezTo>
                <a:close/>
                <a:moveTo>
                  <a:pt x="73640" y="15726"/>
                </a:moveTo>
                <a:cubicBezTo>
                  <a:pt x="73470" y="15726"/>
                  <a:pt x="73330" y="15864"/>
                  <a:pt x="73330" y="16034"/>
                </a:cubicBezTo>
                <a:cubicBezTo>
                  <a:pt x="73330" y="16204"/>
                  <a:pt x="73470" y="16344"/>
                  <a:pt x="73640" y="16344"/>
                </a:cubicBezTo>
                <a:cubicBezTo>
                  <a:pt x="73810" y="16344"/>
                  <a:pt x="73948" y="16204"/>
                  <a:pt x="73948" y="16034"/>
                </a:cubicBezTo>
                <a:cubicBezTo>
                  <a:pt x="73948" y="15864"/>
                  <a:pt x="73807" y="15726"/>
                  <a:pt x="73640" y="15726"/>
                </a:cubicBezTo>
                <a:close/>
                <a:moveTo>
                  <a:pt x="80971" y="15726"/>
                </a:moveTo>
                <a:cubicBezTo>
                  <a:pt x="80801" y="15726"/>
                  <a:pt x="80662" y="15864"/>
                  <a:pt x="80662" y="16034"/>
                </a:cubicBezTo>
                <a:cubicBezTo>
                  <a:pt x="80662" y="16204"/>
                  <a:pt x="80801" y="16344"/>
                  <a:pt x="80971" y="16344"/>
                </a:cubicBezTo>
                <a:cubicBezTo>
                  <a:pt x="81142" y="16344"/>
                  <a:pt x="81279" y="16204"/>
                  <a:pt x="81279" y="16034"/>
                </a:cubicBezTo>
                <a:cubicBezTo>
                  <a:pt x="81279" y="15864"/>
                  <a:pt x="81142" y="15726"/>
                  <a:pt x="80971" y="15726"/>
                </a:cubicBezTo>
                <a:close/>
                <a:moveTo>
                  <a:pt x="89049" y="15726"/>
                </a:moveTo>
                <a:cubicBezTo>
                  <a:pt x="88879" y="15726"/>
                  <a:pt x="88740" y="15864"/>
                  <a:pt x="88740" y="16034"/>
                </a:cubicBezTo>
                <a:cubicBezTo>
                  <a:pt x="88740" y="16204"/>
                  <a:pt x="88879" y="16344"/>
                  <a:pt x="89049" y="16344"/>
                </a:cubicBezTo>
                <a:cubicBezTo>
                  <a:pt x="89220" y="16344"/>
                  <a:pt x="89357" y="16204"/>
                  <a:pt x="89357" y="16034"/>
                </a:cubicBezTo>
                <a:cubicBezTo>
                  <a:pt x="89357" y="15864"/>
                  <a:pt x="89220" y="15726"/>
                  <a:pt x="89049" y="15726"/>
                </a:cubicBezTo>
                <a:close/>
                <a:moveTo>
                  <a:pt x="96382" y="15726"/>
                </a:moveTo>
                <a:cubicBezTo>
                  <a:pt x="96212" y="15726"/>
                  <a:pt x="96074" y="15864"/>
                  <a:pt x="96074" y="16034"/>
                </a:cubicBezTo>
                <a:cubicBezTo>
                  <a:pt x="96074" y="16204"/>
                  <a:pt x="96212" y="16344"/>
                  <a:pt x="96382" y="16344"/>
                </a:cubicBezTo>
                <a:cubicBezTo>
                  <a:pt x="96552" y="16344"/>
                  <a:pt x="96692" y="16204"/>
                  <a:pt x="96692" y="16034"/>
                </a:cubicBezTo>
                <a:cubicBezTo>
                  <a:pt x="96692" y="15864"/>
                  <a:pt x="96552" y="15726"/>
                  <a:pt x="96382" y="15726"/>
                </a:cubicBezTo>
                <a:close/>
                <a:moveTo>
                  <a:pt x="103715" y="15726"/>
                </a:moveTo>
                <a:cubicBezTo>
                  <a:pt x="103545" y="15726"/>
                  <a:pt x="103407" y="15864"/>
                  <a:pt x="103407" y="16034"/>
                </a:cubicBezTo>
                <a:cubicBezTo>
                  <a:pt x="103407" y="16204"/>
                  <a:pt x="103545" y="16344"/>
                  <a:pt x="103715" y="16344"/>
                </a:cubicBezTo>
                <a:cubicBezTo>
                  <a:pt x="103885" y="16344"/>
                  <a:pt x="104024" y="16204"/>
                  <a:pt x="104024" y="16034"/>
                </a:cubicBezTo>
                <a:cubicBezTo>
                  <a:pt x="104024" y="15864"/>
                  <a:pt x="103885" y="15726"/>
                  <a:pt x="103715" y="15726"/>
                </a:cubicBezTo>
                <a:close/>
                <a:moveTo>
                  <a:pt x="111049" y="15726"/>
                </a:moveTo>
                <a:cubicBezTo>
                  <a:pt x="110879" y="15726"/>
                  <a:pt x="110740" y="15864"/>
                  <a:pt x="110740" y="16034"/>
                </a:cubicBezTo>
                <a:cubicBezTo>
                  <a:pt x="110740" y="16204"/>
                  <a:pt x="110879" y="16344"/>
                  <a:pt x="111049" y="16344"/>
                </a:cubicBezTo>
                <a:cubicBezTo>
                  <a:pt x="111220" y="16344"/>
                  <a:pt x="111357" y="16204"/>
                  <a:pt x="111357" y="16034"/>
                </a:cubicBezTo>
                <a:cubicBezTo>
                  <a:pt x="111357" y="15864"/>
                  <a:pt x="111220" y="15726"/>
                  <a:pt x="111049" y="15726"/>
                </a:cubicBezTo>
                <a:close/>
                <a:moveTo>
                  <a:pt x="118382" y="15726"/>
                </a:moveTo>
                <a:cubicBezTo>
                  <a:pt x="118212" y="15726"/>
                  <a:pt x="118073" y="15864"/>
                  <a:pt x="118073" y="16034"/>
                </a:cubicBezTo>
                <a:cubicBezTo>
                  <a:pt x="118073" y="16204"/>
                  <a:pt x="118212" y="16344"/>
                  <a:pt x="118382" y="16344"/>
                </a:cubicBezTo>
                <a:cubicBezTo>
                  <a:pt x="118552" y="16344"/>
                  <a:pt x="118690" y="16204"/>
                  <a:pt x="118690" y="16034"/>
                </a:cubicBezTo>
                <a:cubicBezTo>
                  <a:pt x="118690" y="15864"/>
                  <a:pt x="118552" y="15726"/>
                  <a:pt x="118382" y="15726"/>
                </a:cubicBezTo>
                <a:close/>
                <a:moveTo>
                  <a:pt x="125715" y="15726"/>
                </a:moveTo>
                <a:cubicBezTo>
                  <a:pt x="125545" y="15726"/>
                  <a:pt x="125407" y="15864"/>
                  <a:pt x="125407" y="16034"/>
                </a:cubicBezTo>
                <a:cubicBezTo>
                  <a:pt x="125407" y="16204"/>
                  <a:pt x="125545" y="16344"/>
                  <a:pt x="125715" y="16344"/>
                </a:cubicBezTo>
                <a:cubicBezTo>
                  <a:pt x="125885" y="16344"/>
                  <a:pt x="126024" y="16204"/>
                  <a:pt x="126024" y="16034"/>
                </a:cubicBezTo>
                <a:cubicBezTo>
                  <a:pt x="126024" y="15864"/>
                  <a:pt x="125885" y="15726"/>
                  <a:pt x="125715" y="15726"/>
                </a:cubicBezTo>
                <a:close/>
                <a:moveTo>
                  <a:pt x="309" y="23590"/>
                </a:moveTo>
                <a:cubicBezTo>
                  <a:pt x="139" y="23590"/>
                  <a:pt x="1" y="23727"/>
                  <a:pt x="1" y="23898"/>
                </a:cubicBezTo>
                <a:cubicBezTo>
                  <a:pt x="1" y="24068"/>
                  <a:pt x="139" y="24207"/>
                  <a:pt x="309" y="24207"/>
                </a:cubicBezTo>
                <a:cubicBezTo>
                  <a:pt x="479" y="24207"/>
                  <a:pt x="618" y="24068"/>
                  <a:pt x="618" y="23898"/>
                </a:cubicBezTo>
                <a:cubicBezTo>
                  <a:pt x="618" y="23727"/>
                  <a:pt x="479" y="23590"/>
                  <a:pt x="309" y="23590"/>
                </a:cubicBezTo>
                <a:close/>
                <a:moveTo>
                  <a:pt x="7643" y="23590"/>
                </a:moveTo>
                <a:cubicBezTo>
                  <a:pt x="7473" y="23590"/>
                  <a:pt x="7334" y="23727"/>
                  <a:pt x="7334" y="23898"/>
                </a:cubicBezTo>
                <a:cubicBezTo>
                  <a:pt x="7334" y="24068"/>
                  <a:pt x="7473" y="24207"/>
                  <a:pt x="7643" y="24207"/>
                </a:cubicBezTo>
                <a:cubicBezTo>
                  <a:pt x="7813" y="24207"/>
                  <a:pt x="7951" y="24068"/>
                  <a:pt x="7951" y="23898"/>
                </a:cubicBezTo>
                <a:cubicBezTo>
                  <a:pt x="7951" y="23727"/>
                  <a:pt x="7813" y="23590"/>
                  <a:pt x="7643" y="23590"/>
                </a:cubicBezTo>
                <a:close/>
                <a:moveTo>
                  <a:pt x="14975" y="23590"/>
                </a:moveTo>
                <a:cubicBezTo>
                  <a:pt x="14804" y="23590"/>
                  <a:pt x="14665" y="23727"/>
                  <a:pt x="14665" y="23898"/>
                </a:cubicBezTo>
                <a:cubicBezTo>
                  <a:pt x="14665" y="24068"/>
                  <a:pt x="14804" y="24207"/>
                  <a:pt x="14975" y="24207"/>
                </a:cubicBezTo>
                <a:cubicBezTo>
                  <a:pt x="15145" y="24207"/>
                  <a:pt x="15283" y="24068"/>
                  <a:pt x="15283" y="23898"/>
                </a:cubicBezTo>
                <a:cubicBezTo>
                  <a:pt x="15283" y="23727"/>
                  <a:pt x="15143" y="23590"/>
                  <a:pt x="14975" y="23590"/>
                </a:cubicBezTo>
                <a:close/>
                <a:moveTo>
                  <a:pt x="22307" y="23590"/>
                </a:moveTo>
                <a:cubicBezTo>
                  <a:pt x="22137" y="23590"/>
                  <a:pt x="21998" y="23727"/>
                  <a:pt x="21998" y="23898"/>
                </a:cubicBezTo>
                <a:cubicBezTo>
                  <a:pt x="21998" y="24068"/>
                  <a:pt x="22137" y="24207"/>
                  <a:pt x="22307" y="24207"/>
                </a:cubicBezTo>
                <a:cubicBezTo>
                  <a:pt x="22478" y="24207"/>
                  <a:pt x="22615" y="24068"/>
                  <a:pt x="22615" y="23898"/>
                </a:cubicBezTo>
                <a:cubicBezTo>
                  <a:pt x="22615" y="23727"/>
                  <a:pt x="22478" y="23590"/>
                  <a:pt x="22307" y="23590"/>
                </a:cubicBezTo>
                <a:close/>
                <a:moveTo>
                  <a:pt x="29640" y="23590"/>
                </a:moveTo>
                <a:cubicBezTo>
                  <a:pt x="29470" y="23590"/>
                  <a:pt x="29332" y="23727"/>
                  <a:pt x="29332" y="23898"/>
                </a:cubicBezTo>
                <a:cubicBezTo>
                  <a:pt x="29332" y="24068"/>
                  <a:pt x="29470" y="24207"/>
                  <a:pt x="29640" y="24207"/>
                </a:cubicBezTo>
                <a:cubicBezTo>
                  <a:pt x="29811" y="24207"/>
                  <a:pt x="29948" y="24068"/>
                  <a:pt x="29948" y="23898"/>
                </a:cubicBezTo>
                <a:cubicBezTo>
                  <a:pt x="29948" y="23727"/>
                  <a:pt x="29811" y="23590"/>
                  <a:pt x="29640" y="23590"/>
                </a:cubicBezTo>
                <a:close/>
                <a:moveTo>
                  <a:pt x="36973" y="23590"/>
                </a:moveTo>
                <a:cubicBezTo>
                  <a:pt x="36803" y="23590"/>
                  <a:pt x="36665" y="23727"/>
                  <a:pt x="36665" y="23898"/>
                </a:cubicBezTo>
                <a:cubicBezTo>
                  <a:pt x="36665" y="24068"/>
                  <a:pt x="36803" y="24207"/>
                  <a:pt x="36973" y="24207"/>
                </a:cubicBezTo>
                <a:cubicBezTo>
                  <a:pt x="37143" y="24207"/>
                  <a:pt x="37282" y="24068"/>
                  <a:pt x="37282" y="23898"/>
                </a:cubicBezTo>
                <a:cubicBezTo>
                  <a:pt x="37282" y="23727"/>
                  <a:pt x="37143" y="23590"/>
                  <a:pt x="36973" y="23590"/>
                </a:cubicBezTo>
                <a:close/>
                <a:moveTo>
                  <a:pt x="44307" y="23590"/>
                </a:moveTo>
                <a:cubicBezTo>
                  <a:pt x="44137" y="23590"/>
                  <a:pt x="43998" y="23727"/>
                  <a:pt x="43998" y="23898"/>
                </a:cubicBezTo>
                <a:cubicBezTo>
                  <a:pt x="43998" y="24068"/>
                  <a:pt x="44137" y="24207"/>
                  <a:pt x="44307" y="24207"/>
                </a:cubicBezTo>
                <a:cubicBezTo>
                  <a:pt x="44478" y="24207"/>
                  <a:pt x="44615" y="24068"/>
                  <a:pt x="44615" y="23898"/>
                </a:cubicBezTo>
                <a:cubicBezTo>
                  <a:pt x="44615" y="23727"/>
                  <a:pt x="44478" y="23590"/>
                  <a:pt x="44307" y="23590"/>
                </a:cubicBezTo>
                <a:close/>
                <a:moveTo>
                  <a:pt x="51640" y="23590"/>
                </a:moveTo>
                <a:cubicBezTo>
                  <a:pt x="51470" y="23590"/>
                  <a:pt x="51331" y="23727"/>
                  <a:pt x="51331" y="23898"/>
                </a:cubicBezTo>
                <a:cubicBezTo>
                  <a:pt x="51331" y="24068"/>
                  <a:pt x="51470" y="24207"/>
                  <a:pt x="51640" y="24207"/>
                </a:cubicBezTo>
                <a:cubicBezTo>
                  <a:pt x="51810" y="24207"/>
                  <a:pt x="51948" y="24068"/>
                  <a:pt x="51948" y="23898"/>
                </a:cubicBezTo>
                <a:cubicBezTo>
                  <a:pt x="51948" y="23727"/>
                  <a:pt x="51810" y="23590"/>
                  <a:pt x="51640" y="23590"/>
                </a:cubicBezTo>
                <a:close/>
                <a:moveTo>
                  <a:pt x="58973" y="23590"/>
                </a:moveTo>
                <a:cubicBezTo>
                  <a:pt x="58803" y="23590"/>
                  <a:pt x="58665" y="23727"/>
                  <a:pt x="58665" y="23898"/>
                </a:cubicBezTo>
                <a:cubicBezTo>
                  <a:pt x="58665" y="24068"/>
                  <a:pt x="58803" y="24207"/>
                  <a:pt x="58973" y="24207"/>
                </a:cubicBezTo>
                <a:cubicBezTo>
                  <a:pt x="59143" y="24207"/>
                  <a:pt x="59282" y="24068"/>
                  <a:pt x="59282" y="23898"/>
                </a:cubicBezTo>
                <a:cubicBezTo>
                  <a:pt x="59282" y="23727"/>
                  <a:pt x="59143" y="23590"/>
                  <a:pt x="58973" y="23590"/>
                </a:cubicBezTo>
                <a:close/>
                <a:moveTo>
                  <a:pt x="66306" y="23590"/>
                </a:moveTo>
                <a:cubicBezTo>
                  <a:pt x="66135" y="23590"/>
                  <a:pt x="65998" y="23727"/>
                  <a:pt x="65998" y="23898"/>
                </a:cubicBezTo>
                <a:cubicBezTo>
                  <a:pt x="65998" y="24068"/>
                  <a:pt x="66135" y="24207"/>
                  <a:pt x="66306" y="24207"/>
                </a:cubicBezTo>
                <a:cubicBezTo>
                  <a:pt x="66476" y="24207"/>
                  <a:pt x="66615" y="24068"/>
                  <a:pt x="66615" y="23898"/>
                </a:cubicBezTo>
                <a:cubicBezTo>
                  <a:pt x="66615" y="23727"/>
                  <a:pt x="66476" y="23590"/>
                  <a:pt x="66306" y="23590"/>
                </a:cubicBezTo>
                <a:close/>
                <a:moveTo>
                  <a:pt x="73640" y="23590"/>
                </a:moveTo>
                <a:cubicBezTo>
                  <a:pt x="73470" y="23590"/>
                  <a:pt x="73330" y="23727"/>
                  <a:pt x="73330" y="23898"/>
                </a:cubicBezTo>
                <a:cubicBezTo>
                  <a:pt x="73330" y="24068"/>
                  <a:pt x="73470" y="24207"/>
                  <a:pt x="73640" y="24207"/>
                </a:cubicBezTo>
                <a:cubicBezTo>
                  <a:pt x="73810" y="24207"/>
                  <a:pt x="73948" y="24068"/>
                  <a:pt x="73948" y="23898"/>
                </a:cubicBezTo>
                <a:cubicBezTo>
                  <a:pt x="73948" y="23727"/>
                  <a:pt x="73807" y="23590"/>
                  <a:pt x="73640" y="23590"/>
                </a:cubicBezTo>
                <a:close/>
                <a:moveTo>
                  <a:pt x="80971" y="23590"/>
                </a:moveTo>
                <a:cubicBezTo>
                  <a:pt x="80801" y="23590"/>
                  <a:pt x="80662" y="23727"/>
                  <a:pt x="80662" y="23898"/>
                </a:cubicBezTo>
                <a:cubicBezTo>
                  <a:pt x="80662" y="24068"/>
                  <a:pt x="80801" y="24207"/>
                  <a:pt x="80971" y="24207"/>
                </a:cubicBezTo>
                <a:cubicBezTo>
                  <a:pt x="81142" y="24207"/>
                  <a:pt x="81279" y="24068"/>
                  <a:pt x="81279" y="23898"/>
                </a:cubicBezTo>
                <a:cubicBezTo>
                  <a:pt x="81279" y="23727"/>
                  <a:pt x="81142" y="23590"/>
                  <a:pt x="80971" y="23590"/>
                </a:cubicBezTo>
                <a:close/>
                <a:moveTo>
                  <a:pt x="89049" y="23590"/>
                </a:moveTo>
                <a:cubicBezTo>
                  <a:pt x="88879" y="23590"/>
                  <a:pt x="88740" y="23727"/>
                  <a:pt x="88740" y="23898"/>
                </a:cubicBezTo>
                <a:cubicBezTo>
                  <a:pt x="88740" y="24068"/>
                  <a:pt x="88879" y="24207"/>
                  <a:pt x="89049" y="24207"/>
                </a:cubicBezTo>
                <a:cubicBezTo>
                  <a:pt x="89220" y="24207"/>
                  <a:pt x="89357" y="24068"/>
                  <a:pt x="89357" y="23898"/>
                </a:cubicBezTo>
                <a:cubicBezTo>
                  <a:pt x="89357" y="23727"/>
                  <a:pt x="89220" y="23590"/>
                  <a:pt x="89049" y="23590"/>
                </a:cubicBezTo>
                <a:close/>
                <a:moveTo>
                  <a:pt x="96382" y="23590"/>
                </a:moveTo>
                <a:cubicBezTo>
                  <a:pt x="96212" y="23590"/>
                  <a:pt x="96074" y="23727"/>
                  <a:pt x="96074" y="23898"/>
                </a:cubicBezTo>
                <a:cubicBezTo>
                  <a:pt x="96074" y="24068"/>
                  <a:pt x="96212" y="24207"/>
                  <a:pt x="96382" y="24207"/>
                </a:cubicBezTo>
                <a:cubicBezTo>
                  <a:pt x="96552" y="24207"/>
                  <a:pt x="96692" y="24068"/>
                  <a:pt x="96692" y="23898"/>
                </a:cubicBezTo>
                <a:cubicBezTo>
                  <a:pt x="96692" y="23727"/>
                  <a:pt x="96552" y="23590"/>
                  <a:pt x="96382" y="23590"/>
                </a:cubicBezTo>
                <a:close/>
                <a:moveTo>
                  <a:pt x="103715" y="23590"/>
                </a:moveTo>
                <a:cubicBezTo>
                  <a:pt x="103545" y="23590"/>
                  <a:pt x="103407" y="23727"/>
                  <a:pt x="103407" y="23898"/>
                </a:cubicBezTo>
                <a:cubicBezTo>
                  <a:pt x="103407" y="24068"/>
                  <a:pt x="103545" y="24207"/>
                  <a:pt x="103715" y="24207"/>
                </a:cubicBezTo>
                <a:cubicBezTo>
                  <a:pt x="103885" y="24207"/>
                  <a:pt x="104024" y="24068"/>
                  <a:pt x="104024" y="23898"/>
                </a:cubicBezTo>
                <a:cubicBezTo>
                  <a:pt x="104024" y="23727"/>
                  <a:pt x="103885" y="23590"/>
                  <a:pt x="103715" y="23590"/>
                </a:cubicBezTo>
                <a:close/>
                <a:moveTo>
                  <a:pt x="111049" y="23590"/>
                </a:moveTo>
                <a:cubicBezTo>
                  <a:pt x="110879" y="23590"/>
                  <a:pt x="110740" y="23727"/>
                  <a:pt x="110740" y="23898"/>
                </a:cubicBezTo>
                <a:cubicBezTo>
                  <a:pt x="110740" y="24068"/>
                  <a:pt x="110879" y="24207"/>
                  <a:pt x="111049" y="24207"/>
                </a:cubicBezTo>
                <a:cubicBezTo>
                  <a:pt x="111220" y="24207"/>
                  <a:pt x="111357" y="24068"/>
                  <a:pt x="111357" y="23898"/>
                </a:cubicBezTo>
                <a:cubicBezTo>
                  <a:pt x="111357" y="23727"/>
                  <a:pt x="111220" y="23590"/>
                  <a:pt x="111049" y="23590"/>
                </a:cubicBezTo>
                <a:close/>
                <a:moveTo>
                  <a:pt x="118382" y="23590"/>
                </a:moveTo>
                <a:cubicBezTo>
                  <a:pt x="118212" y="23590"/>
                  <a:pt x="118073" y="23727"/>
                  <a:pt x="118073" y="23898"/>
                </a:cubicBezTo>
                <a:cubicBezTo>
                  <a:pt x="118073" y="24068"/>
                  <a:pt x="118212" y="24207"/>
                  <a:pt x="118382" y="24207"/>
                </a:cubicBezTo>
                <a:cubicBezTo>
                  <a:pt x="118552" y="24207"/>
                  <a:pt x="118690" y="24068"/>
                  <a:pt x="118690" y="23898"/>
                </a:cubicBezTo>
                <a:cubicBezTo>
                  <a:pt x="118690" y="23727"/>
                  <a:pt x="118552" y="23590"/>
                  <a:pt x="118382" y="23590"/>
                </a:cubicBezTo>
                <a:close/>
                <a:moveTo>
                  <a:pt x="125715" y="23590"/>
                </a:moveTo>
                <a:cubicBezTo>
                  <a:pt x="125545" y="23590"/>
                  <a:pt x="125407" y="23727"/>
                  <a:pt x="125407" y="23898"/>
                </a:cubicBezTo>
                <a:cubicBezTo>
                  <a:pt x="125407" y="24068"/>
                  <a:pt x="125545" y="24207"/>
                  <a:pt x="125715" y="24207"/>
                </a:cubicBezTo>
                <a:cubicBezTo>
                  <a:pt x="125885" y="24207"/>
                  <a:pt x="126024" y="24068"/>
                  <a:pt x="126024" y="23898"/>
                </a:cubicBezTo>
                <a:cubicBezTo>
                  <a:pt x="126024" y="23727"/>
                  <a:pt x="125885" y="23590"/>
                  <a:pt x="125715" y="23590"/>
                </a:cubicBezTo>
                <a:close/>
                <a:moveTo>
                  <a:pt x="309" y="31453"/>
                </a:moveTo>
                <a:cubicBezTo>
                  <a:pt x="139" y="31453"/>
                  <a:pt x="1" y="31591"/>
                  <a:pt x="1" y="31761"/>
                </a:cubicBezTo>
                <a:cubicBezTo>
                  <a:pt x="1" y="31932"/>
                  <a:pt x="139" y="32071"/>
                  <a:pt x="309" y="32071"/>
                </a:cubicBezTo>
                <a:cubicBezTo>
                  <a:pt x="479" y="32071"/>
                  <a:pt x="618" y="31932"/>
                  <a:pt x="618" y="31761"/>
                </a:cubicBezTo>
                <a:cubicBezTo>
                  <a:pt x="618" y="31591"/>
                  <a:pt x="479" y="31453"/>
                  <a:pt x="309" y="31453"/>
                </a:cubicBezTo>
                <a:close/>
                <a:moveTo>
                  <a:pt x="7643" y="31453"/>
                </a:moveTo>
                <a:cubicBezTo>
                  <a:pt x="7473" y="31453"/>
                  <a:pt x="7334" y="31591"/>
                  <a:pt x="7334" y="31761"/>
                </a:cubicBezTo>
                <a:cubicBezTo>
                  <a:pt x="7334" y="31932"/>
                  <a:pt x="7473" y="32071"/>
                  <a:pt x="7643" y="32071"/>
                </a:cubicBezTo>
                <a:cubicBezTo>
                  <a:pt x="7813" y="32071"/>
                  <a:pt x="7951" y="31932"/>
                  <a:pt x="7951" y="31761"/>
                </a:cubicBezTo>
                <a:cubicBezTo>
                  <a:pt x="7951" y="31591"/>
                  <a:pt x="7813" y="31453"/>
                  <a:pt x="7643" y="31453"/>
                </a:cubicBezTo>
                <a:close/>
                <a:moveTo>
                  <a:pt x="14975" y="31453"/>
                </a:moveTo>
                <a:cubicBezTo>
                  <a:pt x="14804" y="31453"/>
                  <a:pt x="14665" y="31591"/>
                  <a:pt x="14665" y="31761"/>
                </a:cubicBezTo>
                <a:cubicBezTo>
                  <a:pt x="14665" y="31932"/>
                  <a:pt x="14804" y="32071"/>
                  <a:pt x="14975" y="32071"/>
                </a:cubicBezTo>
                <a:cubicBezTo>
                  <a:pt x="15145" y="32071"/>
                  <a:pt x="15283" y="31932"/>
                  <a:pt x="15283" y="31761"/>
                </a:cubicBezTo>
                <a:cubicBezTo>
                  <a:pt x="15283" y="31591"/>
                  <a:pt x="15143" y="31453"/>
                  <a:pt x="14975" y="31453"/>
                </a:cubicBezTo>
                <a:close/>
                <a:moveTo>
                  <a:pt x="22307" y="31453"/>
                </a:moveTo>
                <a:cubicBezTo>
                  <a:pt x="22137" y="31453"/>
                  <a:pt x="21998" y="31591"/>
                  <a:pt x="21998" y="31761"/>
                </a:cubicBezTo>
                <a:cubicBezTo>
                  <a:pt x="21998" y="31932"/>
                  <a:pt x="22137" y="32071"/>
                  <a:pt x="22307" y="32071"/>
                </a:cubicBezTo>
                <a:cubicBezTo>
                  <a:pt x="22478" y="32071"/>
                  <a:pt x="22615" y="31932"/>
                  <a:pt x="22615" y="31761"/>
                </a:cubicBezTo>
                <a:cubicBezTo>
                  <a:pt x="22615" y="31591"/>
                  <a:pt x="22478" y="31453"/>
                  <a:pt x="22307" y="31453"/>
                </a:cubicBezTo>
                <a:close/>
                <a:moveTo>
                  <a:pt x="29640" y="31453"/>
                </a:moveTo>
                <a:cubicBezTo>
                  <a:pt x="29470" y="31453"/>
                  <a:pt x="29332" y="31591"/>
                  <a:pt x="29332" y="31761"/>
                </a:cubicBezTo>
                <a:cubicBezTo>
                  <a:pt x="29332" y="31932"/>
                  <a:pt x="29470" y="32071"/>
                  <a:pt x="29640" y="32071"/>
                </a:cubicBezTo>
                <a:cubicBezTo>
                  <a:pt x="29811" y="32071"/>
                  <a:pt x="29948" y="31932"/>
                  <a:pt x="29948" y="31761"/>
                </a:cubicBezTo>
                <a:cubicBezTo>
                  <a:pt x="29948" y="31591"/>
                  <a:pt x="29811" y="31453"/>
                  <a:pt x="29640" y="31453"/>
                </a:cubicBezTo>
                <a:close/>
                <a:moveTo>
                  <a:pt x="36973" y="31453"/>
                </a:moveTo>
                <a:cubicBezTo>
                  <a:pt x="36803" y="31453"/>
                  <a:pt x="36665" y="31591"/>
                  <a:pt x="36665" y="31761"/>
                </a:cubicBezTo>
                <a:cubicBezTo>
                  <a:pt x="36665" y="31932"/>
                  <a:pt x="36803" y="32071"/>
                  <a:pt x="36973" y="32071"/>
                </a:cubicBezTo>
                <a:cubicBezTo>
                  <a:pt x="37143" y="32071"/>
                  <a:pt x="37282" y="31932"/>
                  <a:pt x="37282" y="31761"/>
                </a:cubicBezTo>
                <a:cubicBezTo>
                  <a:pt x="37282" y="31591"/>
                  <a:pt x="37143" y="31453"/>
                  <a:pt x="36973" y="31453"/>
                </a:cubicBezTo>
                <a:close/>
                <a:moveTo>
                  <a:pt x="44307" y="31453"/>
                </a:moveTo>
                <a:cubicBezTo>
                  <a:pt x="44137" y="31453"/>
                  <a:pt x="43998" y="31591"/>
                  <a:pt x="43998" y="31761"/>
                </a:cubicBezTo>
                <a:cubicBezTo>
                  <a:pt x="43998" y="31932"/>
                  <a:pt x="44137" y="32071"/>
                  <a:pt x="44307" y="32071"/>
                </a:cubicBezTo>
                <a:cubicBezTo>
                  <a:pt x="44478" y="32071"/>
                  <a:pt x="44615" y="31932"/>
                  <a:pt x="44615" y="31761"/>
                </a:cubicBezTo>
                <a:cubicBezTo>
                  <a:pt x="44615" y="31591"/>
                  <a:pt x="44478" y="31453"/>
                  <a:pt x="44307" y="31453"/>
                </a:cubicBezTo>
                <a:close/>
                <a:moveTo>
                  <a:pt x="51640" y="31453"/>
                </a:moveTo>
                <a:cubicBezTo>
                  <a:pt x="51470" y="31453"/>
                  <a:pt x="51331" y="31591"/>
                  <a:pt x="51331" y="31761"/>
                </a:cubicBezTo>
                <a:cubicBezTo>
                  <a:pt x="51331" y="31932"/>
                  <a:pt x="51470" y="32071"/>
                  <a:pt x="51640" y="32071"/>
                </a:cubicBezTo>
                <a:cubicBezTo>
                  <a:pt x="51810" y="32071"/>
                  <a:pt x="51948" y="31932"/>
                  <a:pt x="51948" y="31761"/>
                </a:cubicBezTo>
                <a:cubicBezTo>
                  <a:pt x="51948" y="31591"/>
                  <a:pt x="51810" y="31453"/>
                  <a:pt x="51640" y="31453"/>
                </a:cubicBezTo>
                <a:close/>
                <a:moveTo>
                  <a:pt x="58973" y="31453"/>
                </a:moveTo>
                <a:cubicBezTo>
                  <a:pt x="58803" y="31453"/>
                  <a:pt x="58665" y="31591"/>
                  <a:pt x="58665" y="31761"/>
                </a:cubicBezTo>
                <a:cubicBezTo>
                  <a:pt x="58665" y="31932"/>
                  <a:pt x="58803" y="32071"/>
                  <a:pt x="58973" y="32071"/>
                </a:cubicBezTo>
                <a:cubicBezTo>
                  <a:pt x="59143" y="32071"/>
                  <a:pt x="59282" y="31932"/>
                  <a:pt x="59282" y="31761"/>
                </a:cubicBezTo>
                <a:cubicBezTo>
                  <a:pt x="59282" y="31591"/>
                  <a:pt x="59143" y="31453"/>
                  <a:pt x="58973" y="31453"/>
                </a:cubicBezTo>
                <a:close/>
                <a:moveTo>
                  <a:pt x="66306" y="31453"/>
                </a:moveTo>
                <a:cubicBezTo>
                  <a:pt x="66135" y="31453"/>
                  <a:pt x="65998" y="31591"/>
                  <a:pt x="65998" y="31761"/>
                </a:cubicBezTo>
                <a:cubicBezTo>
                  <a:pt x="65998" y="31932"/>
                  <a:pt x="66135" y="32071"/>
                  <a:pt x="66306" y="32071"/>
                </a:cubicBezTo>
                <a:cubicBezTo>
                  <a:pt x="66476" y="32071"/>
                  <a:pt x="66615" y="31932"/>
                  <a:pt x="66615" y="31761"/>
                </a:cubicBezTo>
                <a:cubicBezTo>
                  <a:pt x="66615" y="31591"/>
                  <a:pt x="66476" y="31453"/>
                  <a:pt x="66306" y="31453"/>
                </a:cubicBezTo>
                <a:close/>
                <a:moveTo>
                  <a:pt x="73640" y="31453"/>
                </a:moveTo>
                <a:cubicBezTo>
                  <a:pt x="73470" y="31453"/>
                  <a:pt x="73330" y="31591"/>
                  <a:pt x="73330" y="31761"/>
                </a:cubicBezTo>
                <a:cubicBezTo>
                  <a:pt x="73330" y="31932"/>
                  <a:pt x="73470" y="32071"/>
                  <a:pt x="73640" y="32071"/>
                </a:cubicBezTo>
                <a:cubicBezTo>
                  <a:pt x="73810" y="32071"/>
                  <a:pt x="73948" y="31932"/>
                  <a:pt x="73948" y="31761"/>
                </a:cubicBezTo>
                <a:cubicBezTo>
                  <a:pt x="73948" y="31591"/>
                  <a:pt x="73807" y="31453"/>
                  <a:pt x="73640" y="31453"/>
                </a:cubicBezTo>
                <a:close/>
                <a:moveTo>
                  <a:pt x="80971" y="31453"/>
                </a:moveTo>
                <a:cubicBezTo>
                  <a:pt x="80801" y="31453"/>
                  <a:pt x="80662" y="31591"/>
                  <a:pt x="80662" y="31761"/>
                </a:cubicBezTo>
                <a:cubicBezTo>
                  <a:pt x="80662" y="31932"/>
                  <a:pt x="80801" y="32071"/>
                  <a:pt x="80971" y="32071"/>
                </a:cubicBezTo>
                <a:cubicBezTo>
                  <a:pt x="81142" y="32071"/>
                  <a:pt x="81279" y="31932"/>
                  <a:pt x="81279" y="31761"/>
                </a:cubicBezTo>
                <a:cubicBezTo>
                  <a:pt x="81279" y="31591"/>
                  <a:pt x="81142" y="31453"/>
                  <a:pt x="80971" y="31453"/>
                </a:cubicBezTo>
                <a:close/>
                <a:moveTo>
                  <a:pt x="89049" y="31453"/>
                </a:moveTo>
                <a:cubicBezTo>
                  <a:pt x="88879" y="31453"/>
                  <a:pt x="88740" y="31591"/>
                  <a:pt x="88740" y="31761"/>
                </a:cubicBezTo>
                <a:cubicBezTo>
                  <a:pt x="88740" y="31932"/>
                  <a:pt x="88879" y="32071"/>
                  <a:pt x="89049" y="32071"/>
                </a:cubicBezTo>
                <a:cubicBezTo>
                  <a:pt x="89220" y="32071"/>
                  <a:pt x="89357" y="31932"/>
                  <a:pt x="89357" y="31761"/>
                </a:cubicBezTo>
                <a:cubicBezTo>
                  <a:pt x="89357" y="31591"/>
                  <a:pt x="89220" y="31453"/>
                  <a:pt x="89049" y="31453"/>
                </a:cubicBezTo>
                <a:close/>
                <a:moveTo>
                  <a:pt x="96382" y="31453"/>
                </a:moveTo>
                <a:cubicBezTo>
                  <a:pt x="96212" y="31453"/>
                  <a:pt x="96074" y="31591"/>
                  <a:pt x="96074" y="31761"/>
                </a:cubicBezTo>
                <a:cubicBezTo>
                  <a:pt x="96074" y="31932"/>
                  <a:pt x="96212" y="32071"/>
                  <a:pt x="96382" y="32071"/>
                </a:cubicBezTo>
                <a:cubicBezTo>
                  <a:pt x="96552" y="32071"/>
                  <a:pt x="96692" y="31932"/>
                  <a:pt x="96692" y="31761"/>
                </a:cubicBezTo>
                <a:cubicBezTo>
                  <a:pt x="96692" y="31591"/>
                  <a:pt x="96552" y="31453"/>
                  <a:pt x="96382" y="31453"/>
                </a:cubicBezTo>
                <a:close/>
                <a:moveTo>
                  <a:pt x="103715" y="31453"/>
                </a:moveTo>
                <a:cubicBezTo>
                  <a:pt x="103545" y="31453"/>
                  <a:pt x="103407" y="31591"/>
                  <a:pt x="103407" y="31761"/>
                </a:cubicBezTo>
                <a:cubicBezTo>
                  <a:pt x="103407" y="31932"/>
                  <a:pt x="103545" y="32071"/>
                  <a:pt x="103715" y="32071"/>
                </a:cubicBezTo>
                <a:cubicBezTo>
                  <a:pt x="103885" y="32071"/>
                  <a:pt x="104024" y="31932"/>
                  <a:pt x="104024" y="31761"/>
                </a:cubicBezTo>
                <a:cubicBezTo>
                  <a:pt x="104024" y="31591"/>
                  <a:pt x="103885" y="31453"/>
                  <a:pt x="103715" y="31453"/>
                </a:cubicBezTo>
                <a:close/>
                <a:moveTo>
                  <a:pt x="111049" y="31453"/>
                </a:moveTo>
                <a:cubicBezTo>
                  <a:pt x="110879" y="31453"/>
                  <a:pt x="110740" y="31591"/>
                  <a:pt x="110740" y="31761"/>
                </a:cubicBezTo>
                <a:cubicBezTo>
                  <a:pt x="110740" y="31932"/>
                  <a:pt x="110879" y="32071"/>
                  <a:pt x="111049" y="32071"/>
                </a:cubicBezTo>
                <a:cubicBezTo>
                  <a:pt x="111220" y="32071"/>
                  <a:pt x="111357" y="31932"/>
                  <a:pt x="111357" y="31761"/>
                </a:cubicBezTo>
                <a:cubicBezTo>
                  <a:pt x="111357" y="31591"/>
                  <a:pt x="111220" y="31453"/>
                  <a:pt x="111049" y="31453"/>
                </a:cubicBezTo>
                <a:close/>
                <a:moveTo>
                  <a:pt x="118382" y="31453"/>
                </a:moveTo>
                <a:cubicBezTo>
                  <a:pt x="118212" y="31453"/>
                  <a:pt x="118073" y="31591"/>
                  <a:pt x="118073" y="31761"/>
                </a:cubicBezTo>
                <a:cubicBezTo>
                  <a:pt x="118073" y="31932"/>
                  <a:pt x="118212" y="32071"/>
                  <a:pt x="118382" y="32071"/>
                </a:cubicBezTo>
                <a:cubicBezTo>
                  <a:pt x="118552" y="32071"/>
                  <a:pt x="118690" y="31932"/>
                  <a:pt x="118690" y="31761"/>
                </a:cubicBezTo>
                <a:cubicBezTo>
                  <a:pt x="118690" y="31591"/>
                  <a:pt x="118552" y="31453"/>
                  <a:pt x="118382" y="31453"/>
                </a:cubicBezTo>
                <a:close/>
                <a:moveTo>
                  <a:pt x="125715" y="31453"/>
                </a:moveTo>
                <a:cubicBezTo>
                  <a:pt x="125545" y="31453"/>
                  <a:pt x="125407" y="31591"/>
                  <a:pt x="125407" y="31761"/>
                </a:cubicBezTo>
                <a:cubicBezTo>
                  <a:pt x="125407" y="31932"/>
                  <a:pt x="125545" y="32071"/>
                  <a:pt x="125715" y="32071"/>
                </a:cubicBezTo>
                <a:cubicBezTo>
                  <a:pt x="125885" y="32071"/>
                  <a:pt x="126024" y="31932"/>
                  <a:pt x="126024" y="31761"/>
                </a:cubicBezTo>
                <a:cubicBezTo>
                  <a:pt x="126024" y="31591"/>
                  <a:pt x="125885" y="31453"/>
                  <a:pt x="125715" y="31453"/>
                </a:cubicBezTo>
                <a:close/>
                <a:moveTo>
                  <a:pt x="309" y="39316"/>
                </a:moveTo>
                <a:cubicBezTo>
                  <a:pt x="139" y="39316"/>
                  <a:pt x="1" y="39453"/>
                  <a:pt x="1" y="39624"/>
                </a:cubicBezTo>
                <a:cubicBezTo>
                  <a:pt x="1" y="39794"/>
                  <a:pt x="139" y="39933"/>
                  <a:pt x="309" y="39933"/>
                </a:cubicBezTo>
                <a:cubicBezTo>
                  <a:pt x="479" y="39933"/>
                  <a:pt x="618" y="39794"/>
                  <a:pt x="618" y="39624"/>
                </a:cubicBezTo>
                <a:cubicBezTo>
                  <a:pt x="618" y="39453"/>
                  <a:pt x="479" y="39316"/>
                  <a:pt x="309" y="39316"/>
                </a:cubicBezTo>
                <a:close/>
                <a:moveTo>
                  <a:pt x="7643" y="39316"/>
                </a:moveTo>
                <a:cubicBezTo>
                  <a:pt x="7473" y="39316"/>
                  <a:pt x="7334" y="39453"/>
                  <a:pt x="7334" y="39624"/>
                </a:cubicBezTo>
                <a:cubicBezTo>
                  <a:pt x="7334" y="39794"/>
                  <a:pt x="7473" y="39933"/>
                  <a:pt x="7643" y="39933"/>
                </a:cubicBezTo>
                <a:cubicBezTo>
                  <a:pt x="7813" y="39933"/>
                  <a:pt x="7951" y="39794"/>
                  <a:pt x="7951" y="39624"/>
                </a:cubicBezTo>
                <a:cubicBezTo>
                  <a:pt x="7951" y="39453"/>
                  <a:pt x="7813" y="39316"/>
                  <a:pt x="7643" y="39316"/>
                </a:cubicBezTo>
                <a:close/>
                <a:moveTo>
                  <a:pt x="14975" y="39316"/>
                </a:moveTo>
                <a:cubicBezTo>
                  <a:pt x="14804" y="39316"/>
                  <a:pt x="14665" y="39453"/>
                  <a:pt x="14665" y="39624"/>
                </a:cubicBezTo>
                <a:cubicBezTo>
                  <a:pt x="14665" y="39794"/>
                  <a:pt x="14804" y="39933"/>
                  <a:pt x="14975" y="39933"/>
                </a:cubicBezTo>
                <a:cubicBezTo>
                  <a:pt x="15145" y="39933"/>
                  <a:pt x="15283" y="39794"/>
                  <a:pt x="15283" y="39624"/>
                </a:cubicBezTo>
                <a:cubicBezTo>
                  <a:pt x="15283" y="39453"/>
                  <a:pt x="15143" y="39316"/>
                  <a:pt x="14975" y="39316"/>
                </a:cubicBezTo>
                <a:close/>
                <a:moveTo>
                  <a:pt x="22307" y="39316"/>
                </a:moveTo>
                <a:cubicBezTo>
                  <a:pt x="22137" y="39316"/>
                  <a:pt x="21998" y="39453"/>
                  <a:pt x="21998" y="39624"/>
                </a:cubicBezTo>
                <a:cubicBezTo>
                  <a:pt x="21998" y="39794"/>
                  <a:pt x="22137" y="39933"/>
                  <a:pt x="22307" y="39933"/>
                </a:cubicBezTo>
                <a:cubicBezTo>
                  <a:pt x="22478" y="39933"/>
                  <a:pt x="22615" y="39794"/>
                  <a:pt x="22615" y="39624"/>
                </a:cubicBezTo>
                <a:cubicBezTo>
                  <a:pt x="22615" y="39453"/>
                  <a:pt x="22478" y="39316"/>
                  <a:pt x="22307" y="39316"/>
                </a:cubicBezTo>
                <a:close/>
                <a:moveTo>
                  <a:pt x="29640" y="39316"/>
                </a:moveTo>
                <a:cubicBezTo>
                  <a:pt x="29470" y="39316"/>
                  <a:pt x="29332" y="39453"/>
                  <a:pt x="29332" y="39624"/>
                </a:cubicBezTo>
                <a:cubicBezTo>
                  <a:pt x="29332" y="39794"/>
                  <a:pt x="29470" y="39933"/>
                  <a:pt x="29640" y="39933"/>
                </a:cubicBezTo>
                <a:cubicBezTo>
                  <a:pt x="29811" y="39933"/>
                  <a:pt x="29948" y="39794"/>
                  <a:pt x="29948" y="39624"/>
                </a:cubicBezTo>
                <a:cubicBezTo>
                  <a:pt x="29948" y="39453"/>
                  <a:pt x="29811" y="39316"/>
                  <a:pt x="29640" y="39316"/>
                </a:cubicBezTo>
                <a:close/>
                <a:moveTo>
                  <a:pt x="36973" y="39316"/>
                </a:moveTo>
                <a:cubicBezTo>
                  <a:pt x="36803" y="39316"/>
                  <a:pt x="36665" y="39453"/>
                  <a:pt x="36665" y="39624"/>
                </a:cubicBezTo>
                <a:cubicBezTo>
                  <a:pt x="36665" y="39794"/>
                  <a:pt x="36803" y="39933"/>
                  <a:pt x="36973" y="39933"/>
                </a:cubicBezTo>
                <a:cubicBezTo>
                  <a:pt x="37143" y="39933"/>
                  <a:pt x="37282" y="39794"/>
                  <a:pt x="37282" y="39624"/>
                </a:cubicBezTo>
                <a:cubicBezTo>
                  <a:pt x="37282" y="39453"/>
                  <a:pt x="37143" y="39316"/>
                  <a:pt x="36973" y="39316"/>
                </a:cubicBezTo>
                <a:close/>
                <a:moveTo>
                  <a:pt x="44307" y="39316"/>
                </a:moveTo>
                <a:cubicBezTo>
                  <a:pt x="44137" y="39316"/>
                  <a:pt x="43998" y="39453"/>
                  <a:pt x="43998" y="39624"/>
                </a:cubicBezTo>
                <a:cubicBezTo>
                  <a:pt x="43998" y="39794"/>
                  <a:pt x="44137" y="39933"/>
                  <a:pt x="44307" y="39933"/>
                </a:cubicBezTo>
                <a:cubicBezTo>
                  <a:pt x="44478" y="39933"/>
                  <a:pt x="44615" y="39794"/>
                  <a:pt x="44615" y="39624"/>
                </a:cubicBezTo>
                <a:cubicBezTo>
                  <a:pt x="44615" y="39453"/>
                  <a:pt x="44478" y="39316"/>
                  <a:pt x="44307" y="39316"/>
                </a:cubicBezTo>
                <a:close/>
                <a:moveTo>
                  <a:pt x="51640" y="39316"/>
                </a:moveTo>
                <a:cubicBezTo>
                  <a:pt x="51470" y="39316"/>
                  <a:pt x="51331" y="39453"/>
                  <a:pt x="51331" y="39624"/>
                </a:cubicBezTo>
                <a:cubicBezTo>
                  <a:pt x="51331" y="39794"/>
                  <a:pt x="51470" y="39933"/>
                  <a:pt x="51640" y="39933"/>
                </a:cubicBezTo>
                <a:cubicBezTo>
                  <a:pt x="51810" y="39933"/>
                  <a:pt x="51948" y="39794"/>
                  <a:pt x="51948" y="39624"/>
                </a:cubicBezTo>
                <a:cubicBezTo>
                  <a:pt x="51948" y="39453"/>
                  <a:pt x="51810" y="39316"/>
                  <a:pt x="51640" y="39316"/>
                </a:cubicBezTo>
                <a:close/>
                <a:moveTo>
                  <a:pt x="58973" y="39316"/>
                </a:moveTo>
                <a:cubicBezTo>
                  <a:pt x="58803" y="39316"/>
                  <a:pt x="58665" y="39453"/>
                  <a:pt x="58665" y="39624"/>
                </a:cubicBezTo>
                <a:cubicBezTo>
                  <a:pt x="58665" y="39794"/>
                  <a:pt x="58803" y="39933"/>
                  <a:pt x="58973" y="39933"/>
                </a:cubicBezTo>
                <a:cubicBezTo>
                  <a:pt x="59143" y="39933"/>
                  <a:pt x="59282" y="39794"/>
                  <a:pt x="59282" y="39624"/>
                </a:cubicBezTo>
                <a:cubicBezTo>
                  <a:pt x="59282" y="39453"/>
                  <a:pt x="59143" y="39316"/>
                  <a:pt x="58973" y="39316"/>
                </a:cubicBezTo>
                <a:close/>
                <a:moveTo>
                  <a:pt x="66306" y="39316"/>
                </a:moveTo>
                <a:cubicBezTo>
                  <a:pt x="66135" y="39316"/>
                  <a:pt x="65998" y="39453"/>
                  <a:pt x="65998" y="39624"/>
                </a:cubicBezTo>
                <a:cubicBezTo>
                  <a:pt x="65998" y="39794"/>
                  <a:pt x="66135" y="39933"/>
                  <a:pt x="66306" y="39933"/>
                </a:cubicBezTo>
                <a:cubicBezTo>
                  <a:pt x="66476" y="39933"/>
                  <a:pt x="66615" y="39794"/>
                  <a:pt x="66615" y="39624"/>
                </a:cubicBezTo>
                <a:cubicBezTo>
                  <a:pt x="66615" y="39453"/>
                  <a:pt x="66476" y="39316"/>
                  <a:pt x="66306" y="39316"/>
                </a:cubicBezTo>
                <a:close/>
                <a:moveTo>
                  <a:pt x="73640" y="39316"/>
                </a:moveTo>
                <a:cubicBezTo>
                  <a:pt x="73470" y="39316"/>
                  <a:pt x="73330" y="39453"/>
                  <a:pt x="73330" y="39624"/>
                </a:cubicBezTo>
                <a:cubicBezTo>
                  <a:pt x="73330" y="39794"/>
                  <a:pt x="73470" y="39933"/>
                  <a:pt x="73640" y="39933"/>
                </a:cubicBezTo>
                <a:cubicBezTo>
                  <a:pt x="73810" y="39933"/>
                  <a:pt x="73948" y="39794"/>
                  <a:pt x="73948" y="39624"/>
                </a:cubicBezTo>
                <a:cubicBezTo>
                  <a:pt x="73948" y="39453"/>
                  <a:pt x="73807" y="39316"/>
                  <a:pt x="73640" y="39316"/>
                </a:cubicBezTo>
                <a:close/>
                <a:moveTo>
                  <a:pt x="80971" y="39316"/>
                </a:moveTo>
                <a:cubicBezTo>
                  <a:pt x="80801" y="39316"/>
                  <a:pt x="80662" y="39453"/>
                  <a:pt x="80662" y="39624"/>
                </a:cubicBezTo>
                <a:cubicBezTo>
                  <a:pt x="80662" y="39794"/>
                  <a:pt x="80801" y="39933"/>
                  <a:pt x="80971" y="39933"/>
                </a:cubicBezTo>
                <a:cubicBezTo>
                  <a:pt x="81142" y="39933"/>
                  <a:pt x="81279" y="39794"/>
                  <a:pt x="81279" y="39624"/>
                </a:cubicBezTo>
                <a:cubicBezTo>
                  <a:pt x="81279" y="39453"/>
                  <a:pt x="81142" y="39316"/>
                  <a:pt x="80971" y="39316"/>
                </a:cubicBezTo>
                <a:close/>
                <a:moveTo>
                  <a:pt x="89049" y="39316"/>
                </a:moveTo>
                <a:cubicBezTo>
                  <a:pt x="88879" y="39316"/>
                  <a:pt x="88740" y="39453"/>
                  <a:pt x="88740" y="39624"/>
                </a:cubicBezTo>
                <a:cubicBezTo>
                  <a:pt x="88740" y="39794"/>
                  <a:pt x="88879" y="39933"/>
                  <a:pt x="89049" y="39933"/>
                </a:cubicBezTo>
                <a:cubicBezTo>
                  <a:pt x="89220" y="39933"/>
                  <a:pt x="89357" y="39794"/>
                  <a:pt x="89357" y="39624"/>
                </a:cubicBezTo>
                <a:cubicBezTo>
                  <a:pt x="89357" y="39453"/>
                  <a:pt x="89220" y="39316"/>
                  <a:pt x="89049" y="39316"/>
                </a:cubicBezTo>
                <a:close/>
                <a:moveTo>
                  <a:pt x="96382" y="39316"/>
                </a:moveTo>
                <a:cubicBezTo>
                  <a:pt x="96212" y="39316"/>
                  <a:pt x="96074" y="39453"/>
                  <a:pt x="96074" y="39624"/>
                </a:cubicBezTo>
                <a:cubicBezTo>
                  <a:pt x="96074" y="39794"/>
                  <a:pt x="96212" y="39933"/>
                  <a:pt x="96382" y="39933"/>
                </a:cubicBezTo>
                <a:cubicBezTo>
                  <a:pt x="96552" y="39933"/>
                  <a:pt x="96692" y="39794"/>
                  <a:pt x="96692" y="39624"/>
                </a:cubicBezTo>
                <a:cubicBezTo>
                  <a:pt x="96692" y="39453"/>
                  <a:pt x="96552" y="39316"/>
                  <a:pt x="96382" y="39316"/>
                </a:cubicBezTo>
                <a:close/>
                <a:moveTo>
                  <a:pt x="103715" y="39316"/>
                </a:moveTo>
                <a:cubicBezTo>
                  <a:pt x="103545" y="39316"/>
                  <a:pt x="103407" y="39453"/>
                  <a:pt x="103407" y="39624"/>
                </a:cubicBezTo>
                <a:cubicBezTo>
                  <a:pt x="103407" y="39794"/>
                  <a:pt x="103545" y="39933"/>
                  <a:pt x="103715" y="39933"/>
                </a:cubicBezTo>
                <a:cubicBezTo>
                  <a:pt x="103885" y="39933"/>
                  <a:pt x="104024" y="39794"/>
                  <a:pt x="104024" y="39624"/>
                </a:cubicBezTo>
                <a:cubicBezTo>
                  <a:pt x="104024" y="39453"/>
                  <a:pt x="103885" y="39316"/>
                  <a:pt x="103715" y="39316"/>
                </a:cubicBezTo>
                <a:close/>
                <a:moveTo>
                  <a:pt x="111049" y="39316"/>
                </a:moveTo>
                <a:cubicBezTo>
                  <a:pt x="110879" y="39316"/>
                  <a:pt x="110740" y="39453"/>
                  <a:pt x="110740" y="39624"/>
                </a:cubicBezTo>
                <a:cubicBezTo>
                  <a:pt x="110740" y="39794"/>
                  <a:pt x="110879" y="39933"/>
                  <a:pt x="111049" y="39933"/>
                </a:cubicBezTo>
                <a:cubicBezTo>
                  <a:pt x="111220" y="39933"/>
                  <a:pt x="111357" y="39794"/>
                  <a:pt x="111357" y="39624"/>
                </a:cubicBezTo>
                <a:cubicBezTo>
                  <a:pt x="111357" y="39453"/>
                  <a:pt x="111220" y="39316"/>
                  <a:pt x="111049" y="39316"/>
                </a:cubicBezTo>
                <a:close/>
                <a:moveTo>
                  <a:pt x="118382" y="39316"/>
                </a:moveTo>
                <a:cubicBezTo>
                  <a:pt x="118212" y="39316"/>
                  <a:pt x="118073" y="39453"/>
                  <a:pt x="118073" y="39624"/>
                </a:cubicBezTo>
                <a:cubicBezTo>
                  <a:pt x="118073" y="39794"/>
                  <a:pt x="118212" y="39933"/>
                  <a:pt x="118382" y="39933"/>
                </a:cubicBezTo>
                <a:cubicBezTo>
                  <a:pt x="118552" y="39933"/>
                  <a:pt x="118690" y="39794"/>
                  <a:pt x="118690" y="39624"/>
                </a:cubicBezTo>
                <a:cubicBezTo>
                  <a:pt x="118690" y="39453"/>
                  <a:pt x="118552" y="39316"/>
                  <a:pt x="118382" y="39316"/>
                </a:cubicBezTo>
                <a:close/>
                <a:moveTo>
                  <a:pt x="125715" y="39316"/>
                </a:moveTo>
                <a:cubicBezTo>
                  <a:pt x="125545" y="39316"/>
                  <a:pt x="125407" y="39453"/>
                  <a:pt x="125407" y="39624"/>
                </a:cubicBezTo>
                <a:cubicBezTo>
                  <a:pt x="125407" y="39794"/>
                  <a:pt x="125545" y="39933"/>
                  <a:pt x="125715" y="39933"/>
                </a:cubicBezTo>
                <a:cubicBezTo>
                  <a:pt x="125885" y="39933"/>
                  <a:pt x="126024" y="39794"/>
                  <a:pt x="126024" y="39624"/>
                </a:cubicBezTo>
                <a:cubicBezTo>
                  <a:pt x="126024" y="39453"/>
                  <a:pt x="125885" y="39316"/>
                  <a:pt x="125715" y="39316"/>
                </a:cubicBezTo>
                <a:close/>
                <a:moveTo>
                  <a:pt x="309" y="47179"/>
                </a:moveTo>
                <a:cubicBezTo>
                  <a:pt x="139" y="47179"/>
                  <a:pt x="1" y="47317"/>
                  <a:pt x="1" y="47487"/>
                </a:cubicBezTo>
                <a:cubicBezTo>
                  <a:pt x="1" y="47658"/>
                  <a:pt x="139" y="47797"/>
                  <a:pt x="309" y="47797"/>
                </a:cubicBezTo>
                <a:cubicBezTo>
                  <a:pt x="479" y="47797"/>
                  <a:pt x="618" y="47658"/>
                  <a:pt x="618" y="47487"/>
                </a:cubicBezTo>
                <a:cubicBezTo>
                  <a:pt x="618" y="47317"/>
                  <a:pt x="479" y="47179"/>
                  <a:pt x="309" y="47179"/>
                </a:cubicBezTo>
                <a:close/>
                <a:moveTo>
                  <a:pt x="7643" y="47179"/>
                </a:moveTo>
                <a:cubicBezTo>
                  <a:pt x="7473" y="47179"/>
                  <a:pt x="7334" y="47317"/>
                  <a:pt x="7334" y="47487"/>
                </a:cubicBezTo>
                <a:cubicBezTo>
                  <a:pt x="7334" y="47658"/>
                  <a:pt x="7473" y="47797"/>
                  <a:pt x="7643" y="47797"/>
                </a:cubicBezTo>
                <a:cubicBezTo>
                  <a:pt x="7813" y="47797"/>
                  <a:pt x="7951" y="47658"/>
                  <a:pt x="7951" y="47487"/>
                </a:cubicBezTo>
                <a:cubicBezTo>
                  <a:pt x="7951" y="47317"/>
                  <a:pt x="7813" y="47179"/>
                  <a:pt x="7643" y="47179"/>
                </a:cubicBezTo>
                <a:close/>
                <a:moveTo>
                  <a:pt x="14975" y="47179"/>
                </a:moveTo>
                <a:cubicBezTo>
                  <a:pt x="14804" y="47179"/>
                  <a:pt x="14665" y="47317"/>
                  <a:pt x="14665" y="47487"/>
                </a:cubicBezTo>
                <a:cubicBezTo>
                  <a:pt x="14665" y="47658"/>
                  <a:pt x="14804" y="47797"/>
                  <a:pt x="14975" y="47797"/>
                </a:cubicBezTo>
                <a:cubicBezTo>
                  <a:pt x="15145" y="47797"/>
                  <a:pt x="15283" y="47658"/>
                  <a:pt x="15283" y="47487"/>
                </a:cubicBezTo>
                <a:cubicBezTo>
                  <a:pt x="15283" y="47317"/>
                  <a:pt x="15143" y="47179"/>
                  <a:pt x="14975" y="47179"/>
                </a:cubicBezTo>
                <a:close/>
                <a:moveTo>
                  <a:pt x="22307" y="47179"/>
                </a:moveTo>
                <a:cubicBezTo>
                  <a:pt x="22137" y="47179"/>
                  <a:pt x="21998" y="47317"/>
                  <a:pt x="21998" y="47487"/>
                </a:cubicBezTo>
                <a:cubicBezTo>
                  <a:pt x="21998" y="47658"/>
                  <a:pt x="22137" y="47797"/>
                  <a:pt x="22307" y="47797"/>
                </a:cubicBezTo>
                <a:cubicBezTo>
                  <a:pt x="22478" y="47797"/>
                  <a:pt x="22615" y="47658"/>
                  <a:pt x="22615" y="47487"/>
                </a:cubicBezTo>
                <a:cubicBezTo>
                  <a:pt x="22615" y="47317"/>
                  <a:pt x="22478" y="47179"/>
                  <a:pt x="22307" y="47179"/>
                </a:cubicBezTo>
                <a:close/>
                <a:moveTo>
                  <a:pt x="29640" y="47179"/>
                </a:moveTo>
                <a:cubicBezTo>
                  <a:pt x="29470" y="47179"/>
                  <a:pt x="29332" y="47317"/>
                  <a:pt x="29332" y="47487"/>
                </a:cubicBezTo>
                <a:cubicBezTo>
                  <a:pt x="29332" y="47658"/>
                  <a:pt x="29470" y="47797"/>
                  <a:pt x="29640" y="47797"/>
                </a:cubicBezTo>
                <a:cubicBezTo>
                  <a:pt x="29811" y="47797"/>
                  <a:pt x="29948" y="47658"/>
                  <a:pt x="29948" y="47487"/>
                </a:cubicBezTo>
                <a:cubicBezTo>
                  <a:pt x="29948" y="47317"/>
                  <a:pt x="29811" y="47179"/>
                  <a:pt x="29640" y="47179"/>
                </a:cubicBezTo>
                <a:close/>
                <a:moveTo>
                  <a:pt x="36973" y="47179"/>
                </a:moveTo>
                <a:cubicBezTo>
                  <a:pt x="36803" y="47179"/>
                  <a:pt x="36665" y="47317"/>
                  <a:pt x="36665" y="47487"/>
                </a:cubicBezTo>
                <a:cubicBezTo>
                  <a:pt x="36665" y="47658"/>
                  <a:pt x="36803" y="47797"/>
                  <a:pt x="36973" y="47797"/>
                </a:cubicBezTo>
                <a:cubicBezTo>
                  <a:pt x="37143" y="47797"/>
                  <a:pt x="37282" y="47658"/>
                  <a:pt x="37282" y="47487"/>
                </a:cubicBezTo>
                <a:cubicBezTo>
                  <a:pt x="37282" y="47317"/>
                  <a:pt x="37143" y="47179"/>
                  <a:pt x="36973" y="47179"/>
                </a:cubicBezTo>
                <a:close/>
                <a:moveTo>
                  <a:pt x="44307" y="47179"/>
                </a:moveTo>
                <a:cubicBezTo>
                  <a:pt x="44137" y="47179"/>
                  <a:pt x="43998" y="47317"/>
                  <a:pt x="43998" y="47487"/>
                </a:cubicBezTo>
                <a:cubicBezTo>
                  <a:pt x="43998" y="47658"/>
                  <a:pt x="44137" y="47797"/>
                  <a:pt x="44307" y="47797"/>
                </a:cubicBezTo>
                <a:cubicBezTo>
                  <a:pt x="44478" y="47797"/>
                  <a:pt x="44615" y="47658"/>
                  <a:pt x="44615" y="47487"/>
                </a:cubicBezTo>
                <a:cubicBezTo>
                  <a:pt x="44615" y="47317"/>
                  <a:pt x="44478" y="47179"/>
                  <a:pt x="44307" y="47179"/>
                </a:cubicBezTo>
                <a:close/>
                <a:moveTo>
                  <a:pt x="51640" y="47179"/>
                </a:moveTo>
                <a:cubicBezTo>
                  <a:pt x="51470" y="47179"/>
                  <a:pt x="51331" y="47317"/>
                  <a:pt x="51331" y="47487"/>
                </a:cubicBezTo>
                <a:cubicBezTo>
                  <a:pt x="51331" y="47658"/>
                  <a:pt x="51470" y="47797"/>
                  <a:pt x="51640" y="47797"/>
                </a:cubicBezTo>
                <a:cubicBezTo>
                  <a:pt x="51810" y="47797"/>
                  <a:pt x="51948" y="47658"/>
                  <a:pt x="51948" y="47487"/>
                </a:cubicBezTo>
                <a:cubicBezTo>
                  <a:pt x="51948" y="47317"/>
                  <a:pt x="51810" y="47179"/>
                  <a:pt x="51640" y="47179"/>
                </a:cubicBezTo>
                <a:close/>
                <a:moveTo>
                  <a:pt x="58973" y="47179"/>
                </a:moveTo>
                <a:cubicBezTo>
                  <a:pt x="58803" y="47179"/>
                  <a:pt x="58665" y="47317"/>
                  <a:pt x="58665" y="47487"/>
                </a:cubicBezTo>
                <a:cubicBezTo>
                  <a:pt x="58665" y="47658"/>
                  <a:pt x="58803" y="47797"/>
                  <a:pt x="58973" y="47797"/>
                </a:cubicBezTo>
                <a:cubicBezTo>
                  <a:pt x="59143" y="47797"/>
                  <a:pt x="59282" y="47658"/>
                  <a:pt x="59282" y="47487"/>
                </a:cubicBezTo>
                <a:cubicBezTo>
                  <a:pt x="59282" y="47317"/>
                  <a:pt x="59143" y="47179"/>
                  <a:pt x="58973" y="47179"/>
                </a:cubicBezTo>
                <a:close/>
                <a:moveTo>
                  <a:pt x="66306" y="47179"/>
                </a:moveTo>
                <a:cubicBezTo>
                  <a:pt x="66135" y="47179"/>
                  <a:pt x="65998" y="47317"/>
                  <a:pt x="65998" y="47487"/>
                </a:cubicBezTo>
                <a:cubicBezTo>
                  <a:pt x="65998" y="47658"/>
                  <a:pt x="66135" y="47797"/>
                  <a:pt x="66306" y="47797"/>
                </a:cubicBezTo>
                <a:cubicBezTo>
                  <a:pt x="66476" y="47797"/>
                  <a:pt x="66615" y="47658"/>
                  <a:pt x="66615" y="47487"/>
                </a:cubicBezTo>
                <a:cubicBezTo>
                  <a:pt x="66615" y="47317"/>
                  <a:pt x="66476" y="47179"/>
                  <a:pt x="66306" y="47179"/>
                </a:cubicBezTo>
                <a:close/>
                <a:moveTo>
                  <a:pt x="73640" y="47179"/>
                </a:moveTo>
                <a:cubicBezTo>
                  <a:pt x="73470" y="47179"/>
                  <a:pt x="73330" y="47317"/>
                  <a:pt x="73330" y="47487"/>
                </a:cubicBezTo>
                <a:cubicBezTo>
                  <a:pt x="73330" y="47658"/>
                  <a:pt x="73470" y="47797"/>
                  <a:pt x="73640" y="47797"/>
                </a:cubicBezTo>
                <a:cubicBezTo>
                  <a:pt x="73810" y="47797"/>
                  <a:pt x="73948" y="47658"/>
                  <a:pt x="73948" y="47487"/>
                </a:cubicBezTo>
                <a:cubicBezTo>
                  <a:pt x="73948" y="47317"/>
                  <a:pt x="73807" y="47179"/>
                  <a:pt x="73640" y="47179"/>
                </a:cubicBezTo>
                <a:close/>
                <a:moveTo>
                  <a:pt x="80971" y="47179"/>
                </a:moveTo>
                <a:cubicBezTo>
                  <a:pt x="80801" y="47179"/>
                  <a:pt x="80662" y="47317"/>
                  <a:pt x="80662" y="47487"/>
                </a:cubicBezTo>
                <a:cubicBezTo>
                  <a:pt x="80662" y="47658"/>
                  <a:pt x="80801" y="47797"/>
                  <a:pt x="80971" y="47797"/>
                </a:cubicBezTo>
                <a:cubicBezTo>
                  <a:pt x="81142" y="47797"/>
                  <a:pt x="81279" y="47658"/>
                  <a:pt x="81279" y="47487"/>
                </a:cubicBezTo>
                <a:cubicBezTo>
                  <a:pt x="81279" y="47317"/>
                  <a:pt x="81142" y="47179"/>
                  <a:pt x="80971" y="47179"/>
                </a:cubicBezTo>
                <a:close/>
                <a:moveTo>
                  <a:pt x="89049" y="47179"/>
                </a:moveTo>
                <a:cubicBezTo>
                  <a:pt x="88879" y="47179"/>
                  <a:pt x="88740" y="47317"/>
                  <a:pt x="88740" y="47487"/>
                </a:cubicBezTo>
                <a:cubicBezTo>
                  <a:pt x="88740" y="47658"/>
                  <a:pt x="88879" y="47797"/>
                  <a:pt x="89049" y="47797"/>
                </a:cubicBezTo>
                <a:cubicBezTo>
                  <a:pt x="89220" y="47797"/>
                  <a:pt x="89357" y="47658"/>
                  <a:pt x="89357" y="47487"/>
                </a:cubicBezTo>
                <a:cubicBezTo>
                  <a:pt x="89357" y="47317"/>
                  <a:pt x="89220" y="47179"/>
                  <a:pt x="89049" y="47179"/>
                </a:cubicBezTo>
                <a:close/>
                <a:moveTo>
                  <a:pt x="96382" y="47179"/>
                </a:moveTo>
                <a:cubicBezTo>
                  <a:pt x="96212" y="47179"/>
                  <a:pt x="96074" y="47317"/>
                  <a:pt x="96074" y="47487"/>
                </a:cubicBezTo>
                <a:cubicBezTo>
                  <a:pt x="96074" y="47658"/>
                  <a:pt x="96212" y="47797"/>
                  <a:pt x="96382" y="47797"/>
                </a:cubicBezTo>
                <a:cubicBezTo>
                  <a:pt x="96552" y="47797"/>
                  <a:pt x="96692" y="47658"/>
                  <a:pt x="96692" y="47487"/>
                </a:cubicBezTo>
                <a:cubicBezTo>
                  <a:pt x="96692" y="47317"/>
                  <a:pt x="96552" y="47179"/>
                  <a:pt x="96382" y="47179"/>
                </a:cubicBezTo>
                <a:close/>
                <a:moveTo>
                  <a:pt x="103715" y="47179"/>
                </a:moveTo>
                <a:cubicBezTo>
                  <a:pt x="103545" y="47179"/>
                  <a:pt x="103407" y="47317"/>
                  <a:pt x="103407" y="47487"/>
                </a:cubicBezTo>
                <a:cubicBezTo>
                  <a:pt x="103407" y="47658"/>
                  <a:pt x="103545" y="47797"/>
                  <a:pt x="103715" y="47797"/>
                </a:cubicBezTo>
                <a:cubicBezTo>
                  <a:pt x="103885" y="47797"/>
                  <a:pt x="104024" y="47658"/>
                  <a:pt x="104024" y="47487"/>
                </a:cubicBezTo>
                <a:cubicBezTo>
                  <a:pt x="104024" y="47317"/>
                  <a:pt x="103885" y="47179"/>
                  <a:pt x="103715" y="47179"/>
                </a:cubicBezTo>
                <a:close/>
                <a:moveTo>
                  <a:pt x="111049" y="47179"/>
                </a:moveTo>
                <a:cubicBezTo>
                  <a:pt x="110879" y="47179"/>
                  <a:pt x="110740" y="47317"/>
                  <a:pt x="110740" y="47487"/>
                </a:cubicBezTo>
                <a:cubicBezTo>
                  <a:pt x="110740" y="47658"/>
                  <a:pt x="110879" y="47797"/>
                  <a:pt x="111049" y="47797"/>
                </a:cubicBezTo>
                <a:cubicBezTo>
                  <a:pt x="111220" y="47797"/>
                  <a:pt x="111357" y="47658"/>
                  <a:pt x="111357" y="47487"/>
                </a:cubicBezTo>
                <a:cubicBezTo>
                  <a:pt x="111357" y="47317"/>
                  <a:pt x="111220" y="47179"/>
                  <a:pt x="111049" y="47179"/>
                </a:cubicBezTo>
                <a:close/>
                <a:moveTo>
                  <a:pt x="118382" y="47179"/>
                </a:moveTo>
                <a:cubicBezTo>
                  <a:pt x="118212" y="47179"/>
                  <a:pt x="118073" y="47317"/>
                  <a:pt x="118073" y="47487"/>
                </a:cubicBezTo>
                <a:cubicBezTo>
                  <a:pt x="118073" y="47658"/>
                  <a:pt x="118212" y="47797"/>
                  <a:pt x="118382" y="47797"/>
                </a:cubicBezTo>
                <a:cubicBezTo>
                  <a:pt x="118552" y="47797"/>
                  <a:pt x="118690" y="47658"/>
                  <a:pt x="118690" y="47487"/>
                </a:cubicBezTo>
                <a:cubicBezTo>
                  <a:pt x="118690" y="47317"/>
                  <a:pt x="118552" y="47179"/>
                  <a:pt x="118382" y="47179"/>
                </a:cubicBezTo>
                <a:close/>
                <a:moveTo>
                  <a:pt x="125715" y="47179"/>
                </a:moveTo>
                <a:cubicBezTo>
                  <a:pt x="125545" y="47179"/>
                  <a:pt x="125407" y="47317"/>
                  <a:pt x="125407" y="47487"/>
                </a:cubicBezTo>
                <a:cubicBezTo>
                  <a:pt x="125407" y="47658"/>
                  <a:pt x="125545" y="47797"/>
                  <a:pt x="125715" y="47797"/>
                </a:cubicBezTo>
                <a:cubicBezTo>
                  <a:pt x="125885" y="47797"/>
                  <a:pt x="126024" y="47658"/>
                  <a:pt x="126024" y="47487"/>
                </a:cubicBezTo>
                <a:cubicBezTo>
                  <a:pt x="126024" y="47317"/>
                  <a:pt x="125885" y="47179"/>
                  <a:pt x="125715" y="47179"/>
                </a:cubicBezTo>
                <a:close/>
                <a:moveTo>
                  <a:pt x="309" y="55043"/>
                </a:moveTo>
                <a:cubicBezTo>
                  <a:pt x="139" y="55043"/>
                  <a:pt x="1" y="55181"/>
                  <a:pt x="1" y="55351"/>
                </a:cubicBezTo>
                <a:cubicBezTo>
                  <a:pt x="1" y="55521"/>
                  <a:pt x="139" y="55661"/>
                  <a:pt x="309" y="55661"/>
                </a:cubicBezTo>
                <a:cubicBezTo>
                  <a:pt x="479" y="55661"/>
                  <a:pt x="618" y="55521"/>
                  <a:pt x="618" y="55351"/>
                </a:cubicBezTo>
                <a:cubicBezTo>
                  <a:pt x="618" y="55181"/>
                  <a:pt x="479" y="55043"/>
                  <a:pt x="309" y="55043"/>
                </a:cubicBezTo>
                <a:close/>
                <a:moveTo>
                  <a:pt x="7643" y="55043"/>
                </a:moveTo>
                <a:cubicBezTo>
                  <a:pt x="7473" y="55043"/>
                  <a:pt x="7334" y="55181"/>
                  <a:pt x="7334" y="55351"/>
                </a:cubicBezTo>
                <a:cubicBezTo>
                  <a:pt x="7334" y="55521"/>
                  <a:pt x="7473" y="55661"/>
                  <a:pt x="7643" y="55661"/>
                </a:cubicBezTo>
                <a:cubicBezTo>
                  <a:pt x="7813" y="55661"/>
                  <a:pt x="7951" y="55521"/>
                  <a:pt x="7951" y="55351"/>
                </a:cubicBezTo>
                <a:cubicBezTo>
                  <a:pt x="7951" y="55181"/>
                  <a:pt x="7813" y="55043"/>
                  <a:pt x="7643" y="55043"/>
                </a:cubicBezTo>
                <a:close/>
                <a:moveTo>
                  <a:pt x="14975" y="55043"/>
                </a:moveTo>
                <a:cubicBezTo>
                  <a:pt x="14804" y="55043"/>
                  <a:pt x="14665" y="55181"/>
                  <a:pt x="14665" y="55351"/>
                </a:cubicBezTo>
                <a:cubicBezTo>
                  <a:pt x="14665" y="55521"/>
                  <a:pt x="14804" y="55661"/>
                  <a:pt x="14975" y="55661"/>
                </a:cubicBezTo>
                <a:cubicBezTo>
                  <a:pt x="15145" y="55661"/>
                  <a:pt x="15283" y="55521"/>
                  <a:pt x="15283" y="55351"/>
                </a:cubicBezTo>
                <a:cubicBezTo>
                  <a:pt x="15283" y="55181"/>
                  <a:pt x="15143" y="55043"/>
                  <a:pt x="14975" y="55043"/>
                </a:cubicBezTo>
                <a:close/>
                <a:moveTo>
                  <a:pt x="22307" y="55043"/>
                </a:moveTo>
                <a:cubicBezTo>
                  <a:pt x="22137" y="55043"/>
                  <a:pt x="21998" y="55181"/>
                  <a:pt x="21998" y="55351"/>
                </a:cubicBezTo>
                <a:cubicBezTo>
                  <a:pt x="21998" y="55521"/>
                  <a:pt x="22137" y="55661"/>
                  <a:pt x="22307" y="55661"/>
                </a:cubicBezTo>
                <a:cubicBezTo>
                  <a:pt x="22478" y="55661"/>
                  <a:pt x="22615" y="55521"/>
                  <a:pt x="22615" y="55351"/>
                </a:cubicBezTo>
                <a:cubicBezTo>
                  <a:pt x="22615" y="55181"/>
                  <a:pt x="22478" y="55043"/>
                  <a:pt x="22307" y="55043"/>
                </a:cubicBezTo>
                <a:close/>
                <a:moveTo>
                  <a:pt x="29640" y="55043"/>
                </a:moveTo>
                <a:cubicBezTo>
                  <a:pt x="29470" y="55043"/>
                  <a:pt x="29332" y="55181"/>
                  <a:pt x="29332" y="55351"/>
                </a:cubicBezTo>
                <a:cubicBezTo>
                  <a:pt x="29332" y="55521"/>
                  <a:pt x="29470" y="55661"/>
                  <a:pt x="29640" y="55661"/>
                </a:cubicBezTo>
                <a:cubicBezTo>
                  <a:pt x="29811" y="55661"/>
                  <a:pt x="29948" y="55521"/>
                  <a:pt x="29948" y="55351"/>
                </a:cubicBezTo>
                <a:cubicBezTo>
                  <a:pt x="29948" y="55181"/>
                  <a:pt x="29811" y="55043"/>
                  <a:pt x="29640" y="55043"/>
                </a:cubicBezTo>
                <a:close/>
                <a:moveTo>
                  <a:pt x="36973" y="55043"/>
                </a:moveTo>
                <a:cubicBezTo>
                  <a:pt x="36803" y="55043"/>
                  <a:pt x="36665" y="55181"/>
                  <a:pt x="36665" y="55351"/>
                </a:cubicBezTo>
                <a:cubicBezTo>
                  <a:pt x="36665" y="55521"/>
                  <a:pt x="36803" y="55661"/>
                  <a:pt x="36973" y="55661"/>
                </a:cubicBezTo>
                <a:cubicBezTo>
                  <a:pt x="37143" y="55661"/>
                  <a:pt x="37282" y="55521"/>
                  <a:pt x="37282" y="55351"/>
                </a:cubicBezTo>
                <a:cubicBezTo>
                  <a:pt x="37282" y="55181"/>
                  <a:pt x="37143" y="55043"/>
                  <a:pt x="36973" y="55043"/>
                </a:cubicBezTo>
                <a:close/>
                <a:moveTo>
                  <a:pt x="44307" y="55043"/>
                </a:moveTo>
                <a:cubicBezTo>
                  <a:pt x="44137" y="55043"/>
                  <a:pt x="43998" y="55181"/>
                  <a:pt x="43998" y="55351"/>
                </a:cubicBezTo>
                <a:cubicBezTo>
                  <a:pt x="43998" y="55521"/>
                  <a:pt x="44137" y="55661"/>
                  <a:pt x="44307" y="55661"/>
                </a:cubicBezTo>
                <a:cubicBezTo>
                  <a:pt x="44478" y="55661"/>
                  <a:pt x="44615" y="55521"/>
                  <a:pt x="44615" y="55351"/>
                </a:cubicBezTo>
                <a:cubicBezTo>
                  <a:pt x="44615" y="55181"/>
                  <a:pt x="44478" y="55043"/>
                  <a:pt x="44307" y="55043"/>
                </a:cubicBezTo>
                <a:close/>
                <a:moveTo>
                  <a:pt x="51640" y="55043"/>
                </a:moveTo>
                <a:cubicBezTo>
                  <a:pt x="51470" y="55043"/>
                  <a:pt x="51331" y="55181"/>
                  <a:pt x="51331" y="55351"/>
                </a:cubicBezTo>
                <a:cubicBezTo>
                  <a:pt x="51331" y="55521"/>
                  <a:pt x="51470" y="55661"/>
                  <a:pt x="51640" y="55661"/>
                </a:cubicBezTo>
                <a:cubicBezTo>
                  <a:pt x="51810" y="55661"/>
                  <a:pt x="51948" y="55521"/>
                  <a:pt x="51948" y="55351"/>
                </a:cubicBezTo>
                <a:cubicBezTo>
                  <a:pt x="51948" y="55181"/>
                  <a:pt x="51810" y="55043"/>
                  <a:pt x="51640" y="55043"/>
                </a:cubicBezTo>
                <a:close/>
                <a:moveTo>
                  <a:pt x="58973" y="55043"/>
                </a:moveTo>
                <a:cubicBezTo>
                  <a:pt x="58803" y="55043"/>
                  <a:pt x="58665" y="55181"/>
                  <a:pt x="58665" y="55351"/>
                </a:cubicBezTo>
                <a:cubicBezTo>
                  <a:pt x="58665" y="55521"/>
                  <a:pt x="58803" y="55661"/>
                  <a:pt x="58973" y="55661"/>
                </a:cubicBezTo>
                <a:cubicBezTo>
                  <a:pt x="59143" y="55661"/>
                  <a:pt x="59282" y="55521"/>
                  <a:pt x="59282" y="55351"/>
                </a:cubicBezTo>
                <a:cubicBezTo>
                  <a:pt x="59282" y="55181"/>
                  <a:pt x="59143" y="55043"/>
                  <a:pt x="58973" y="55043"/>
                </a:cubicBezTo>
                <a:close/>
                <a:moveTo>
                  <a:pt x="66306" y="55043"/>
                </a:moveTo>
                <a:cubicBezTo>
                  <a:pt x="66135" y="55043"/>
                  <a:pt x="65998" y="55181"/>
                  <a:pt x="65998" y="55351"/>
                </a:cubicBezTo>
                <a:cubicBezTo>
                  <a:pt x="65998" y="55521"/>
                  <a:pt x="66135" y="55661"/>
                  <a:pt x="66306" y="55661"/>
                </a:cubicBezTo>
                <a:cubicBezTo>
                  <a:pt x="66476" y="55661"/>
                  <a:pt x="66615" y="55521"/>
                  <a:pt x="66615" y="55351"/>
                </a:cubicBezTo>
                <a:cubicBezTo>
                  <a:pt x="66615" y="55181"/>
                  <a:pt x="66476" y="55043"/>
                  <a:pt x="66306" y="55043"/>
                </a:cubicBezTo>
                <a:close/>
                <a:moveTo>
                  <a:pt x="73640" y="55043"/>
                </a:moveTo>
                <a:cubicBezTo>
                  <a:pt x="73470" y="55043"/>
                  <a:pt x="73330" y="55181"/>
                  <a:pt x="73330" y="55351"/>
                </a:cubicBezTo>
                <a:cubicBezTo>
                  <a:pt x="73330" y="55521"/>
                  <a:pt x="73470" y="55661"/>
                  <a:pt x="73640" y="55661"/>
                </a:cubicBezTo>
                <a:cubicBezTo>
                  <a:pt x="73810" y="55661"/>
                  <a:pt x="73948" y="55521"/>
                  <a:pt x="73948" y="55351"/>
                </a:cubicBezTo>
                <a:cubicBezTo>
                  <a:pt x="73948" y="55181"/>
                  <a:pt x="73807" y="55043"/>
                  <a:pt x="73640" y="55043"/>
                </a:cubicBezTo>
                <a:close/>
                <a:moveTo>
                  <a:pt x="80971" y="55043"/>
                </a:moveTo>
                <a:cubicBezTo>
                  <a:pt x="80801" y="55043"/>
                  <a:pt x="80662" y="55181"/>
                  <a:pt x="80662" y="55351"/>
                </a:cubicBezTo>
                <a:cubicBezTo>
                  <a:pt x="80662" y="55521"/>
                  <a:pt x="80801" y="55661"/>
                  <a:pt x="80971" y="55661"/>
                </a:cubicBezTo>
                <a:cubicBezTo>
                  <a:pt x="81142" y="55661"/>
                  <a:pt x="81279" y="55521"/>
                  <a:pt x="81279" y="55351"/>
                </a:cubicBezTo>
                <a:cubicBezTo>
                  <a:pt x="81279" y="55181"/>
                  <a:pt x="81142" y="55043"/>
                  <a:pt x="80971" y="55043"/>
                </a:cubicBezTo>
                <a:close/>
                <a:moveTo>
                  <a:pt x="89049" y="55043"/>
                </a:moveTo>
                <a:cubicBezTo>
                  <a:pt x="88879" y="55043"/>
                  <a:pt x="88740" y="55181"/>
                  <a:pt x="88740" y="55351"/>
                </a:cubicBezTo>
                <a:cubicBezTo>
                  <a:pt x="88740" y="55521"/>
                  <a:pt x="88879" y="55661"/>
                  <a:pt x="89049" y="55661"/>
                </a:cubicBezTo>
                <a:cubicBezTo>
                  <a:pt x="89220" y="55661"/>
                  <a:pt x="89357" y="55521"/>
                  <a:pt x="89357" y="55351"/>
                </a:cubicBezTo>
                <a:cubicBezTo>
                  <a:pt x="89357" y="55181"/>
                  <a:pt x="89220" y="55043"/>
                  <a:pt x="89049" y="55043"/>
                </a:cubicBezTo>
                <a:close/>
                <a:moveTo>
                  <a:pt x="96382" y="55043"/>
                </a:moveTo>
                <a:cubicBezTo>
                  <a:pt x="96212" y="55043"/>
                  <a:pt x="96074" y="55181"/>
                  <a:pt x="96074" y="55351"/>
                </a:cubicBezTo>
                <a:cubicBezTo>
                  <a:pt x="96074" y="55521"/>
                  <a:pt x="96212" y="55661"/>
                  <a:pt x="96382" y="55661"/>
                </a:cubicBezTo>
                <a:cubicBezTo>
                  <a:pt x="96552" y="55661"/>
                  <a:pt x="96692" y="55521"/>
                  <a:pt x="96692" y="55351"/>
                </a:cubicBezTo>
                <a:cubicBezTo>
                  <a:pt x="96692" y="55181"/>
                  <a:pt x="96552" y="55043"/>
                  <a:pt x="96382" y="55043"/>
                </a:cubicBezTo>
                <a:close/>
                <a:moveTo>
                  <a:pt x="103715" y="55043"/>
                </a:moveTo>
                <a:cubicBezTo>
                  <a:pt x="103545" y="55043"/>
                  <a:pt x="103407" y="55181"/>
                  <a:pt x="103407" y="55351"/>
                </a:cubicBezTo>
                <a:cubicBezTo>
                  <a:pt x="103407" y="55521"/>
                  <a:pt x="103545" y="55661"/>
                  <a:pt x="103715" y="55661"/>
                </a:cubicBezTo>
                <a:cubicBezTo>
                  <a:pt x="103885" y="55661"/>
                  <a:pt x="104024" y="55521"/>
                  <a:pt x="104024" y="55351"/>
                </a:cubicBezTo>
                <a:cubicBezTo>
                  <a:pt x="104024" y="55181"/>
                  <a:pt x="103885" y="55043"/>
                  <a:pt x="103715" y="55043"/>
                </a:cubicBezTo>
                <a:close/>
                <a:moveTo>
                  <a:pt x="111049" y="55043"/>
                </a:moveTo>
                <a:cubicBezTo>
                  <a:pt x="110879" y="55043"/>
                  <a:pt x="110740" y="55181"/>
                  <a:pt x="110740" y="55351"/>
                </a:cubicBezTo>
                <a:cubicBezTo>
                  <a:pt x="110740" y="55521"/>
                  <a:pt x="110879" y="55661"/>
                  <a:pt x="111049" y="55661"/>
                </a:cubicBezTo>
                <a:cubicBezTo>
                  <a:pt x="111220" y="55661"/>
                  <a:pt x="111357" y="55521"/>
                  <a:pt x="111357" y="55351"/>
                </a:cubicBezTo>
                <a:cubicBezTo>
                  <a:pt x="111357" y="55181"/>
                  <a:pt x="111220" y="55043"/>
                  <a:pt x="111049" y="55043"/>
                </a:cubicBezTo>
                <a:close/>
                <a:moveTo>
                  <a:pt x="118382" y="55043"/>
                </a:moveTo>
                <a:cubicBezTo>
                  <a:pt x="118212" y="55043"/>
                  <a:pt x="118073" y="55181"/>
                  <a:pt x="118073" y="55351"/>
                </a:cubicBezTo>
                <a:cubicBezTo>
                  <a:pt x="118073" y="55521"/>
                  <a:pt x="118212" y="55661"/>
                  <a:pt x="118382" y="55661"/>
                </a:cubicBezTo>
                <a:cubicBezTo>
                  <a:pt x="118552" y="55661"/>
                  <a:pt x="118690" y="55521"/>
                  <a:pt x="118690" y="55351"/>
                </a:cubicBezTo>
                <a:cubicBezTo>
                  <a:pt x="118690" y="55181"/>
                  <a:pt x="118552" y="55043"/>
                  <a:pt x="118382" y="55043"/>
                </a:cubicBezTo>
                <a:close/>
                <a:moveTo>
                  <a:pt x="125715" y="55043"/>
                </a:moveTo>
                <a:cubicBezTo>
                  <a:pt x="125545" y="55043"/>
                  <a:pt x="125407" y="55181"/>
                  <a:pt x="125407" y="55351"/>
                </a:cubicBezTo>
                <a:cubicBezTo>
                  <a:pt x="125407" y="55521"/>
                  <a:pt x="125545" y="55661"/>
                  <a:pt x="125715" y="55661"/>
                </a:cubicBezTo>
                <a:cubicBezTo>
                  <a:pt x="125885" y="55661"/>
                  <a:pt x="126024" y="55521"/>
                  <a:pt x="126024" y="55351"/>
                </a:cubicBezTo>
                <a:cubicBezTo>
                  <a:pt x="126024" y="55181"/>
                  <a:pt x="125885" y="55043"/>
                  <a:pt x="125715" y="55043"/>
                </a:cubicBezTo>
                <a:close/>
                <a:moveTo>
                  <a:pt x="309" y="62904"/>
                </a:moveTo>
                <a:cubicBezTo>
                  <a:pt x="139" y="62904"/>
                  <a:pt x="1" y="63043"/>
                  <a:pt x="1" y="63213"/>
                </a:cubicBezTo>
                <a:cubicBezTo>
                  <a:pt x="1" y="63384"/>
                  <a:pt x="139" y="63521"/>
                  <a:pt x="309" y="63521"/>
                </a:cubicBezTo>
                <a:cubicBezTo>
                  <a:pt x="479" y="63521"/>
                  <a:pt x="618" y="63384"/>
                  <a:pt x="618" y="63213"/>
                </a:cubicBezTo>
                <a:cubicBezTo>
                  <a:pt x="618" y="63043"/>
                  <a:pt x="479" y="62904"/>
                  <a:pt x="309" y="62904"/>
                </a:cubicBezTo>
                <a:close/>
                <a:moveTo>
                  <a:pt x="7643" y="62904"/>
                </a:moveTo>
                <a:cubicBezTo>
                  <a:pt x="7473" y="62904"/>
                  <a:pt x="7334" y="63043"/>
                  <a:pt x="7334" y="63213"/>
                </a:cubicBezTo>
                <a:cubicBezTo>
                  <a:pt x="7334" y="63384"/>
                  <a:pt x="7473" y="63521"/>
                  <a:pt x="7643" y="63521"/>
                </a:cubicBezTo>
                <a:cubicBezTo>
                  <a:pt x="7813" y="63521"/>
                  <a:pt x="7951" y="63384"/>
                  <a:pt x="7951" y="63213"/>
                </a:cubicBezTo>
                <a:cubicBezTo>
                  <a:pt x="7951" y="63043"/>
                  <a:pt x="7813" y="62904"/>
                  <a:pt x="7643" y="62904"/>
                </a:cubicBezTo>
                <a:close/>
                <a:moveTo>
                  <a:pt x="14975" y="62904"/>
                </a:moveTo>
                <a:cubicBezTo>
                  <a:pt x="14804" y="62904"/>
                  <a:pt x="14665" y="63043"/>
                  <a:pt x="14665" y="63213"/>
                </a:cubicBezTo>
                <a:cubicBezTo>
                  <a:pt x="14665" y="63384"/>
                  <a:pt x="14804" y="63521"/>
                  <a:pt x="14975" y="63521"/>
                </a:cubicBezTo>
                <a:cubicBezTo>
                  <a:pt x="15145" y="63521"/>
                  <a:pt x="15283" y="63384"/>
                  <a:pt x="15283" y="63213"/>
                </a:cubicBezTo>
                <a:cubicBezTo>
                  <a:pt x="15283" y="63043"/>
                  <a:pt x="15143" y="62904"/>
                  <a:pt x="14975" y="62904"/>
                </a:cubicBezTo>
                <a:close/>
                <a:moveTo>
                  <a:pt x="22307" y="62904"/>
                </a:moveTo>
                <a:cubicBezTo>
                  <a:pt x="22137" y="62904"/>
                  <a:pt x="21998" y="63043"/>
                  <a:pt x="21998" y="63213"/>
                </a:cubicBezTo>
                <a:cubicBezTo>
                  <a:pt x="21998" y="63384"/>
                  <a:pt x="22137" y="63521"/>
                  <a:pt x="22307" y="63521"/>
                </a:cubicBezTo>
                <a:cubicBezTo>
                  <a:pt x="22478" y="63521"/>
                  <a:pt x="22615" y="63384"/>
                  <a:pt x="22615" y="63213"/>
                </a:cubicBezTo>
                <a:cubicBezTo>
                  <a:pt x="22615" y="63043"/>
                  <a:pt x="22478" y="62904"/>
                  <a:pt x="22307" y="62904"/>
                </a:cubicBezTo>
                <a:close/>
                <a:moveTo>
                  <a:pt x="29640" y="62904"/>
                </a:moveTo>
                <a:cubicBezTo>
                  <a:pt x="29470" y="62904"/>
                  <a:pt x="29332" y="63043"/>
                  <a:pt x="29332" y="63213"/>
                </a:cubicBezTo>
                <a:cubicBezTo>
                  <a:pt x="29332" y="63384"/>
                  <a:pt x="29470" y="63521"/>
                  <a:pt x="29640" y="63521"/>
                </a:cubicBezTo>
                <a:cubicBezTo>
                  <a:pt x="29811" y="63521"/>
                  <a:pt x="29948" y="63384"/>
                  <a:pt x="29948" y="63213"/>
                </a:cubicBezTo>
                <a:cubicBezTo>
                  <a:pt x="29948" y="63043"/>
                  <a:pt x="29811" y="62904"/>
                  <a:pt x="29640" y="62904"/>
                </a:cubicBezTo>
                <a:close/>
                <a:moveTo>
                  <a:pt x="36973" y="62904"/>
                </a:moveTo>
                <a:cubicBezTo>
                  <a:pt x="36803" y="62904"/>
                  <a:pt x="36665" y="63043"/>
                  <a:pt x="36665" y="63213"/>
                </a:cubicBezTo>
                <a:cubicBezTo>
                  <a:pt x="36665" y="63384"/>
                  <a:pt x="36803" y="63521"/>
                  <a:pt x="36973" y="63521"/>
                </a:cubicBezTo>
                <a:cubicBezTo>
                  <a:pt x="37143" y="63521"/>
                  <a:pt x="37282" y="63384"/>
                  <a:pt x="37282" y="63213"/>
                </a:cubicBezTo>
                <a:cubicBezTo>
                  <a:pt x="37282" y="63043"/>
                  <a:pt x="37143" y="62904"/>
                  <a:pt x="36973" y="62904"/>
                </a:cubicBezTo>
                <a:close/>
                <a:moveTo>
                  <a:pt x="44307" y="62904"/>
                </a:moveTo>
                <a:cubicBezTo>
                  <a:pt x="44137" y="62904"/>
                  <a:pt x="43998" y="63043"/>
                  <a:pt x="43998" y="63213"/>
                </a:cubicBezTo>
                <a:cubicBezTo>
                  <a:pt x="43998" y="63384"/>
                  <a:pt x="44137" y="63521"/>
                  <a:pt x="44307" y="63521"/>
                </a:cubicBezTo>
                <a:cubicBezTo>
                  <a:pt x="44478" y="63521"/>
                  <a:pt x="44615" y="63384"/>
                  <a:pt x="44615" y="63213"/>
                </a:cubicBezTo>
                <a:cubicBezTo>
                  <a:pt x="44615" y="63043"/>
                  <a:pt x="44478" y="62904"/>
                  <a:pt x="44307" y="62904"/>
                </a:cubicBezTo>
                <a:close/>
                <a:moveTo>
                  <a:pt x="51640" y="62904"/>
                </a:moveTo>
                <a:cubicBezTo>
                  <a:pt x="51470" y="62904"/>
                  <a:pt x="51331" y="63043"/>
                  <a:pt x="51331" y="63213"/>
                </a:cubicBezTo>
                <a:cubicBezTo>
                  <a:pt x="51331" y="63384"/>
                  <a:pt x="51470" y="63521"/>
                  <a:pt x="51640" y="63521"/>
                </a:cubicBezTo>
                <a:cubicBezTo>
                  <a:pt x="51810" y="63521"/>
                  <a:pt x="51948" y="63384"/>
                  <a:pt x="51948" y="63213"/>
                </a:cubicBezTo>
                <a:cubicBezTo>
                  <a:pt x="51948" y="63043"/>
                  <a:pt x="51810" y="62904"/>
                  <a:pt x="51640" y="62904"/>
                </a:cubicBezTo>
                <a:close/>
                <a:moveTo>
                  <a:pt x="58973" y="62904"/>
                </a:moveTo>
                <a:cubicBezTo>
                  <a:pt x="58803" y="62904"/>
                  <a:pt x="58665" y="63043"/>
                  <a:pt x="58665" y="63213"/>
                </a:cubicBezTo>
                <a:cubicBezTo>
                  <a:pt x="58665" y="63384"/>
                  <a:pt x="58803" y="63521"/>
                  <a:pt x="58973" y="63521"/>
                </a:cubicBezTo>
                <a:cubicBezTo>
                  <a:pt x="59143" y="63521"/>
                  <a:pt x="59282" y="63384"/>
                  <a:pt x="59282" y="63213"/>
                </a:cubicBezTo>
                <a:cubicBezTo>
                  <a:pt x="59282" y="63043"/>
                  <a:pt x="59143" y="62904"/>
                  <a:pt x="58973" y="62904"/>
                </a:cubicBezTo>
                <a:close/>
                <a:moveTo>
                  <a:pt x="66306" y="62904"/>
                </a:moveTo>
                <a:cubicBezTo>
                  <a:pt x="66135" y="62904"/>
                  <a:pt x="65998" y="63043"/>
                  <a:pt x="65998" y="63213"/>
                </a:cubicBezTo>
                <a:cubicBezTo>
                  <a:pt x="65998" y="63384"/>
                  <a:pt x="66135" y="63521"/>
                  <a:pt x="66306" y="63521"/>
                </a:cubicBezTo>
                <a:cubicBezTo>
                  <a:pt x="66476" y="63521"/>
                  <a:pt x="66615" y="63384"/>
                  <a:pt x="66615" y="63213"/>
                </a:cubicBezTo>
                <a:cubicBezTo>
                  <a:pt x="66615" y="63043"/>
                  <a:pt x="66476" y="62904"/>
                  <a:pt x="66306" y="62904"/>
                </a:cubicBezTo>
                <a:close/>
                <a:moveTo>
                  <a:pt x="73640" y="62904"/>
                </a:moveTo>
                <a:cubicBezTo>
                  <a:pt x="73470" y="62904"/>
                  <a:pt x="73330" y="63043"/>
                  <a:pt x="73330" y="63213"/>
                </a:cubicBezTo>
                <a:cubicBezTo>
                  <a:pt x="73330" y="63384"/>
                  <a:pt x="73470" y="63521"/>
                  <a:pt x="73640" y="63521"/>
                </a:cubicBezTo>
                <a:cubicBezTo>
                  <a:pt x="73810" y="63521"/>
                  <a:pt x="73948" y="63384"/>
                  <a:pt x="73948" y="63213"/>
                </a:cubicBezTo>
                <a:cubicBezTo>
                  <a:pt x="73948" y="63043"/>
                  <a:pt x="73807" y="62904"/>
                  <a:pt x="73640" y="62904"/>
                </a:cubicBezTo>
                <a:close/>
                <a:moveTo>
                  <a:pt x="80971" y="62904"/>
                </a:moveTo>
                <a:cubicBezTo>
                  <a:pt x="80801" y="62904"/>
                  <a:pt x="80662" y="63043"/>
                  <a:pt x="80662" y="63213"/>
                </a:cubicBezTo>
                <a:cubicBezTo>
                  <a:pt x="80662" y="63384"/>
                  <a:pt x="80801" y="63521"/>
                  <a:pt x="80971" y="63521"/>
                </a:cubicBezTo>
                <a:cubicBezTo>
                  <a:pt x="81142" y="63521"/>
                  <a:pt x="81279" y="63384"/>
                  <a:pt x="81279" y="63213"/>
                </a:cubicBezTo>
                <a:cubicBezTo>
                  <a:pt x="81279" y="63043"/>
                  <a:pt x="81142" y="62904"/>
                  <a:pt x="80971" y="62904"/>
                </a:cubicBezTo>
                <a:close/>
                <a:moveTo>
                  <a:pt x="89049" y="62904"/>
                </a:moveTo>
                <a:cubicBezTo>
                  <a:pt x="88879" y="62904"/>
                  <a:pt x="88740" y="63043"/>
                  <a:pt x="88740" y="63213"/>
                </a:cubicBezTo>
                <a:cubicBezTo>
                  <a:pt x="88740" y="63384"/>
                  <a:pt x="88879" y="63521"/>
                  <a:pt x="89049" y="63521"/>
                </a:cubicBezTo>
                <a:cubicBezTo>
                  <a:pt x="89220" y="63521"/>
                  <a:pt x="89357" y="63384"/>
                  <a:pt x="89357" y="63213"/>
                </a:cubicBezTo>
                <a:cubicBezTo>
                  <a:pt x="89357" y="63043"/>
                  <a:pt x="89220" y="62904"/>
                  <a:pt x="89049" y="62904"/>
                </a:cubicBezTo>
                <a:close/>
                <a:moveTo>
                  <a:pt x="96382" y="62904"/>
                </a:moveTo>
                <a:cubicBezTo>
                  <a:pt x="96212" y="62904"/>
                  <a:pt x="96074" y="63043"/>
                  <a:pt x="96074" y="63213"/>
                </a:cubicBezTo>
                <a:cubicBezTo>
                  <a:pt x="96074" y="63384"/>
                  <a:pt x="96212" y="63521"/>
                  <a:pt x="96382" y="63521"/>
                </a:cubicBezTo>
                <a:cubicBezTo>
                  <a:pt x="96552" y="63521"/>
                  <a:pt x="96692" y="63384"/>
                  <a:pt x="96692" y="63213"/>
                </a:cubicBezTo>
                <a:cubicBezTo>
                  <a:pt x="96692" y="63043"/>
                  <a:pt x="96552" y="62904"/>
                  <a:pt x="96382" y="62904"/>
                </a:cubicBezTo>
                <a:close/>
                <a:moveTo>
                  <a:pt x="103715" y="62904"/>
                </a:moveTo>
                <a:cubicBezTo>
                  <a:pt x="103545" y="62904"/>
                  <a:pt x="103407" y="63043"/>
                  <a:pt x="103407" y="63213"/>
                </a:cubicBezTo>
                <a:cubicBezTo>
                  <a:pt x="103407" y="63384"/>
                  <a:pt x="103545" y="63521"/>
                  <a:pt x="103715" y="63521"/>
                </a:cubicBezTo>
                <a:cubicBezTo>
                  <a:pt x="103885" y="63521"/>
                  <a:pt x="104024" y="63384"/>
                  <a:pt x="104024" y="63213"/>
                </a:cubicBezTo>
                <a:cubicBezTo>
                  <a:pt x="104024" y="63043"/>
                  <a:pt x="103885" y="62904"/>
                  <a:pt x="103715" y="62904"/>
                </a:cubicBezTo>
                <a:close/>
                <a:moveTo>
                  <a:pt x="111049" y="62904"/>
                </a:moveTo>
                <a:cubicBezTo>
                  <a:pt x="110879" y="62904"/>
                  <a:pt x="110740" y="63043"/>
                  <a:pt x="110740" y="63213"/>
                </a:cubicBezTo>
                <a:cubicBezTo>
                  <a:pt x="110740" y="63384"/>
                  <a:pt x="110879" y="63521"/>
                  <a:pt x="111049" y="63521"/>
                </a:cubicBezTo>
                <a:cubicBezTo>
                  <a:pt x="111220" y="63521"/>
                  <a:pt x="111357" y="63384"/>
                  <a:pt x="111357" y="63213"/>
                </a:cubicBezTo>
                <a:cubicBezTo>
                  <a:pt x="111357" y="63043"/>
                  <a:pt x="111220" y="62904"/>
                  <a:pt x="111049" y="62904"/>
                </a:cubicBezTo>
                <a:close/>
                <a:moveTo>
                  <a:pt x="118382" y="62904"/>
                </a:moveTo>
                <a:cubicBezTo>
                  <a:pt x="118212" y="62904"/>
                  <a:pt x="118073" y="63043"/>
                  <a:pt x="118073" y="63213"/>
                </a:cubicBezTo>
                <a:cubicBezTo>
                  <a:pt x="118073" y="63384"/>
                  <a:pt x="118212" y="63521"/>
                  <a:pt x="118382" y="63521"/>
                </a:cubicBezTo>
                <a:cubicBezTo>
                  <a:pt x="118552" y="63521"/>
                  <a:pt x="118690" y="63384"/>
                  <a:pt x="118690" y="63213"/>
                </a:cubicBezTo>
                <a:cubicBezTo>
                  <a:pt x="118690" y="63043"/>
                  <a:pt x="118552" y="62904"/>
                  <a:pt x="118382" y="62904"/>
                </a:cubicBezTo>
                <a:close/>
                <a:moveTo>
                  <a:pt x="125715" y="62904"/>
                </a:moveTo>
                <a:cubicBezTo>
                  <a:pt x="125545" y="62904"/>
                  <a:pt x="125407" y="63043"/>
                  <a:pt x="125407" y="63213"/>
                </a:cubicBezTo>
                <a:cubicBezTo>
                  <a:pt x="125407" y="63384"/>
                  <a:pt x="125545" y="63521"/>
                  <a:pt x="125715" y="63521"/>
                </a:cubicBezTo>
                <a:cubicBezTo>
                  <a:pt x="125885" y="63521"/>
                  <a:pt x="126024" y="63384"/>
                  <a:pt x="126024" y="63213"/>
                </a:cubicBezTo>
                <a:cubicBezTo>
                  <a:pt x="126024" y="63043"/>
                  <a:pt x="125885" y="62904"/>
                  <a:pt x="125715" y="62904"/>
                </a:cubicBezTo>
                <a:close/>
                <a:moveTo>
                  <a:pt x="309" y="70768"/>
                </a:moveTo>
                <a:cubicBezTo>
                  <a:pt x="139" y="70768"/>
                  <a:pt x="1" y="70907"/>
                  <a:pt x="1" y="71077"/>
                </a:cubicBezTo>
                <a:cubicBezTo>
                  <a:pt x="1" y="71247"/>
                  <a:pt x="139" y="71385"/>
                  <a:pt x="309" y="71385"/>
                </a:cubicBezTo>
                <a:cubicBezTo>
                  <a:pt x="479" y="71385"/>
                  <a:pt x="618" y="71247"/>
                  <a:pt x="618" y="71077"/>
                </a:cubicBezTo>
                <a:cubicBezTo>
                  <a:pt x="618" y="70907"/>
                  <a:pt x="479" y="70768"/>
                  <a:pt x="309" y="70768"/>
                </a:cubicBezTo>
                <a:close/>
                <a:moveTo>
                  <a:pt x="7643" y="70768"/>
                </a:moveTo>
                <a:cubicBezTo>
                  <a:pt x="7473" y="70768"/>
                  <a:pt x="7334" y="70907"/>
                  <a:pt x="7334" y="71077"/>
                </a:cubicBezTo>
                <a:cubicBezTo>
                  <a:pt x="7334" y="71247"/>
                  <a:pt x="7473" y="71385"/>
                  <a:pt x="7643" y="71385"/>
                </a:cubicBezTo>
                <a:cubicBezTo>
                  <a:pt x="7813" y="71385"/>
                  <a:pt x="7951" y="71247"/>
                  <a:pt x="7951" y="71077"/>
                </a:cubicBezTo>
                <a:cubicBezTo>
                  <a:pt x="7951" y="70907"/>
                  <a:pt x="7813" y="70768"/>
                  <a:pt x="7643" y="70768"/>
                </a:cubicBezTo>
                <a:close/>
                <a:moveTo>
                  <a:pt x="14975" y="70768"/>
                </a:moveTo>
                <a:cubicBezTo>
                  <a:pt x="14804" y="70768"/>
                  <a:pt x="14665" y="70907"/>
                  <a:pt x="14665" y="71077"/>
                </a:cubicBezTo>
                <a:cubicBezTo>
                  <a:pt x="14665" y="71247"/>
                  <a:pt x="14804" y="71385"/>
                  <a:pt x="14975" y="71385"/>
                </a:cubicBezTo>
                <a:cubicBezTo>
                  <a:pt x="15145" y="71385"/>
                  <a:pt x="15283" y="71247"/>
                  <a:pt x="15283" y="71077"/>
                </a:cubicBezTo>
                <a:cubicBezTo>
                  <a:pt x="15283" y="70907"/>
                  <a:pt x="15143" y="70768"/>
                  <a:pt x="14975" y="70768"/>
                </a:cubicBezTo>
                <a:close/>
                <a:moveTo>
                  <a:pt x="22307" y="70768"/>
                </a:moveTo>
                <a:cubicBezTo>
                  <a:pt x="22137" y="70768"/>
                  <a:pt x="21998" y="70907"/>
                  <a:pt x="21998" y="71077"/>
                </a:cubicBezTo>
                <a:cubicBezTo>
                  <a:pt x="21998" y="71247"/>
                  <a:pt x="22137" y="71385"/>
                  <a:pt x="22307" y="71385"/>
                </a:cubicBezTo>
                <a:cubicBezTo>
                  <a:pt x="22478" y="71385"/>
                  <a:pt x="22615" y="71247"/>
                  <a:pt x="22615" y="71077"/>
                </a:cubicBezTo>
                <a:cubicBezTo>
                  <a:pt x="22615" y="70907"/>
                  <a:pt x="22478" y="70768"/>
                  <a:pt x="22307" y="70768"/>
                </a:cubicBezTo>
                <a:close/>
                <a:moveTo>
                  <a:pt x="29640" y="70768"/>
                </a:moveTo>
                <a:cubicBezTo>
                  <a:pt x="29470" y="70768"/>
                  <a:pt x="29332" y="70907"/>
                  <a:pt x="29332" y="71077"/>
                </a:cubicBezTo>
                <a:cubicBezTo>
                  <a:pt x="29332" y="71247"/>
                  <a:pt x="29470" y="71385"/>
                  <a:pt x="29640" y="71385"/>
                </a:cubicBezTo>
                <a:cubicBezTo>
                  <a:pt x="29811" y="71385"/>
                  <a:pt x="29948" y="71247"/>
                  <a:pt x="29948" y="71077"/>
                </a:cubicBezTo>
                <a:cubicBezTo>
                  <a:pt x="29948" y="70907"/>
                  <a:pt x="29811" y="70768"/>
                  <a:pt x="29640" y="70768"/>
                </a:cubicBezTo>
                <a:close/>
                <a:moveTo>
                  <a:pt x="36973" y="70768"/>
                </a:moveTo>
                <a:cubicBezTo>
                  <a:pt x="36803" y="70768"/>
                  <a:pt x="36665" y="70907"/>
                  <a:pt x="36665" y="71077"/>
                </a:cubicBezTo>
                <a:cubicBezTo>
                  <a:pt x="36665" y="71247"/>
                  <a:pt x="36803" y="71385"/>
                  <a:pt x="36973" y="71385"/>
                </a:cubicBezTo>
                <a:cubicBezTo>
                  <a:pt x="37143" y="71385"/>
                  <a:pt x="37282" y="71247"/>
                  <a:pt x="37282" y="71077"/>
                </a:cubicBezTo>
                <a:cubicBezTo>
                  <a:pt x="37282" y="70907"/>
                  <a:pt x="37143" y="70768"/>
                  <a:pt x="36973" y="70768"/>
                </a:cubicBezTo>
                <a:close/>
                <a:moveTo>
                  <a:pt x="44307" y="70768"/>
                </a:moveTo>
                <a:cubicBezTo>
                  <a:pt x="44137" y="70768"/>
                  <a:pt x="43998" y="70907"/>
                  <a:pt x="43998" y="71077"/>
                </a:cubicBezTo>
                <a:cubicBezTo>
                  <a:pt x="43998" y="71247"/>
                  <a:pt x="44137" y="71385"/>
                  <a:pt x="44307" y="71385"/>
                </a:cubicBezTo>
                <a:cubicBezTo>
                  <a:pt x="44478" y="71385"/>
                  <a:pt x="44615" y="71247"/>
                  <a:pt x="44615" y="71077"/>
                </a:cubicBezTo>
                <a:cubicBezTo>
                  <a:pt x="44615" y="70907"/>
                  <a:pt x="44478" y="70768"/>
                  <a:pt x="44307" y="70768"/>
                </a:cubicBezTo>
                <a:close/>
                <a:moveTo>
                  <a:pt x="51640" y="70768"/>
                </a:moveTo>
                <a:cubicBezTo>
                  <a:pt x="51470" y="70768"/>
                  <a:pt x="51331" y="70907"/>
                  <a:pt x="51331" y="71077"/>
                </a:cubicBezTo>
                <a:cubicBezTo>
                  <a:pt x="51331" y="71247"/>
                  <a:pt x="51470" y="71385"/>
                  <a:pt x="51640" y="71385"/>
                </a:cubicBezTo>
                <a:cubicBezTo>
                  <a:pt x="51810" y="71385"/>
                  <a:pt x="51948" y="71247"/>
                  <a:pt x="51948" y="71077"/>
                </a:cubicBezTo>
                <a:cubicBezTo>
                  <a:pt x="51948" y="70907"/>
                  <a:pt x="51810" y="70768"/>
                  <a:pt x="51640" y="70768"/>
                </a:cubicBezTo>
                <a:close/>
                <a:moveTo>
                  <a:pt x="58973" y="70768"/>
                </a:moveTo>
                <a:cubicBezTo>
                  <a:pt x="58803" y="70768"/>
                  <a:pt x="58665" y="70907"/>
                  <a:pt x="58665" y="71077"/>
                </a:cubicBezTo>
                <a:cubicBezTo>
                  <a:pt x="58665" y="71247"/>
                  <a:pt x="58803" y="71385"/>
                  <a:pt x="58973" y="71385"/>
                </a:cubicBezTo>
                <a:cubicBezTo>
                  <a:pt x="59143" y="71385"/>
                  <a:pt x="59282" y="71247"/>
                  <a:pt x="59282" y="71077"/>
                </a:cubicBezTo>
                <a:cubicBezTo>
                  <a:pt x="59282" y="70907"/>
                  <a:pt x="59143" y="70768"/>
                  <a:pt x="58973" y="70768"/>
                </a:cubicBezTo>
                <a:close/>
                <a:moveTo>
                  <a:pt x="66306" y="70768"/>
                </a:moveTo>
                <a:cubicBezTo>
                  <a:pt x="66135" y="70768"/>
                  <a:pt x="65998" y="70907"/>
                  <a:pt x="65998" y="71077"/>
                </a:cubicBezTo>
                <a:cubicBezTo>
                  <a:pt x="65998" y="71247"/>
                  <a:pt x="66135" y="71385"/>
                  <a:pt x="66306" y="71385"/>
                </a:cubicBezTo>
                <a:cubicBezTo>
                  <a:pt x="66476" y="71385"/>
                  <a:pt x="66615" y="71247"/>
                  <a:pt x="66615" y="71077"/>
                </a:cubicBezTo>
                <a:cubicBezTo>
                  <a:pt x="66615" y="70907"/>
                  <a:pt x="66476" y="70768"/>
                  <a:pt x="66306" y="70768"/>
                </a:cubicBezTo>
                <a:close/>
                <a:moveTo>
                  <a:pt x="73640" y="70768"/>
                </a:moveTo>
                <a:cubicBezTo>
                  <a:pt x="73470" y="70768"/>
                  <a:pt x="73330" y="70907"/>
                  <a:pt x="73330" y="71077"/>
                </a:cubicBezTo>
                <a:cubicBezTo>
                  <a:pt x="73330" y="71247"/>
                  <a:pt x="73470" y="71385"/>
                  <a:pt x="73640" y="71385"/>
                </a:cubicBezTo>
                <a:cubicBezTo>
                  <a:pt x="73810" y="71385"/>
                  <a:pt x="73948" y="71247"/>
                  <a:pt x="73948" y="71077"/>
                </a:cubicBezTo>
                <a:cubicBezTo>
                  <a:pt x="73948" y="70907"/>
                  <a:pt x="73807" y="70768"/>
                  <a:pt x="73640" y="70768"/>
                </a:cubicBezTo>
                <a:close/>
                <a:moveTo>
                  <a:pt x="80971" y="70768"/>
                </a:moveTo>
                <a:cubicBezTo>
                  <a:pt x="80801" y="70768"/>
                  <a:pt x="80662" y="70907"/>
                  <a:pt x="80662" y="71077"/>
                </a:cubicBezTo>
                <a:cubicBezTo>
                  <a:pt x="80662" y="71247"/>
                  <a:pt x="80801" y="71385"/>
                  <a:pt x="80971" y="71385"/>
                </a:cubicBezTo>
                <a:cubicBezTo>
                  <a:pt x="81142" y="71385"/>
                  <a:pt x="81279" y="71247"/>
                  <a:pt x="81279" y="71077"/>
                </a:cubicBezTo>
                <a:cubicBezTo>
                  <a:pt x="81279" y="70907"/>
                  <a:pt x="81142" y="70768"/>
                  <a:pt x="80971" y="70768"/>
                </a:cubicBezTo>
                <a:close/>
                <a:moveTo>
                  <a:pt x="89049" y="70768"/>
                </a:moveTo>
                <a:cubicBezTo>
                  <a:pt x="88879" y="70768"/>
                  <a:pt x="88740" y="70907"/>
                  <a:pt x="88740" y="71077"/>
                </a:cubicBezTo>
                <a:cubicBezTo>
                  <a:pt x="88740" y="71247"/>
                  <a:pt x="88879" y="71385"/>
                  <a:pt x="89049" y="71385"/>
                </a:cubicBezTo>
                <a:cubicBezTo>
                  <a:pt x="89220" y="71385"/>
                  <a:pt x="89357" y="71247"/>
                  <a:pt x="89357" y="71077"/>
                </a:cubicBezTo>
                <a:cubicBezTo>
                  <a:pt x="89357" y="70907"/>
                  <a:pt x="89220" y="70768"/>
                  <a:pt x="89049" y="70768"/>
                </a:cubicBezTo>
                <a:close/>
                <a:moveTo>
                  <a:pt x="96382" y="70768"/>
                </a:moveTo>
                <a:cubicBezTo>
                  <a:pt x="96212" y="70768"/>
                  <a:pt x="96074" y="70907"/>
                  <a:pt x="96074" y="71077"/>
                </a:cubicBezTo>
                <a:cubicBezTo>
                  <a:pt x="96074" y="71247"/>
                  <a:pt x="96212" y="71385"/>
                  <a:pt x="96382" y="71385"/>
                </a:cubicBezTo>
                <a:cubicBezTo>
                  <a:pt x="96552" y="71385"/>
                  <a:pt x="96692" y="71247"/>
                  <a:pt x="96692" y="71077"/>
                </a:cubicBezTo>
                <a:cubicBezTo>
                  <a:pt x="96692" y="70907"/>
                  <a:pt x="96552" y="70768"/>
                  <a:pt x="96382" y="70768"/>
                </a:cubicBezTo>
                <a:close/>
                <a:moveTo>
                  <a:pt x="103715" y="70768"/>
                </a:moveTo>
                <a:cubicBezTo>
                  <a:pt x="103545" y="70768"/>
                  <a:pt x="103407" y="70907"/>
                  <a:pt x="103407" y="71077"/>
                </a:cubicBezTo>
                <a:cubicBezTo>
                  <a:pt x="103407" y="71247"/>
                  <a:pt x="103545" y="71385"/>
                  <a:pt x="103715" y="71385"/>
                </a:cubicBezTo>
                <a:cubicBezTo>
                  <a:pt x="103885" y="71385"/>
                  <a:pt x="104024" y="71247"/>
                  <a:pt x="104024" y="71077"/>
                </a:cubicBezTo>
                <a:cubicBezTo>
                  <a:pt x="104024" y="70907"/>
                  <a:pt x="103885" y="70768"/>
                  <a:pt x="103715" y="70768"/>
                </a:cubicBezTo>
                <a:close/>
                <a:moveTo>
                  <a:pt x="111049" y="70768"/>
                </a:moveTo>
                <a:cubicBezTo>
                  <a:pt x="110879" y="70768"/>
                  <a:pt x="110740" y="70907"/>
                  <a:pt x="110740" y="71077"/>
                </a:cubicBezTo>
                <a:cubicBezTo>
                  <a:pt x="110740" y="71247"/>
                  <a:pt x="110879" y="71385"/>
                  <a:pt x="111049" y="71385"/>
                </a:cubicBezTo>
                <a:cubicBezTo>
                  <a:pt x="111220" y="71385"/>
                  <a:pt x="111357" y="71247"/>
                  <a:pt x="111357" y="71077"/>
                </a:cubicBezTo>
                <a:cubicBezTo>
                  <a:pt x="111357" y="70907"/>
                  <a:pt x="111220" y="70768"/>
                  <a:pt x="111049" y="70768"/>
                </a:cubicBezTo>
                <a:close/>
                <a:moveTo>
                  <a:pt x="118382" y="70768"/>
                </a:moveTo>
                <a:cubicBezTo>
                  <a:pt x="118212" y="70768"/>
                  <a:pt x="118073" y="70907"/>
                  <a:pt x="118073" y="71077"/>
                </a:cubicBezTo>
                <a:cubicBezTo>
                  <a:pt x="118073" y="71247"/>
                  <a:pt x="118212" y="71385"/>
                  <a:pt x="118382" y="71385"/>
                </a:cubicBezTo>
                <a:cubicBezTo>
                  <a:pt x="118552" y="71385"/>
                  <a:pt x="118690" y="71247"/>
                  <a:pt x="118690" y="71077"/>
                </a:cubicBezTo>
                <a:cubicBezTo>
                  <a:pt x="118690" y="70907"/>
                  <a:pt x="118552" y="70768"/>
                  <a:pt x="118382" y="70768"/>
                </a:cubicBezTo>
                <a:close/>
                <a:moveTo>
                  <a:pt x="125715" y="70768"/>
                </a:moveTo>
                <a:cubicBezTo>
                  <a:pt x="125545" y="70768"/>
                  <a:pt x="125407" y="70907"/>
                  <a:pt x="125407" y="71077"/>
                </a:cubicBezTo>
                <a:cubicBezTo>
                  <a:pt x="125407" y="71247"/>
                  <a:pt x="125545" y="71385"/>
                  <a:pt x="125715" y="71385"/>
                </a:cubicBezTo>
                <a:cubicBezTo>
                  <a:pt x="125885" y="71385"/>
                  <a:pt x="126024" y="71247"/>
                  <a:pt x="126024" y="71077"/>
                </a:cubicBezTo>
                <a:cubicBezTo>
                  <a:pt x="126024" y="70907"/>
                  <a:pt x="125885" y="70768"/>
                  <a:pt x="125715" y="70768"/>
                </a:cubicBezTo>
                <a:close/>
                <a:moveTo>
                  <a:pt x="309" y="78631"/>
                </a:moveTo>
                <a:cubicBezTo>
                  <a:pt x="139" y="78631"/>
                  <a:pt x="1" y="78770"/>
                  <a:pt x="1" y="78941"/>
                </a:cubicBezTo>
                <a:cubicBezTo>
                  <a:pt x="1" y="79111"/>
                  <a:pt x="139" y="79249"/>
                  <a:pt x="309" y="79249"/>
                </a:cubicBezTo>
                <a:cubicBezTo>
                  <a:pt x="479" y="79249"/>
                  <a:pt x="618" y="79111"/>
                  <a:pt x="618" y="78941"/>
                </a:cubicBezTo>
                <a:cubicBezTo>
                  <a:pt x="618" y="78770"/>
                  <a:pt x="479" y="78631"/>
                  <a:pt x="309" y="78631"/>
                </a:cubicBezTo>
                <a:close/>
                <a:moveTo>
                  <a:pt x="7643" y="78631"/>
                </a:moveTo>
                <a:cubicBezTo>
                  <a:pt x="7473" y="78631"/>
                  <a:pt x="7334" y="78770"/>
                  <a:pt x="7334" y="78941"/>
                </a:cubicBezTo>
                <a:cubicBezTo>
                  <a:pt x="7334" y="79111"/>
                  <a:pt x="7473" y="79249"/>
                  <a:pt x="7643" y="79249"/>
                </a:cubicBezTo>
                <a:cubicBezTo>
                  <a:pt x="7813" y="79249"/>
                  <a:pt x="7951" y="79111"/>
                  <a:pt x="7951" y="78941"/>
                </a:cubicBezTo>
                <a:cubicBezTo>
                  <a:pt x="7951" y="78770"/>
                  <a:pt x="7813" y="78631"/>
                  <a:pt x="7643" y="78631"/>
                </a:cubicBezTo>
                <a:close/>
                <a:moveTo>
                  <a:pt x="14975" y="78631"/>
                </a:moveTo>
                <a:cubicBezTo>
                  <a:pt x="14804" y="78631"/>
                  <a:pt x="14665" y="78770"/>
                  <a:pt x="14665" y="78941"/>
                </a:cubicBezTo>
                <a:cubicBezTo>
                  <a:pt x="14665" y="79111"/>
                  <a:pt x="14804" y="79249"/>
                  <a:pt x="14975" y="79249"/>
                </a:cubicBezTo>
                <a:cubicBezTo>
                  <a:pt x="15145" y="79249"/>
                  <a:pt x="15283" y="79111"/>
                  <a:pt x="15283" y="78941"/>
                </a:cubicBezTo>
                <a:cubicBezTo>
                  <a:pt x="15283" y="78770"/>
                  <a:pt x="15143" y="78631"/>
                  <a:pt x="14975" y="78631"/>
                </a:cubicBezTo>
                <a:close/>
                <a:moveTo>
                  <a:pt x="22307" y="78631"/>
                </a:moveTo>
                <a:cubicBezTo>
                  <a:pt x="22137" y="78631"/>
                  <a:pt x="21998" y="78770"/>
                  <a:pt x="21998" y="78941"/>
                </a:cubicBezTo>
                <a:cubicBezTo>
                  <a:pt x="21998" y="79111"/>
                  <a:pt x="22137" y="79249"/>
                  <a:pt x="22307" y="79249"/>
                </a:cubicBezTo>
                <a:cubicBezTo>
                  <a:pt x="22478" y="79249"/>
                  <a:pt x="22615" y="79111"/>
                  <a:pt x="22615" y="78941"/>
                </a:cubicBezTo>
                <a:cubicBezTo>
                  <a:pt x="22615" y="78770"/>
                  <a:pt x="22478" y="78631"/>
                  <a:pt x="22307" y="78631"/>
                </a:cubicBezTo>
                <a:close/>
                <a:moveTo>
                  <a:pt x="29640" y="78631"/>
                </a:moveTo>
                <a:cubicBezTo>
                  <a:pt x="29470" y="78631"/>
                  <a:pt x="29332" y="78770"/>
                  <a:pt x="29332" y="78941"/>
                </a:cubicBezTo>
                <a:cubicBezTo>
                  <a:pt x="29332" y="79111"/>
                  <a:pt x="29470" y="79249"/>
                  <a:pt x="29640" y="79249"/>
                </a:cubicBezTo>
                <a:cubicBezTo>
                  <a:pt x="29811" y="79249"/>
                  <a:pt x="29948" y="79111"/>
                  <a:pt x="29948" y="78941"/>
                </a:cubicBezTo>
                <a:cubicBezTo>
                  <a:pt x="29948" y="78770"/>
                  <a:pt x="29811" y="78631"/>
                  <a:pt x="29640" y="78631"/>
                </a:cubicBezTo>
                <a:close/>
                <a:moveTo>
                  <a:pt x="36973" y="78631"/>
                </a:moveTo>
                <a:cubicBezTo>
                  <a:pt x="36803" y="78631"/>
                  <a:pt x="36665" y="78770"/>
                  <a:pt x="36665" y="78941"/>
                </a:cubicBezTo>
                <a:cubicBezTo>
                  <a:pt x="36665" y="79111"/>
                  <a:pt x="36803" y="79249"/>
                  <a:pt x="36973" y="79249"/>
                </a:cubicBezTo>
                <a:cubicBezTo>
                  <a:pt x="37143" y="79249"/>
                  <a:pt x="37282" y="79111"/>
                  <a:pt x="37282" y="78941"/>
                </a:cubicBezTo>
                <a:cubicBezTo>
                  <a:pt x="37282" y="78770"/>
                  <a:pt x="37143" y="78631"/>
                  <a:pt x="36973" y="78631"/>
                </a:cubicBezTo>
                <a:close/>
                <a:moveTo>
                  <a:pt x="44307" y="78631"/>
                </a:moveTo>
                <a:cubicBezTo>
                  <a:pt x="44137" y="78631"/>
                  <a:pt x="43998" y="78770"/>
                  <a:pt x="43998" y="78941"/>
                </a:cubicBezTo>
                <a:cubicBezTo>
                  <a:pt x="43998" y="79111"/>
                  <a:pt x="44137" y="79249"/>
                  <a:pt x="44307" y="79249"/>
                </a:cubicBezTo>
                <a:cubicBezTo>
                  <a:pt x="44478" y="79249"/>
                  <a:pt x="44615" y="79111"/>
                  <a:pt x="44615" y="78941"/>
                </a:cubicBezTo>
                <a:cubicBezTo>
                  <a:pt x="44615" y="78770"/>
                  <a:pt x="44478" y="78631"/>
                  <a:pt x="44307" y="78631"/>
                </a:cubicBezTo>
                <a:close/>
                <a:moveTo>
                  <a:pt x="51640" y="78631"/>
                </a:moveTo>
                <a:cubicBezTo>
                  <a:pt x="51470" y="78631"/>
                  <a:pt x="51331" y="78770"/>
                  <a:pt x="51331" y="78941"/>
                </a:cubicBezTo>
                <a:cubicBezTo>
                  <a:pt x="51331" y="79111"/>
                  <a:pt x="51470" y="79249"/>
                  <a:pt x="51640" y="79249"/>
                </a:cubicBezTo>
                <a:cubicBezTo>
                  <a:pt x="51810" y="79249"/>
                  <a:pt x="51948" y="79111"/>
                  <a:pt x="51948" y="78941"/>
                </a:cubicBezTo>
                <a:cubicBezTo>
                  <a:pt x="51948" y="78770"/>
                  <a:pt x="51810" y="78631"/>
                  <a:pt x="51640" y="78631"/>
                </a:cubicBezTo>
                <a:close/>
                <a:moveTo>
                  <a:pt x="58973" y="78631"/>
                </a:moveTo>
                <a:cubicBezTo>
                  <a:pt x="58803" y="78631"/>
                  <a:pt x="58665" y="78770"/>
                  <a:pt x="58665" y="78941"/>
                </a:cubicBezTo>
                <a:cubicBezTo>
                  <a:pt x="58665" y="79111"/>
                  <a:pt x="58803" y="79249"/>
                  <a:pt x="58973" y="79249"/>
                </a:cubicBezTo>
                <a:cubicBezTo>
                  <a:pt x="59143" y="79249"/>
                  <a:pt x="59282" y="79111"/>
                  <a:pt x="59282" y="78941"/>
                </a:cubicBezTo>
                <a:cubicBezTo>
                  <a:pt x="59282" y="78770"/>
                  <a:pt x="59143" y="78631"/>
                  <a:pt x="58973" y="78631"/>
                </a:cubicBezTo>
                <a:close/>
                <a:moveTo>
                  <a:pt x="66306" y="78631"/>
                </a:moveTo>
                <a:cubicBezTo>
                  <a:pt x="66135" y="78631"/>
                  <a:pt x="65998" y="78770"/>
                  <a:pt x="65998" y="78941"/>
                </a:cubicBezTo>
                <a:cubicBezTo>
                  <a:pt x="65998" y="79111"/>
                  <a:pt x="66135" y="79249"/>
                  <a:pt x="66306" y="79249"/>
                </a:cubicBezTo>
                <a:cubicBezTo>
                  <a:pt x="66476" y="79249"/>
                  <a:pt x="66615" y="79111"/>
                  <a:pt x="66615" y="78941"/>
                </a:cubicBezTo>
                <a:cubicBezTo>
                  <a:pt x="66615" y="78770"/>
                  <a:pt x="66476" y="78631"/>
                  <a:pt x="66306" y="78631"/>
                </a:cubicBezTo>
                <a:close/>
                <a:moveTo>
                  <a:pt x="73640" y="78631"/>
                </a:moveTo>
                <a:cubicBezTo>
                  <a:pt x="73470" y="78631"/>
                  <a:pt x="73330" y="78770"/>
                  <a:pt x="73330" y="78941"/>
                </a:cubicBezTo>
                <a:cubicBezTo>
                  <a:pt x="73330" y="79111"/>
                  <a:pt x="73470" y="79249"/>
                  <a:pt x="73640" y="79249"/>
                </a:cubicBezTo>
                <a:cubicBezTo>
                  <a:pt x="73810" y="79249"/>
                  <a:pt x="73948" y="79111"/>
                  <a:pt x="73948" y="78941"/>
                </a:cubicBezTo>
                <a:cubicBezTo>
                  <a:pt x="73948" y="78770"/>
                  <a:pt x="73807" y="78631"/>
                  <a:pt x="73640" y="78631"/>
                </a:cubicBezTo>
                <a:close/>
                <a:moveTo>
                  <a:pt x="80971" y="78631"/>
                </a:moveTo>
                <a:cubicBezTo>
                  <a:pt x="80801" y="78631"/>
                  <a:pt x="80662" y="78770"/>
                  <a:pt x="80662" y="78941"/>
                </a:cubicBezTo>
                <a:cubicBezTo>
                  <a:pt x="80662" y="79111"/>
                  <a:pt x="80801" y="79249"/>
                  <a:pt x="80971" y="79249"/>
                </a:cubicBezTo>
                <a:cubicBezTo>
                  <a:pt x="81142" y="79249"/>
                  <a:pt x="81279" y="79111"/>
                  <a:pt x="81279" y="78941"/>
                </a:cubicBezTo>
                <a:cubicBezTo>
                  <a:pt x="81279" y="78770"/>
                  <a:pt x="81142" y="78631"/>
                  <a:pt x="80971" y="78631"/>
                </a:cubicBezTo>
                <a:close/>
                <a:moveTo>
                  <a:pt x="89049" y="78631"/>
                </a:moveTo>
                <a:cubicBezTo>
                  <a:pt x="88879" y="78631"/>
                  <a:pt x="88740" y="78770"/>
                  <a:pt x="88740" y="78941"/>
                </a:cubicBezTo>
                <a:cubicBezTo>
                  <a:pt x="88740" y="79111"/>
                  <a:pt x="88879" y="79249"/>
                  <a:pt x="89049" y="79249"/>
                </a:cubicBezTo>
                <a:cubicBezTo>
                  <a:pt x="89220" y="79249"/>
                  <a:pt x="89357" y="79111"/>
                  <a:pt x="89357" y="78941"/>
                </a:cubicBezTo>
                <a:cubicBezTo>
                  <a:pt x="89357" y="78770"/>
                  <a:pt x="89220" y="78631"/>
                  <a:pt x="89049" y="78631"/>
                </a:cubicBezTo>
                <a:close/>
                <a:moveTo>
                  <a:pt x="96382" y="78631"/>
                </a:moveTo>
                <a:cubicBezTo>
                  <a:pt x="96212" y="78631"/>
                  <a:pt x="96074" y="78770"/>
                  <a:pt x="96074" y="78941"/>
                </a:cubicBezTo>
                <a:cubicBezTo>
                  <a:pt x="96074" y="79111"/>
                  <a:pt x="96212" y="79249"/>
                  <a:pt x="96382" y="79249"/>
                </a:cubicBezTo>
                <a:cubicBezTo>
                  <a:pt x="96552" y="79249"/>
                  <a:pt x="96692" y="79111"/>
                  <a:pt x="96692" y="78941"/>
                </a:cubicBezTo>
                <a:cubicBezTo>
                  <a:pt x="96692" y="78770"/>
                  <a:pt x="96552" y="78631"/>
                  <a:pt x="96382" y="78631"/>
                </a:cubicBezTo>
                <a:close/>
                <a:moveTo>
                  <a:pt x="103715" y="78631"/>
                </a:moveTo>
                <a:cubicBezTo>
                  <a:pt x="103545" y="78631"/>
                  <a:pt x="103407" y="78770"/>
                  <a:pt x="103407" y="78941"/>
                </a:cubicBezTo>
                <a:cubicBezTo>
                  <a:pt x="103407" y="79111"/>
                  <a:pt x="103545" y="79249"/>
                  <a:pt x="103715" y="79249"/>
                </a:cubicBezTo>
                <a:cubicBezTo>
                  <a:pt x="103885" y="79249"/>
                  <a:pt x="104024" y="79111"/>
                  <a:pt x="104024" y="78941"/>
                </a:cubicBezTo>
                <a:cubicBezTo>
                  <a:pt x="104024" y="78770"/>
                  <a:pt x="103885" y="78631"/>
                  <a:pt x="103715" y="78631"/>
                </a:cubicBezTo>
                <a:close/>
                <a:moveTo>
                  <a:pt x="111049" y="78631"/>
                </a:moveTo>
                <a:cubicBezTo>
                  <a:pt x="110879" y="78631"/>
                  <a:pt x="110740" y="78770"/>
                  <a:pt x="110740" y="78941"/>
                </a:cubicBezTo>
                <a:cubicBezTo>
                  <a:pt x="110740" y="79111"/>
                  <a:pt x="110879" y="79249"/>
                  <a:pt x="111049" y="79249"/>
                </a:cubicBezTo>
                <a:cubicBezTo>
                  <a:pt x="111220" y="79249"/>
                  <a:pt x="111357" y="79111"/>
                  <a:pt x="111357" y="78941"/>
                </a:cubicBezTo>
                <a:cubicBezTo>
                  <a:pt x="111357" y="78770"/>
                  <a:pt x="111220" y="78631"/>
                  <a:pt x="111049" y="78631"/>
                </a:cubicBezTo>
                <a:close/>
                <a:moveTo>
                  <a:pt x="118382" y="78631"/>
                </a:moveTo>
                <a:cubicBezTo>
                  <a:pt x="118212" y="78631"/>
                  <a:pt x="118073" y="78770"/>
                  <a:pt x="118073" y="78941"/>
                </a:cubicBezTo>
                <a:cubicBezTo>
                  <a:pt x="118073" y="79111"/>
                  <a:pt x="118212" y="79249"/>
                  <a:pt x="118382" y="79249"/>
                </a:cubicBezTo>
                <a:cubicBezTo>
                  <a:pt x="118552" y="79249"/>
                  <a:pt x="118690" y="79111"/>
                  <a:pt x="118690" y="78941"/>
                </a:cubicBezTo>
                <a:cubicBezTo>
                  <a:pt x="118690" y="78770"/>
                  <a:pt x="118552" y="78631"/>
                  <a:pt x="118382" y="78631"/>
                </a:cubicBezTo>
                <a:close/>
                <a:moveTo>
                  <a:pt x="125715" y="78631"/>
                </a:moveTo>
                <a:cubicBezTo>
                  <a:pt x="125545" y="78631"/>
                  <a:pt x="125407" y="78770"/>
                  <a:pt x="125407" y="78941"/>
                </a:cubicBezTo>
                <a:cubicBezTo>
                  <a:pt x="125407" y="79111"/>
                  <a:pt x="125545" y="79249"/>
                  <a:pt x="125715" y="79249"/>
                </a:cubicBezTo>
                <a:cubicBezTo>
                  <a:pt x="125885" y="79249"/>
                  <a:pt x="126024" y="79111"/>
                  <a:pt x="126024" y="78941"/>
                </a:cubicBezTo>
                <a:cubicBezTo>
                  <a:pt x="126024" y="78770"/>
                  <a:pt x="125885" y="78631"/>
                  <a:pt x="125715" y="78631"/>
                </a:cubicBezTo>
                <a:close/>
                <a:moveTo>
                  <a:pt x="309" y="86494"/>
                </a:moveTo>
                <a:cubicBezTo>
                  <a:pt x="139" y="86494"/>
                  <a:pt x="1" y="86633"/>
                  <a:pt x="1" y="86803"/>
                </a:cubicBezTo>
                <a:cubicBezTo>
                  <a:pt x="1" y="86972"/>
                  <a:pt x="139" y="87111"/>
                  <a:pt x="309" y="87111"/>
                </a:cubicBezTo>
                <a:cubicBezTo>
                  <a:pt x="479" y="87111"/>
                  <a:pt x="618" y="86972"/>
                  <a:pt x="618" y="86803"/>
                </a:cubicBezTo>
                <a:cubicBezTo>
                  <a:pt x="618" y="86633"/>
                  <a:pt x="479" y="86494"/>
                  <a:pt x="309" y="86494"/>
                </a:cubicBezTo>
                <a:close/>
                <a:moveTo>
                  <a:pt x="7643" y="86494"/>
                </a:moveTo>
                <a:cubicBezTo>
                  <a:pt x="7473" y="86494"/>
                  <a:pt x="7334" y="86633"/>
                  <a:pt x="7334" y="86803"/>
                </a:cubicBezTo>
                <a:cubicBezTo>
                  <a:pt x="7334" y="86972"/>
                  <a:pt x="7473" y="87111"/>
                  <a:pt x="7643" y="87111"/>
                </a:cubicBezTo>
                <a:cubicBezTo>
                  <a:pt x="7813" y="87111"/>
                  <a:pt x="7951" y="86972"/>
                  <a:pt x="7951" y="86803"/>
                </a:cubicBezTo>
                <a:cubicBezTo>
                  <a:pt x="7951" y="86633"/>
                  <a:pt x="7813" y="86494"/>
                  <a:pt x="7643" y="86494"/>
                </a:cubicBezTo>
                <a:close/>
                <a:moveTo>
                  <a:pt x="14975" y="86494"/>
                </a:moveTo>
                <a:cubicBezTo>
                  <a:pt x="14804" y="86494"/>
                  <a:pt x="14665" y="86633"/>
                  <a:pt x="14665" y="86803"/>
                </a:cubicBezTo>
                <a:cubicBezTo>
                  <a:pt x="14665" y="86972"/>
                  <a:pt x="14804" y="87111"/>
                  <a:pt x="14975" y="87111"/>
                </a:cubicBezTo>
                <a:cubicBezTo>
                  <a:pt x="15145" y="87111"/>
                  <a:pt x="15283" y="86972"/>
                  <a:pt x="15283" y="86803"/>
                </a:cubicBezTo>
                <a:cubicBezTo>
                  <a:pt x="15283" y="86633"/>
                  <a:pt x="15143" y="86494"/>
                  <a:pt x="14975" y="86494"/>
                </a:cubicBezTo>
                <a:close/>
                <a:moveTo>
                  <a:pt x="22307" y="86494"/>
                </a:moveTo>
                <a:cubicBezTo>
                  <a:pt x="22137" y="86494"/>
                  <a:pt x="21998" y="86633"/>
                  <a:pt x="21998" y="86803"/>
                </a:cubicBezTo>
                <a:cubicBezTo>
                  <a:pt x="21998" y="86972"/>
                  <a:pt x="22137" y="87111"/>
                  <a:pt x="22307" y="87111"/>
                </a:cubicBezTo>
                <a:cubicBezTo>
                  <a:pt x="22478" y="87111"/>
                  <a:pt x="22615" y="86972"/>
                  <a:pt x="22615" y="86803"/>
                </a:cubicBezTo>
                <a:cubicBezTo>
                  <a:pt x="22615" y="86633"/>
                  <a:pt x="22478" y="86494"/>
                  <a:pt x="22307" y="86494"/>
                </a:cubicBezTo>
                <a:close/>
                <a:moveTo>
                  <a:pt x="29640" y="86494"/>
                </a:moveTo>
                <a:cubicBezTo>
                  <a:pt x="29470" y="86494"/>
                  <a:pt x="29332" y="86633"/>
                  <a:pt x="29332" y="86803"/>
                </a:cubicBezTo>
                <a:cubicBezTo>
                  <a:pt x="29332" y="86972"/>
                  <a:pt x="29470" y="87111"/>
                  <a:pt x="29640" y="87111"/>
                </a:cubicBezTo>
                <a:cubicBezTo>
                  <a:pt x="29811" y="87111"/>
                  <a:pt x="29948" y="86972"/>
                  <a:pt x="29948" y="86803"/>
                </a:cubicBezTo>
                <a:cubicBezTo>
                  <a:pt x="29948" y="86633"/>
                  <a:pt x="29811" y="86494"/>
                  <a:pt x="29640" y="86494"/>
                </a:cubicBezTo>
                <a:close/>
                <a:moveTo>
                  <a:pt x="36973" y="86494"/>
                </a:moveTo>
                <a:cubicBezTo>
                  <a:pt x="36803" y="86494"/>
                  <a:pt x="36665" y="86633"/>
                  <a:pt x="36665" y="86803"/>
                </a:cubicBezTo>
                <a:cubicBezTo>
                  <a:pt x="36665" y="86972"/>
                  <a:pt x="36803" y="87111"/>
                  <a:pt x="36973" y="87111"/>
                </a:cubicBezTo>
                <a:cubicBezTo>
                  <a:pt x="37143" y="87111"/>
                  <a:pt x="37282" y="86972"/>
                  <a:pt x="37282" y="86803"/>
                </a:cubicBezTo>
                <a:cubicBezTo>
                  <a:pt x="37282" y="86633"/>
                  <a:pt x="37143" y="86494"/>
                  <a:pt x="36973" y="86494"/>
                </a:cubicBezTo>
                <a:close/>
                <a:moveTo>
                  <a:pt x="44307" y="86494"/>
                </a:moveTo>
                <a:cubicBezTo>
                  <a:pt x="44137" y="86494"/>
                  <a:pt x="43998" y="86633"/>
                  <a:pt x="43998" y="86803"/>
                </a:cubicBezTo>
                <a:cubicBezTo>
                  <a:pt x="43998" y="86972"/>
                  <a:pt x="44137" y="87111"/>
                  <a:pt x="44307" y="87111"/>
                </a:cubicBezTo>
                <a:cubicBezTo>
                  <a:pt x="44478" y="87111"/>
                  <a:pt x="44615" y="86972"/>
                  <a:pt x="44615" y="86803"/>
                </a:cubicBezTo>
                <a:cubicBezTo>
                  <a:pt x="44615" y="86633"/>
                  <a:pt x="44478" y="86494"/>
                  <a:pt x="44307" y="86494"/>
                </a:cubicBezTo>
                <a:close/>
                <a:moveTo>
                  <a:pt x="51640" y="86494"/>
                </a:moveTo>
                <a:cubicBezTo>
                  <a:pt x="51470" y="86494"/>
                  <a:pt x="51331" y="86633"/>
                  <a:pt x="51331" y="86803"/>
                </a:cubicBezTo>
                <a:cubicBezTo>
                  <a:pt x="51331" y="86972"/>
                  <a:pt x="51470" y="87111"/>
                  <a:pt x="51640" y="87111"/>
                </a:cubicBezTo>
                <a:cubicBezTo>
                  <a:pt x="51810" y="87111"/>
                  <a:pt x="51948" y="86972"/>
                  <a:pt x="51948" y="86803"/>
                </a:cubicBezTo>
                <a:cubicBezTo>
                  <a:pt x="51948" y="86633"/>
                  <a:pt x="51810" y="86494"/>
                  <a:pt x="51640" y="86494"/>
                </a:cubicBezTo>
                <a:close/>
                <a:moveTo>
                  <a:pt x="58973" y="86494"/>
                </a:moveTo>
                <a:cubicBezTo>
                  <a:pt x="58803" y="86494"/>
                  <a:pt x="58665" y="86633"/>
                  <a:pt x="58665" y="86803"/>
                </a:cubicBezTo>
                <a:cubicBezTo>
                  <a:pt x="58665" y="86972"/>
                  <a:pt x="58803" y="87111"/>
                  <a:pt x="58973" y="87111"/>
                </a:cubicBezTo>
                <a:cubicBezTo>
                  <a:pt x="59143" y="87111"/>
                  <a:pt x="59282" y="86972"/>
                  <a:pt x="59282" y="86803"/>
                </a:cubicBezTo>
                <a:cubicBezTo>
                  <a:pt x="59282" y="86633"/>
                  <a:pt x="59143" y="86494"/>
                  <a:pt x="58973" y="86494"/>
                </a:cubicBezTo>
                <a:close/>
                <a:moveTo>
                  <a:pt x="66306" y="86494"/>
                </a:moveTo>
                <a:cubicBezTo>
                  <a:pt x="66135" y="86494"/>
                  <a:pt x="65998" y="86633"/>
                  <a:pt x="65998" y="86803"/>
                </a:cubicBezTo>
                <a:cubicBezTo>
                  <a:pt x="65998" y="86972"/>
                  <a:pt x="66135" y="87111"/>
                  <a:pt x="66306" y="87111"/>
                </a:cubicBezTo>
                <a:cubicBezTo>
                  <a:pt x="66476" y="87111"/>
                  <a:pt x="66615" y="86972"/>
                  <a:pt x="66615" y="86803"/>
                </a:cubicBezTo>
                <a:cubicBezTo>
                  <a:pt x="66615" y="86633"/>
                  <a:pt x="66476" y="86494"/>
                  <a:pt x="66306" y="86494"/>
                </a:cubicBezTo>
                <a:close/>
                <a:moveTo>
                  <a:pt x="73640" y="86494"/>
                </a:moveTo>
                <a:cubicBezTo>
                  <a:pt x="73470" y="86494"/>
                  <a:pt x="73330" y="86633"/>
                  <a:pt x="73330" y="86803"/>
                </a:cubicBezTo>
                <a:cubicBezTo>
                  <a:pt x="73330" y="86972"/>
                  <a:pt x="73470" y="87111"/>
                  <a:pt x="73640" y="87111"/>
                </a:cubicBezTo>
                <a:cubicBezTo>
                  <a:pt x="73810" y="87111"/>
                  <a:pt x="73948" y="86972"/>
                  <a:pt x="73948" y="86803"/>
                </a:cubicBezTo>
                <a:cubicBezTo>
                  <a:pt x="73948" y="86633"/>
                  <a:pt x="73807" y="86494"/>
                  <a:pt x="73640" y="86494"/>
                </a:cubicBezTo>
                <a:close/>
                <a:moveTo>
                  <a:pt x="80971" y="86494"/>
                </a:moveTo>
                <a:cubicBezTo>
                  <a:pt x="80801" y="86494"/>
                  <a:pt x="80662" y="86633"/>
                  <a:pt x="80662" y="86803"/>
                </a:cubicBezTo>
                <a:cubicBezTo>
                  <a:pt x="80662" y="86972"/>
                  <a:pt x="80801" y="87111"/>
                  <a:pt x="80971" y="87111"/>
                </a:cubicBezTo>
                <a:cubicBezTo>
                  <a:pt x="81142" y="87111"/>
                  <a:pt x="81279" y="86972"/>
                  <a:pt x="81279" y="86803"/>
                </a:cubicBezTo>
                <a:cubicBezTo>
                  <a:pt x="81279" y="86633"/>
                  <a:pt x="81142" y="86494"/>
                  <a:pt x="80971" y="86494"/>
                </a:cubicBezTo>
                <a:close/>
                <a:moveTo>
                  <a:pt x="89049" y="86494"/>
                </a:moveTo>
                <a:cubicBezTo>
                  <a:pt x="88879" y="86494"/>
                  <a:pt x="88740" y="86633"/>
                  <a:pt x="88740" y="86803"/>
                </a:cubicBezTo>
                <a:cubicBezTo>
                  <a:pt x="88740" y="86972"/>
                  <a:pt x="88879" y="87111"/>
                  <a:pt x="89049" y="87111"/>
                </a:cubicBezTo>
                <a:cubicBezTo>
                  <a:pt x="89220" y="87111"/>
                  <a:pt x="89357" y="86972"/>
                  <a:pt x="89357" y="86803"/>
                </a:cubicBezTo>
                <a:cubicBezTo>
                  <a:pt x="89357" y="86633"/>
                  <a:pt x="89220" y="86494"/>
                  <a:pt x="89049" y="86494"/>
                </a:cubicBezTo>
                <a:close/>
                <a:moveTo>
                  <a:pt x="96382" y="86494"/>
                </a:moveTo>
                <a:cubicBezTo>
                  <a:pt x="96212" y="86494"/>
                  <a:pt x="96074" y="86633"/>
                  <a:pt x="96074" y="86803"/>
                </a:cubicBezTo>
                <a:cubicBezTo>
                  <a:pt x="96074" y="86972"/>
                  <a:pt x="96212" y="87111"/>
                  <a:pt x="96382" y="87111"/>
                </a:cubicBezTo>
                <a:cubicBezTo>
                  <a:pt x="96552" y="87111"/>
                  <a:pt x="96692" y="86972"/>
                  <a:pt x="96692" y="86803"/>
                </a:cubicBezTo>
                <a:cubicBezTo>
                  <a:pt x="96692" y="86633"/>
                  <a:pt x="96552" y="86494"/>
                  <a:pt x="96382" y="86494"/>
                </a:cubicBezTo>
                <a:close/>
                <a:moveTo>
                  <a:pt x="103715" y="86494"/>
                </a:moveTo>
                <a:cubicBezTo>
                  <a:pt x="103545" y="86494"/>
                  <a:pt x="103407" y="86633"/>
                  <a:pt x="103407" y="86803"/>
                </a:cubicBezTo>
                <a:cubicBezTo>
                  <a:pt x="103407" y="86972"/>
                  <a:pt x="103545" y="87111"/>
                  <a:pt x="103715" y="87111"/>
                </a:cubicBezTo>
                <a:cubicBezTo>
                  <a:pt x="103885" y="87111"/>
                  <a:pt x="104024" y="86972"/>
                  <a:pt x="104024" y="86803"/>
                </a:cubicBezTo>
                <a:cubicBezTo>
                  <a:pt x="104024" y="86633"/>
                  <a:pt x="103885" y="86494"/>
                  <a:pt x="103715" y="86494"/>
                </a:cubicBezTo>
                <a:close/>
                <a:moveTo>
                  <a:pt x="111049" y="86494"/>
                </a:moveTo>
                <a:cubicBezTo>
                  <a:pt x="110879" y="86494"/>
                  <a:pt x="110740" y="86633"/>
                  <a:pt x="110740" y="86803"/>
                </a:cubicBezTo>
                <a:cubicBezTo>
                  <a:pt x="110740" y="86972"/>
                  <a:pt x="110879" y="87111"/>
                  <a:pt x="111049" y="87111"/>
                </a:cubicBezTo>
                <a:cubicBezTo>
                  <a:pt x="111220" y="87111"/>
                  <a:pt x="111357" y="86972"/>
                  <a:pt x="111357" y="86803"/>
                </a:cubicBezTo>
                <a:cubicBezTo>
                  <a:pt x="111357" y="86633"/>
                  <a:pt x="111220" y="86494"/>
                  <a:pt x="111049" y="86494"/>
                </a:cubicBezTo>
                <a:close/>
                <a:moveTo>
                  <a:pt x="118382" y="86494"/>
                </a:moveTo>
                <a:cubicBezTo>
                  <a:pt x="118212" y="86494"/>
                  <a:pt x="118073" y="86633"/>
                  <a:pt x="118073" y="86803"/>
                </a:cubicBezTo>
                <a:cubicBezTo>
                  <a:pt x="118073" y="86972"/>
                  <a:pt x="118212" y="87111"/>
                  <a:pt x="118382" y="87111"/>
                </a:cubicBezTo>
                <a:cubicBezTo>
                  <a:pt x="118552" y="87111"/>
                  <a:pt x="118690" y="86972"/>
                  <a:pt x="118690" y="86803"/>
                </a:cubicBezTo>
                <a:cubicBezTo>
                  <a:pt x="118690" y="86633"/>
                  <a:pt x="118552" y="86494"/>
                  <a:pt x="118382" y="86494"/>
                </a:cubicBezTo>
                <a:close/>
                <a:moveTo>
                  <a:pt x="125715" y="86494"/>
                </a:moveTo>
                <a:cubicBezTo>
                  <a:pt x="125545" y="86494"/>
                  <a:pt x="125407" y="86633"/>
                  <a:pt x="125407" y="86803"/>
                </a:cubicBezTo>
                <a:cubicBezTo>
                  <a:pt x="125407" y="86972"/>
                  <a:pt x="125545" y="87111"/>
                  <a:pt x="125715" y="87111"/>
                </a:cubicBezTo>
                <a:cubicBezTo>
                  <a:pt x="125885" y="87111"/>
                  <a:pt x="126024" y="86972"/>
                  <a:pt x="126024" y="86803"/>
                </a:cubicBezTo>
                <a:cubicBezTo>
                  <a:pt x="126024" y="86633"/>
                  <a:pt x="125885" y="86494"/>
                  <a:pt x="125715" y="86494"/>
                </a:cubicBezTo>
                <a:close/>
                <a:moveTo>
                  <a:pt x="309" y="94357"/>
                </a:moveTo>
                <a:cubicBezTo>
                  <a:pt x="139" y="94357"/>
                  <a:pt x="1" y="94496"/>
                  <a:pt x="1" y="94667"/>
                </a:cubicBezTo>
                <a:cubicBezTo>
                  <a:pt x="1" y="94836"/>
                  <a:pt x="139" y="94975"/>
                  <a:pt x="309" y="94975"/>
                </a:cubicBezTo>
                <a:cubicBezTo>
                  <a:pt x="479" y="94975"/>
                  <a:pt x="618" y="94836"/>
                  <a:pt x="618" y="94667"/>
                </a:cubicBezTo>
                <a:cubicBezTo>
                  <a:pt x="618" y="94496"/>
                  <a:pt x="479" y="94357"/>
                  <a:pt x="309" y="94357"/>
                </a:cubicBezTo>
                <a:close/>
                <a:moveTo>
                  <a:pt x="7643" y="94357"/>
                </a:moveTo>
                <a:cubicBezTo>
                  <a:pt x="7473" y="94357"/>
                  <a:pt x="7334" y="94496"/>
                  <a:pt x="7334" y="94667"/>
                </a:cubicBezTo>
                <a:cubicBezTo>
                  <a:pt x="7334" y="94836"/>
                  <a:pt x="7473" y="94975"/>
                  <a:pt x="7643" y="94975"/>
                </a:cubicBezTo>
                <a:cubicBezTo>
                  <a:pt x="7813" y="94975"/>
                  <a:pt x="7951" y="94836"/>
                  <a:pt x="7951" y="94667"/>
                </a:cubicBezTo>
                <a:cubicBezTo>
                  <a:pt x="7951" y="94496"/>
                  <a:pt x="7813" y="94357"/>
                  <a:pt x="7643" y="94357"/>
                </a:cubicBezTo>
                <a:close/>
                <a:moveTo>
                  <a:pt x="14975" y="94357"/>
                </a:moveTo>
                <a:cubicBezTo>
                  <a:pt x="14804" y="94357"/>
                  <a:pt x="14665" y="94496"/>
                  <a:pt x="14665" y="94667"/>
                </a:cubicBezTo>
                <a:cubicBezTo>
                  <a:pt x="14665" y="94836"/>
                  <a:pt x="14804" y="94975"/>
                  <a:pt x="14975" y="94975"/>
                </a:cubicBezTo>
                <a:cubicBezTo>
                  <a:pt x="15145" y="94975"/>
                  <a:pt x="15283" y="94836"/>
                  <a:pt x="15283" y="94667"/>
                </a:cubicBezTo>
                <a:cubicBezTo>
                  <a:pt x="15283" y="94496"/>
                  <a:pt x="15143" y="94357"/>
                  <a:pt x="14975" y="94357"/>
                </a:cubicBezTo>
                <a:close/>
                <a:moveTo>
                  <a:pt x="22307" y="94357"/>
                </a:moveTo>
                <a:cubicBezTo>
                  <a:pt x="22137" y="94357"/>
                  <a:pt x="21998" y="94496"/>
                  <a:pt x="21998" y="94667"/>
                </a:cubicBezTo>
                <a:cubicBezTo>
                  <a:pt x="21998" y="94836"/>
                  <a:pt x="22137" y="94975"/>
                  <a:pt x="22307" y="94975"/>
                </a:cubicBezTo>
                <a:cubicBezTo>
                  <a:pt x="22478" y="94975"/>
                  <a:pt x="22615" y="94836"/>
                  <a:pt x="22615" y="94667"/>
                </a:cubicBezTo>
                <a:cubicBezTo>
                  <a:pt x="22615" y="94496"/>
                  <a:pt x="22478" y="94357"/>
                  <a:pt x="22307" y="94357"/>
                </a:cubicBezTo>
                <a:close/>
                <a:moveTo>
                  <a:pt x="29640" y="94357"/>
                </a:moveTo>
                <a:cubicBezTo>
                  <a:pt x="29470" y="94357"/>
                  <a:pt x="29332" y="94496"/>
                  <a:pt x="29332" y="94667"/>
                </a:cubicBezTo>
                <a:cubicBezTo>
                  <a:pt x="29332" y="94836"/>
                  <a:pt x="29470" y="94975"/>
                  <a:pt x="29640" y="94975"/>
                </a:cubicBezTo>
                <a:cubicBezTo>
                  <a:pt x="29811" y="94975"/>
                  <a:pt x="29948" y="94836"/>
                  <a:pt x="29948" y="94667"/>
                </a:cubicBezTo>
                <a:cubicBezTo>
                  <a:pt x="29948" y="94496"/>
                  <a:pt x="29811" y="94357"/>
                  <a:pt x="29640" y="94357"/>
                </a:cubicBezTo>
                <a:close/>
                <a:moveTo>
                  <a:pt x="36973" y="94357"/>
                </a:moveTo>
                <a:cubicBezTo>
                  <a:pt x="36803" y="94357"/>
                  <a:pt x="36665" y="94496"/>
                  <a:pt x="36665" y="94667"/>
                </a:cubicBezTo>
                <a:cubicBezTo>
                  <a:pt x="36665" y="94836"/>
                  <a:pt x="36803" y="94975"/>
                  <a:pt x="36973" y="94975"/>
                </a:cubicBezTo>
                <a:cubicBezTo>
                  <a:pt x="37143" y="94975"/>
                  <a:pt x="37282" y="94836"/>
                  <a:pt x="37282" y="94667"/>
                </a:cubicBezTo>
                <a:cubicBezTo>
                  <a:pt x="37282" y="94496"/>
                  <a:pt x="37143" y="94357"/>
                  <a:pt x="36973" y="94357"/>
                </a:cubicBezTo>
                <a:close/>
                <a:moveTo>
                  <a:pt x="44307" y="94357"/>
                </a:moveTo>
                <a:cubicBezTo>
                  <a:pt x="44137" y="94357"/>
                  <a:pt x="43998" y="94496"/>
                  <a:pt x="43998" y="94667"/>
                </a:cubicBezTo>
                <a:cubicBezTo>
                  <a:pt x="43998" y="94836"/>
                  <a:pt x="44137" y="94975"/>
                  <a:pt x="44307" y="94975"/>
                </a:cubicBezTo>
                <a:cubicBezTo>
                  <a:pt x="44478" y="94975"/>
                  <a:pt x="44615" y="94836"/>
                  <a:pt x="44615" y="94667"/>
                </a:cubicBezTo>
                <a:cubicBezTo>
                  <a:pt x="44615" y="94496"/>
                  <a:pt x="44478" y="94357"/>
                  <a:pt x="44307" y="94357"/>
                </a:cubicBezTo>
                <a:close/>
                <a:moveTo>
                  <a:pt x="51640" y="94357"/>
                </a:moveTo>
                <a:cubicBezTo>
                  <a:pt x="51470" y="94357"/>
                  <a:pt x="51331" y="94496"/>
                  <a:pt x="51331" y="94667"/>
                </a:cubicBezTo>
                <a:cubicBezTo>
                  <a:pt x="51331" y="94836"/>
                  <a:pt x="51470" y="94975"/>
                  <a:pt x="51640" y="94975"/>
                </a:cubicBezTo>
                <a:cubicBezTo>
                  <a:pt x="51810" y="94975"/>
                  <a:pt x="51948" y="94836"/>
                  <a:pt x="51948" y="94667"/>
                </a:cubicBezTo>
                <a:cubicBezTo>
                  <a:pt x="51948" y="94496"/>
                  <a:pt x="51810" y="94357"/>
                  <a:pt x="51640" y="94357"/>
                </a:cubicBezTo>
                <a:close/>
                <a:moveTo>
                  <a:pt x="58973" y="94357"/>
                </a:moveTo>
                <a:cubicBezTo>
                  <a:pt x="58803" y="94357"/>
                  <a:pt x="58665" y="94496"/>
                  <a:pt x="58665" y="94667"/>
                </a:cubicBezTo>
                <a:cubicBezTo>
                  <a:pt x="58665" y="94836"/>
                  <a:pt x="58803" y="94975"/>
                  <a:pt x="58973" y="94975"/>
                </a:cubicBezTo>
                <a:cubicBezTo>
                  <a:pt x="59143" y="94975"/>
                  <a:pt x="59282" y="94836"/>
                  <a:pt x="59282" y="94667"/>
                </a:cubicBezTo>
                <a:cubicBezTo>
                  <a:pt x="59282" y="94496"/>
                  <a:pt x="59143" y="94357"/>
                  <a:pt x="58973" y="94357"/>
                </a:cubicBezTo>
                <a:close/>
                <a:moveTo>
                  <a:pt x="66306" y="94357"/>
                </a:moveTo>
                <a:cubicBezTo>
                  <a:pt x="66135" y="94357"/>
                  <a:pt x="65998" y="94496"/>
                  <a:pt x="65998" y="94667"/>
                </a:cubicBezTo>
                <a:cubicBezTo>
                  <a:pt x="65998" y="94836"/>
                  <a:pt x="66135" y="94975"/>
                  <a:pt x="66306" y="94975"/>
                </a:cubicBezTo>
                <a:cubicBezTo>
                  <a:pt x="66476" y="94975"/>
                  <a:pt x="66615" y="94836"/>
                  <a:pt x="66615" y="94667"/>
                </a:cubicBezTo>
                <a:cubicBezTo>
                  <a:pt x="66615" y="94496"/>
                  <a:pt x="66476" y="94357"/>
                  <a:pt x="66306" y="94357"/>
                </a:cubicBezTo>
                <a:close/>
                <a:moveTo>
                  <a:pt x="73640" y="94357"/>
                </a:moveTo>
                <a:cubicBezTo>
                  <a:pt x="73470" y="94357"/>
                  <a:pt x="73330" y="94496"/>
                  <a:pt x="73330" y="94667"/>
                </a:cubicBezTo>
                <a:cubicBezTo>
                  <a:pt x="73330" y="94836"/>
                  <a:pt x="73470" y="94975"/>
                  <a:pt x="73640" y="94975"/>
                </a:cubicBezTo>
                <a:cubicBezTo>
                  <a:pt x="73810" y="94975"/>
                  <a:pt x="73948" y="94836"/>
                  <a:pt x="73948" y="94667"/>
                </a:cubicBezTo>
                <a:cubicBezTo>
                  <a:pt x="73948" y="94496"/>
                  <a:pt x="73807" y="94357"/>
                  <a:pt x="73640" y="94357"/>
                </a:cubicBezTo>
                <a:close/>
                <a:moveTo>
                  <a:pt x="80971" y="94357"/>
                </a:moveTo>
                <a:cubicBezTo>
                  <a:pt x="80801" y="94357"/>
                  <a:pt x="80662" y="94496"/>
                  <a:pt x="80662" y="94667"/>
                </a:cubicBezTo>
                <a:cubicBezTo>
                  <a:pt x="80662" y="94836"/>
                  <a:pt x="80801" y="94975"/>
                  <a:pt x="80971" y="94975"/>
                </a:cubicBezTo>
                <a:cubicBezTo>
                  <a:pt x="81142" y="94975"/>
                  <a:pt x="81279" y="94836"/>
                  <a:pt x="81279" y="94667"/>
                </a:cubicBezTo>
                <a:cubicBezTo>
                  <a:pt x="81279" y="94496"/>
                  <a:pt x="81142" y="94357"/>
                  <a:pt x="80971" y="94357"/>
                </a:cubicBezTo>
                <a:close/>
                <a:moveTo>
                  <a:pt x="89049" y="94357"/>
                </a:moveTo>
                <a:cubicBezTo>
                  <a:pt x="88879" y="94357"/>
                  <a:pt x="88740" y="94496"/>
                  <a:pt x="88740" y="94667"/>
                </a:cubicBezTo>
                <a:cubicBezTo>
                  <a:pt x="88740" y="94836"/>
                  <a:pt x="88879" y="94975"/>
                  <a:pt x="89049" y="94975"/>
                </a:cubicBezTo>
                <a:cubicBezTo>
                  <a:pt x="89220" y="94975"/>
                  <a:pt x="89357" y="94836"/>
                  <a:pt x="89357" y="94667"/>
                </a:cubicBezTo>
                <a:cubicBezTo>
                  <a:pt x="89357" y="94496"/>
                  <a:pt x="89220" y="94357"/>
                  <a:pt x="89049" y="94357"/>
                </a:cubicBezTo>
                <a:close/>
                <a:moveTo>
                  <a:pt x="96382" y="94357"/>
                </a:moveTo>
                <a:cubicBezTo>
                  <a:pt x="96212" y="94357"/>
                  <a:pt x="96074" y="94496"/>
                  <a:pt x="96074" y="94667"/>
                </a:cubicBezTo>
                <a:cubicBezTo>
                  <a:pt x="96074" y="94836"/>
                  <a:pt x="96212" y="94975"/>
                  <a:pt x="96382" y="94975"/>
                </a:cubicBezTo>
                <a:cubicBezTo>
                  <a:pt x="96552" y="94975"/>
                  <a:pt x="96692" y="94836"/>
                  <a:pt x="96692" y="94667"/>
                </a:cubicBezTo>
                <a:cubicBezTo>
                  <a:pt x="96692" y="94496"/>
                  <a:pt x="96552" y="94357"/>
                  <a:pt x="96382" y="94357"/>
                </a:cubicBezTo>
                <a:close/>
                <a:moveTo>
                  <a:pt x="103715" y="94357"/>
                </a:moveTo>
                <a:cubicBezTo>
                  <a:pt x="103545" y="94357"/>
                  <a:pt x="103407" y="94496"/>
                  <a:pt x="103407" y="94667"/>
                </a:cubicBezTo>
                <a:cubicBezTo>
                  <a:pt x="103407" y="94836"/>
                  <a:pt x="103545" y="94975"/>
                  <a:pt x="103715" y="94975"/>
                </a:cubicBezTo>
                <a:cubicBezTo>
                  <a:pt x="103885" y="94975"/>
                  <a:pt x="104024" y="94836"/>
                  <a:pt x="104024" y="94667"/>
                </a:cubicBezTo>
                <a:cubicBezTo>
                  <a:pt x="104024" y="94496"/>
                  <a:pt x="103885" y="94357"/>
                  <a:pt x="103715" y="94357"/>
                </a:cubicBezTo>
                <a:close/>
                <a:moveTo>
                  <a:pt x="111049" y="94357"/>
                </a:moveTo>
                <a:cubicBezTo>
                  <a:pt x="110879" y="94357"/>
                  <a:pt x="110740" y="94496"/>
                  <a:pt x="110740" y="94667"/>
                </a:cubicBezTo>
                <a:cubicBezTo>
                  <a:pt x="110740" y="94836"/>
                  <a:pt x="110879" y="94975"/>
                  <a:pt x="111049" y="94975"/>
                </a:cubicBezTo>
                <a:cubicBezTo>
                  <a:pt x="111220" y="94975"/>
                  <a:pt x="111357" y="94836"/>
                  <a:pt x="111357" y="94667"/>
                </a:cubicBezTo>
                <a:cubicBezTo>
                  <a:pt x="111357" y="94496"/>
                  <a:pt x="111220" y="94357"/>
                  <a:pt x="111049" y="94357"/>
                </a:cubicBezTo>
                <a:close/>
                <a:moveTo>
                  <a:pt x="118382" y="94357"/>
                </a:moveTo>
                <a:cubicBezTo>
                  <a:pt x="118212" y="94357"/>
                  <a:pt x="118073" y="94496"/>
                  <a:pt x="118073" y="94667"/>
                </a:cubicBezTo>
                <a:cubicBezTo>
                  <a:pt x="118073" y="94836"/>
                  <a:pt x="118212" y="94975"/>
                  <a:pt x="118382" y="94975"/>
                </a:cubicBezTo>
                <a:cubicBezTo>
                  <a:pt x="118552" y="94975"/>
                  <a:pt x="118690" y="94836"/>
                  <a:pt x="118690" y="94667"/>
                </a:cubicBezTo>
                <a:cubicBezTo>
                  <a:pt x="118690" y="94496"/>
                  <a:pt x="118552" y="94357"/>
                  <a:pt x="118382" y="94357"/>
                </a:cubicBezTo>
                <a:close/>
                <a:moveTo>
                  <a:pt x="125715" y="94357"/>
                </a:moveTo>
                <a:cubicBezTo>
                  <a:pt x="125545" y="94357"/>
                  <a:pt x="125407" y="94496"/>
                  <a:pt x="125407" y="94667"/>
                </a:cubicBezTo>
                <a:cubicBezTo>
                  <a:pt x="125407" y="94836"/>
                  <a:pt x="125545" y="94975"/>
                  <a:pt x="125715" y="94975"/>
                </a:cubicBezTo>
                <a:cubicBezTo>
                  <a:pt x="125885" y="94975"/>
                  <a:pt x="126024" y="94836"/>
                  <a:pt x="126024" y="94667"/>
                </a:cubicBezTo>
                <a:cubicBezTo>
                  <a:pt x="126024" y="94496"/>
                  <a:pt x="125885" y="94357"/>
                  <a:pt x="125715" y="94357"/>
                </a:cubicBezTo>
                <a:close/>
                <a:moveTo>
                  <a:pt x="309" y="102221"/>
                </a:moveTo>
                <a:cubicBezTo>
                  <a:pt x="139" y="102221"/>
                  <a:pt x="1" y="102360"/>
                  <a:pt x="1" y="102530"/>
                </a:cubicBezTo>
                <a:cubicBezTo>
                  <a:pt x="1" y="102699"/>
                  <a:pt x="139" y="102838"/>
                  <a:pt x="309" y="102838"/>
                </a:cubicBezTo>
                <a:cubicBezTo>
                  <a:pt x="479" y="102838"/>
                  <a:pt x="618" y="102699"/>
                  <a:pt x="618" y="102530"/>
                </a:cubicBezTo>
                <a:cubicBezTo>
                  <a:pt x="618" y="102360"/>
                  <a:pt x="479" y="102221"/>
                  <a:pt x="309" y="102221"/>
                </a:cubicBezTo>
                <a:close/>
                <a:moveTo>
                  <a:pt x="7643" y="102221"/>
                </a:moveTo>
                <a:cubicBezTo>
                  <a:pt x="7473" y="102221"/>
                  <a:pt x="7334" y="102360"/>
                  <a:pt x="7334" y="102530"/>
                </a:cubicBezTo>
                <a:cubicBezTo>
                  <a:pt x="7334" y="102699"/>
                  <a:pt x="7473" y="102838"/>
                  <a:pt x="7643" y="102838"/>
                </a:cubicBezTo>
                <a:cubicBezTo>
                  <a:pt x="7813" y="102838"/>
                  <a:pt x="7951" y="102699"/>
                  <a:pt x="7951" y="102530"/>
                </a:cubicBezTo>
                <a:cubicBezTo>
                  <a:pt x="7951" y="102360"/>
                  <a:pt x="7813" y="102221"/>
                  <a:pt x="7643" y="102221"/>
                </a:cubicBezTo>
                <a:close/>
                <a:moveTo>
                  <a:pt x="14975" y="102221"/>
                </a:moveTo>
                <a:cubicBezTo>
                  <a:pt x="14804" y="102221"/>
                  <a:pt x="14665" y="102360"/>
                  <a:pt x="14665" y="102530"/>
                </a:cubicBezTo>
                <a:cubicBezTo>
                  <a:pt x="14665" y="102699"/>
                  <a:pt x="14804" y="102838"/>
                  <a:pt x="14975" y="102838"/>
                </a:cubicBezTo>
                <a:cubicBezTo>
                  <a:pt x="15145" y="102838"/>
                  <a:pt x="15283" y="102699"/>
                  <a:pt x="15283" y="102530"/>
                </a:cubicBezTo>
                <a:cubicBezTo>
                  <a:pt x="15283" y="102360"/>
                  <a:pt x="15143" y="102221"/>
                  <a:pt x="14975" y="102221"/>
                </a:cubicBezTo>
                <a:close/>
                <a:moveTo>
                  <a:pt x="22307" y="102221"/>
                </a:moveTo>
                <a:cubicBezTo>
                  <a:pt x="22137" y="102221"/>
                  <a:pt x="21998" y="102360"/>
                  <a:pt x="21998" y="102530"/>
                </a:cubicBezTo>
                <a:cubicBezTo>
                  <a:pt x="21998" y="102699"/>
                  <a:pt x="22137" y="102838"/>
                  <a:pt x="22307" y="102838"/>
                </a:cubicBezTo>
                <a:cubicBezTo>
                  <a:pt x="22478" y="102838"/>
                  <a:pt x="22615" y="102699"/>
                  <a:pt x="22615" y="102530"/>
                </a:cubicBezTo>
                <a:cubicBezTo>
                  <a:pt x="22615" y="102360"/>
                  <a:pt x="22478" y="102221"/>
                  <a:pt x="22307" y="102221"/>
                </a:cubicBezTo>
                <a:close/>
                <a:moveTo>
                  <a:pt x="29640" y="102221"/>
                </a:moveTo>
                <a:cubicBezTo>
                  <a:pt x="29470" y="102221"/>
                  <a:pt x="29332" y="102360"/>
                  <a:pt x="29332" y="102530"/>
                </a:cubicBezTo>
                <a:cubicBezTo>
                  <a:pt x="29332" y="102699"/>
                  <a:pt x="29470" y="102838"/>
                  <a:pt x="29640" y="102838"/>
                </a:cubicBezTo>
                <a:cubicBezTo>
                  <a:pt x="29811" y="102838"/>
                  <a:pt x="29948" y="102699"/>
                  <a:pt x="29948" y="102530"/>
                </a:cubicBezTo>
                <a:cubicBezTo>
                  <a:pt x="29948" y="102360"/>
                  <a:pt x="29811" y="102221"/>
                  <a:pt x="29640" y="102221"/>
                </a:cubicBezTo>
                <a:close/>
                <a:moveTo>
                  <a:pt x="36973" y="102221"/>
                </a:moveTo>
                <a:cubicBezTo>
                  <a:pt x="36803" y="102221"/>
                  <a:pt x="36665" y="102360"/>
                  <a:pt x="36665" y="102530"/>
                </a:cubicBezTo>
                <a:cubicBezTo>
                  <a:pt x="36665" y="102699"/>
                  <a:pt x="36803" y="102838"/>
                  <a:pt x="36973" y="102838"/>
                </a:cubicBezTo>
                <a:cubicBezTo>
                  <a:pt x="37143" y="102838"/>
                  <a:pt x="37282" y="102699"/>
                  <a:pt x="37282" y="102530"/>
                </a:cubicBezTo>
                <a:cubicBezTo>
                  <a:pt x="37282" y="102360"/>
                  <a:pt x="37143" y="102221"/>
                  <a:pt x="36973" y="102221"/>
                </a:cubicBezTo>
                <a:close/>
                <a:moveTo>
                  <a:pt x="44307" y="102221"/>
                </a:moveTo>
                <a:cubicBezTo>
                  <a:pt x="44137" y="102221"/>
                  <a:pt x="43998" y="102360"/>
                  <a:pt x="43998" y="102530"/>
                </a:cubicBezTo>
                <a:cubicBezTo>
                  <a:pt x="43998" y="102699"/>
                  <a:pt x="44137" y="102838"/>
                  <a:pt x="44307" y="102838"/>
                </a:cubicBezTo>
                <a:cubicBezTo>
                  <a:pt x="44478" y="102838"/>
                  <a:pt x="44615" y="102699"/>
                  <a:pt x="44615" y="102530"/>
                </a:cubicBezTo>
                <a:cubicBezTo>
                  <a:pt x="44615" y="102360"/>
                  <a:pt x="44478" y="102221"/>
                  <a:pt x="44307" y="102221"/>
                </a:cubicBezTo>
                <a:close/>
                <a:moveTo>
                  <a:pt x="51640" y="102221"/>
                </a:moveTo>
                <a:cubicBezTo>
                  <a:pt x="51470" y="102221"/>
                  <a:pt x="51331" y="102360"/>
                  <a:pt x="51331" y="102530"/>
                </a:cubicBezTo>
                <a:cubicBezTo>
                  <a:pt x="51331" y="102699"/>
                  <a:pt x="51470" y="102838"/>
                  <a:pt x="51640" y="102838"/>
                </a:cubicBezTo>
                <a:cubicBezTo>
                  <a:pt x="51810" y="102838"/>
                  <a:pt x="51948" y="102699"/>
                  <a:pt x="51948" y="102530"/>
                </a:cubicBezTo>
                <a:cubicBezTo>
                  <a:pt x="51948" y="102360"/>
                  <a:pt x="51810" y="102221"/>
                  <a:pt x="51640" y="102221"/>
                </a:cubicBezTo>
                <a:close/>
                <a:moveTo>
                  <a:pt x="58973" y="102221"/>
                </a:moveTo>
                <a:cubicBezTo>
                  <a:pt x="58803" y="102221"/>
                  <a:pt x="58665" y="102360"/>
                  <a:pt x="58665" y="102530"/>
                </a:cubicBezTo>
                <a:cubicBezTo>
                  <a:pt x="58665" y="102699"/>
                  <a:pt x="58803" y="102838"/>
                  <a:pt x="58973" y="102838"/>
                </a:cubicBezTo>
                <a:cubicBezTo>
                  <a:pt x="59143" y="102838"/>
                  <a:pt x="59282" y="102699"/>
                  <a:pt x="59282" y="102530"/>
                </a:cubicBezTo>
                <a:cubicBezTo>
                  <a:pt x="59282" y="102360"/>
                  <a:pt x="59143" y="102221"/>
                  <a:pt x="58973" y="102221"/>
                </a:cubicBezTo>
                <a:close/>
                <a:moveTo>
                  <a:pt x="66306" y="102221"/>
                </a:moveTo>
                <a:cubicBezTo>
                  <a:pt x="66135" y="102221"/>
                  <a:pt x="65998" y="102360"/>
                  <a:pt x="65998" y="102530"/>
                </a:cubicBezTo>
                <a:cubicBezTo>
                  <a:pt x="65998" y="102699"/>
                  <a:pt x="66135" y="102838"/>
                  <a:pt x="66306" y="102838"/>
                </a:cubicBezTo>
                <a:cubicBezTo>
                  <a:pt x="66476" y="102838"/>
                  <a:pt x="66615" y="102699"/>
                  <a:pt x="66615" y="102530"/>
                </a:cubicBezTo>
                <a:cubicBezTo>
                  <a:pt x="66615" y="102360"/>
                  <a:pt x="66476" y="102221"/>
                  <a:pt x="66306" y="102221"/>
                </a:cubicBezTo>
                <a:close/>
                <a:moveTo>
                  <a:pt x="73640" y="102221"/>
                </a:moveTo>
                <a:cubicBezTo>
                  <a:pt x="73470" y="102221"/>
                  <a:pt x="73330" y="102360"/>
                  <a:pt x="73330" y="102530"/>
                </a:cubicBezTo>
                <a:cubicBezTo>
                  <a:pt x="73330" y="102699"/>
                  <a:pt x="73470" y="102838"/>
                  <a:pt x="73640" y="102838"/>
                </a:cubicBezTo>
                <a:cubicBezTo>
                  <a:pt x="73810" y="102838"/>
                  <a:pt x="73948" y="102699"/>
                  <a:pt x="73948" y="102530"/>
                </a:cubicBezTo>
                <a:cubicBezTo>
                  <a:pt x="73948" y="102360"/>
                  <a:pt x="73807" y="102221"/>
                  <a:pt x="73640" y="102221"/>
                </a:cubicBezTo>
                <a:close/>
                <a:moveTo>
                  <a:pt x="80971" y="102221"/>
                </a:moveTo>
                <a:cubicBezTo>
                  <a:pt x="80801" y="102221"/>
                  <a:pt x="80662" y="102360"/>
                  <a:pt x="80662" y="102530"/>
                </a:cubicBezTo>
                <a:cubicBezTo>
                  <a:pt x="80662" y="102699"/>
                  <a:pt x="80801" y="102838"/>
                  <a:pt x="80971" y="102838"/>
                </a:cubicBezTo>
                <a:cubicBezTo>
                  <a:pt x="81142" y="102838"/>
                  <a:pt x="81279" y="102699"/>
                  <a:pt x="81279" y="102530"/>
                </a:cubicBezTo>
                <a:cubicBezTo>
                  <a:pt x="81279" y="102360"/>
                  <a:pt x="81142" y="102221"/>
                  <a:pt x="80971" y="102221"/>
                </a:cubicBezTo>
                <a:close/>
                <a:moveTo>
                  <a:pt x="89049" y="102221"/>
                </a:moveTo>
                <a:cubicBezTo>
                  <a:pt x="88879" y="102221"/>
                  <a:pt x="88740" y="102360"/>
                  <a:pt x="88740" y="102530"/>
                </a:cubicBezTo>
                <a:cubicBezTo>
                  <a:pt x="88740" y="102699"/>
                  <a:pt x="88879" y="102838"/>
                  <a:pt x="89049" y="102838"/>
                </a:cubicBezTo>
                <a:cubicBezTo>
                  <a:pt x="89220" y="102838"/>
                  <a:pt x="89357" y="102699"/>
                  <a:pt x="89357" y="102530"/>
                </a:cubicBezTo>
                <a:cubicBezTo>
                  <a:pt x="89357" y="102360"/>
                  <a:pt x="89220" y="102221"/>
                  <a:pt x="89049" y="102221"/>
                </a:cubicBezTo>
                <a:close/>
                <a:moveTo>
                  <a:pt x="96382" y="102221"/>
                </a:moveTo>
                <a:cubicBezTo>
                  <a:pt x="96212" y="102221"/>
                  <a:pt x="96074" y="102360"/>
                  <a:pt x="96074" y="102530"/>
                </a:cubicBezTo>
                <a:cubicBezTo>
                  <a:pt x="96074" y="102699"/>
                  <a:pt x="96212" y="102838"/>
                  <a:pt x="96382" y="102838"/>
                </a:cubicBezTo>
                <a:cubicBezTo>
                  <a:pt x="96552" y="102838"/>
                  <a:pt x="96692" y="102699"/>
                  <a:pt x="96692" y="102530"/>
                </a:cubicBezTo>
                <a:cubicBezTo>
                  <a:pt x="96692" y="102360"/>
                  <a:pt x="96552" y="102221"/>
                  <a:pt x="96382" y="102221"/>
                </a:cubicBezTo>
                <a:close/>
                <a:moveTo>
                  <a:pt x="103715" y="102221"/>
                </a:moveTo>
                <a:cubicBezTo>
                  <a:pt x="103545" y="102221"/>
                  <a:pt x="103407" y="102360"/>
                  <a:pt x="103407" y="102530"/>
                </a:cubicBezTo>
                <a:cubicBezTo>
                  <a:pt x="103407" y="102699"/>
                  <a:pt x="103545" y="102838"/>
                  <a:pt x="103715" y="102838"/>
                </a:cubicBezTo>
                <a:cubicBezTo>
                  <a:pt x="103885" y="102838"/>
                  <a:pt x="104024" y="102699"/>
                  <a:pt x="104024" y="102530"/>
                </a:cubicBezTo>
                <a:cubicBezTo>
                  <a:pt x="104024" y="102360"/>
                  <a:pt x="103885" y="102221"/>
                  <a:pt x="103715" y="102221"/>
                </a:cubicBezTo>
                <a:close/>
                <a:moveTo>
                  <a:pt x="111049" y="102221"/>
                </a:moveTo>
                <a:cubicBezTo>
                  <a:pt x="110879" y="102221"/>
                  <a:pt x="110740" y="102360"/>
                  <a:pt x="110740" y="102530"/>
                </a:cubicBezTo>
                <a:cubicBezTo>
                  <a:pt x="110740" y="102699"/>
                  <a:pt x="110879" y="102838"/>
                  <a:pt x="111049" y="102838"/>
                </a:cubicBezTo>
                <a:cubicBezTo>
                  <a:pt x="111220" y="102838"/>
                  <a:pt x="111357" y="102699"/>
                  <a:pt x="111357" y="102530"/>
                </a:cubicBezTo>
                <a:cubicBezTo>
                  <a:pt x="111357" y="102360"/>
                  <a:pt x="111220" y="102221"/>
                  <a:pt x="111049" y="102221"/>
                </a:cubicBezTo>
                <a:close/>
                <a:moveTo>
                  <a:pt x="118382" y="102221"/>
                </a:moveTo>
                <a:cubicBezTo>
                  <a:pt x="118212" y="102221"/>
                  <a:pt x="118073" y="102360"/>
                  <a:pt x="118073" y="102530"/>
                </a:cubicBezTo>
                <a:cubicBezTo>
                  <a:pt x="118073" y="102699"/>
                  <a:pt x="118212" y="102838"/>
                  <a:pt x="118382" y="102838"/>
                </a:cubicBezTo>
                <a:cubicBezTo>
                  <a:pt x="118552" y="102838"/>
                  <a:pt x="118690" y="102699"/>
                  <a:pt x="118690" y="102530"/>
                </a:cubicBezTo>
                <a:cubicBezTo>
                  <a:pt x="118690" y="102360"/>
                  <a:pt x="118552" y="102221"/>
                  <a:pt x="118382" y="102221"/>
                </a:cubicBezTo>
                <a:close/>
                <a:moveTo>
                  <a:pt x="125715" y="102221"/>
                </a:moveTo>
                <a:cubicBezTo>
                  <a:pt x="125545" y="102221"/>
                  <a:pt x="125407" y="102360"/>
                  <a:pt x="125407" y="102530"/>
                </a:cubicBezTo>
                <a:cubicBezTo>
                  <a:pt x="125407" y="102699"/>
                  <a:pt x="125545" y="102838"/>
                  <a:pt x="125715" y="102838"/>
                </a:cubicBezTo>
                <a:cubicBezTo>
                  <a:pt x="125885" y="102838"/>
                  <a:pt x="126024" y="102699"/>
                  <a:pt x="126024" y="102530"/>
                </a:cubicBezTo>
                <a:cubicBezTo>
                  <a:pt x="126024" y="102360"/>
                  <a:pt x="125885" y="102221"/>
                  <a:pt x="125715" y="102221"/>
                </a:cubicBezTo>
                <a:close/>
                <a:moveTo>
                  <a:pt x="309" y="110085"/>
                </a:moveTo>
                <a:cubicBezTo>
                  <a:pt x="139" y="110085"/>
                  <a:pt x="1" y="110224"/>
                  <a:pt x="1" y="110393"/>
                </a:cubicBezTo>
                <a:cubicBezTo>
                  <a:pt x="1" y="110563"/>
                  <a:pt x="139" y="110702"/>
                  <a:pt x="309" y="110702"/>
                </a:cubicBezTo>
                <a:cubicBezTo>
                  <a:pt x="479" y="110702"/>
                  <a:pt x="618" y="110563"/>
                  <a:pt x="618" y="110393"/>
                </a:cubicBezTo>
                <a:cubicBezTo>
                  <a:pt x="618" y="110224"/>
                  <a:pt x="479" y="110085"/>
                  <a:pt x="309" y="110085"/>
                </a:cubicBezTo>
                <a:close/>
                <a:moveTo>
                  <a:pt x="7643" y="110085"/>
                </a:moveTo>
                <a:cubicBezTo>
                  <a:pt x="7473" y="110085"/>
                  <a:pt x="7334" y="110224"/>
                  <a:pt x="7334" y="110393"/>
                </a:cubicBezTo>
                <a:cubicBezTo>
                  <a:pt x="7334" y="110563"/>
                  <a:pt x="7473" y="110702"/>
                  <a:pt x="7643" y="110702"/>
                </a:cubicBezTo>
                <a:cubicBezTo>
                  <a:pt x="7813" y="110702"/>
                  <a:pt x="7951" y="110563"/>
                  <a:pt x="7951" y="110393"/>
                </a:cubicBezTo>
                <a:cubicBezTo>
                  <a:pt x="7951" y="110224"/>
                  <a:pt x="7813" y="110085"/>
                  <a:pt x="7643" y="110085"/>
                </a:cubicBezTo>
                <a:close/>
                <a:moveTo>
                  <a:pt x="14975" y="110085"/>
                </a:moveTo>
                <a:cubicBezTo>
                  <a:pt x="14804" y="110085"/>
                  <a:pt x="14665" y="110224"/>
                  <a:pt x="14665" y="110393"/>
                </a:cubicBezTo>
                <a:cubicBezTo>
                  <a:pt x="14665" y="110563"/>
                  <a:pt x="14804" y="110702"/>
                  <a:pt x="14975" y="110702"/>
                </a:cubicBezTo>
                <a:cubicBezTo>
                  <a:pt x="15145" y="110702"/>
                  <a:pt x="15283" y="110563"/>
                  <a:pt x="15283" y="110393"/>
                </a:cubicBezTo>
                <a:cubicBezTo>
                  <a:pt x="15283" y="110224"/>
                  <a:pt x="15143" y="110085"/>
                  <a:pt x="14975" y="110085"/>
                </a:cubicBezTo>
                <a:close/>
                <a:moveTo>
                  <a:pt x="22307" y="110085"/>
                </a:moveTo>
                <a:cubicBezTo>
                  <a:pt x="22137" y="110085"/>
                  <a:pt x="21998" y="110224"/>
                  <a:pt x="21998" y="110393"/>
                </a:cubicBezTo>
                <a:cubicBezTo>
                  <a:pt x="21998" y="110563"/>
                  <a:pt x="22137" y="110702"/>
                  <a:pt x="22307" y="110702"/>
                </a:cubicBezTo>
                <a:cubicBezTo>
                  <a:pt x="22478" y="110702"/>
                  <a:pt x="22615" y="110563"/>
                  <a:pt x="22615" y="110393"/>
                </a:cubicBezTo>
                <a:cubicBezTo>
                  <a:pt x="22615" y="110224"/>
                  <a:pt x="22478" y="110085"/>
                  <a:pt x="22307" y="110085"/>
                </a:cubicBezTo>
                <a:close/>
                <a:moveTo>
                  <a:pt x="29640" y="110085"/>
                </a:moveTo>
                <a:cubicBezTo>
                  <a:pt x="29470" y="110085"/>
                  <a:pt x="29332" y="110224"/>
                  <a:pt x="29332" y="110393"/>
                </a:cubicBezTo>
                <a:cubicBezTo>
                  <a:pt x="29332" y="110563"/>
                  <a:pt x="29470" y="110702"/>
                  <a:pt x="29640" y="110702"/>
                </a:cubicBezTo>
                <a:cubicBezTo>
                  <a:pt x="29811" y="110702"/>
                  <a:pt x="29948" y="110563"/>
                  <a:pt x="29948" y="110393"/>
                </a:cubicBezTo>
                <a:cubicBezTo>
                  <a:pt x="29948" y="110224"/>
                  <a:pt x="29811" y="110085"/>
                  <a:pt x="29640" y="110085"/>
                </a:cubicBezTo>
                <a:close/>
                <a:moveTo>
                  <a:pt x="36973" y="110085"/>
                </a:moveTo>
                <a:cubicBezTo>
                  <a:pt x="36803" y="110085"/>
                  <a:pt x="36665" y="110224"/>
                  <a:pt x="36665" y="110393"/>
                </a:cubicBezTo>
                <a:cubicBezTo>
                  <a:pt x="36665" y="110563"/>
                  <a:pt x="36803" y="110702"/>
                  <a:pt x="36973" y="110702"/>
                </a:cubicBezTo>
                <a:cubicBezTo>
                  <a:pt x="37143" y="110702"/>
                  <a:pt x="37282" y="110563"/>
                  <a:pt x="37282" y="110393"/>
                </a:cubicBezTo>
                <a:cubicBezTo>
                  <a:pt x="37282" y="110224"/>
                  <a:pt x="37143" y="110085"/>
                  <a:pt x="36973" y="110085"/>
                </a:cubicBezTo>
                <a:close/>
                <a:moveTo>
                  <a:pt x="44307" y="110085"/>
                </a:moveTo>
                <a:cubicBezTo>
                  <a:pt x="44137" y="110085"/>
                  <a:pt x="43998" y="110224"/>
                  <a:pt x="43998" y="110393"/>
                </a:cubicBezTo>
                <a:cubicBezTo>
                  <a:pt x="43998" y="110563"/>
                  <a:pt x="44137" y="110702"/>
                  <a:pt x="44307" y="110702"/>
                </a:cubicBezTo>
                <a:cubicBezTo>
                  <a:pt x="44478" y="110702"/>
                  <a:pt x="44615" y="110563"/>
                  <a:pt x="44615" y="110393"/>
                </a:cubicBezTo>
                <a:cubicBezTo>
                  <a:pt x="44615" y="110224"/>
                  <a:pt x="44478" y="110085"/>
                  <a:pt x="44307" y="110085"/>
                </a:cubicBezTo>
                <a:close/>
                <a:moveTo>
                  <a:pt x="51640" y="110085"/>
                </a:moveTo>
                <a:cubicBezTo>
                  <a:pt x="51470" y="110085"/>
                  <a:pt x="51331" y="110224"/>
                  <a:pt x="51331" y="110393"/>
                </a:cubicBezTo>
                <a:cubicBezTo>
                  <a:pt x="51331" y="110563"/>
                  <a:pt x="51470" y="110702"/>
                  <a:pt x="51640" y="110702"/>
                </a:cubicBezTo>
                <a:cubicBezTo>
                  <a:pt x="51810" y="110702"/>
                  <a:pt x="51948" y="110563"/>
                  <a:pt x="51948" y="110393"/>
                </a:cubicBezTo>
                <a:cubicBezTo>
                  <a:pt x="51948" y="110224"/>
                  <a:pt x="51810" y="110085"/>
                  <a:pt x="51640" y="110085"/>
                </a:cubicBezTo>
                <a:close/>
                <a:moveTo>
                  <a:pt x="58973" y="110085"/>
                </a:moveTo>
                <a:cubicBezTo>
                  <a:pt x="58803" y="110085"/>
                  <a:pt x="58665" y="110224"/>
                  <a:pt x="58665" y="110393"/>
                </a:cubicBezTo>
                <a:cubicBezTo>
                  <a:pt x="58665" y="110563"/>
                  <a:pt x="58803" y="110702"/>
                  <a:pt x="58973" y="110702"/>
                </a:cubicBezTo>
                <a:cubicBezTo>
                  <a:pt x="59143" y="110702"/>
                  <a:pt x="59282" y="110563"/>
                  <a:pt x="59282" y="110393"/>
                </a:cubicBezTo>
                <a:cubicBezTo>
                  <a:pt x="59282" y="110224"/>
                  <a:pt x="59143" y="110085"/>
                  <a:pt x="58973" y="110085"/>
                </a:cubicBezTo>
                <a:close/>
                <a:moveTo>
                  <a:pt x="66306" y="110085"/>
                </a:moveTo>
                <a:cubicBezTo>
                  <a:pt x="66135" y="110085"/>
                  <a:pt x="65998" y="110224"/>
                  <a:pt x="65998" y="110393"/>
                </a:cubicBezTo>
                <a:cubicBezTo>
                  <a:pt x="65998" y="110563"/>
                  <a:pt x="66135" y="110702"/>
                  <a:pt x="66306" y="110702"/>
                </a:cubicBezTo>
                <a:cubicBezTo>
                  <a:pt x="66476" y="110702"/>
                  <a:pt x="66615" y="110563"/>
                  <a:pt x="66615" y="110393"/>
                </a:cubicBezTo>
                <a:cubicBezTo>
                  <a:pt x="66615" y="110224"/>
                  <a:pt x="66476" y="110085"/>
                  <a:pt x="66306" y="110085"/>
                </a:cubicBezTo>
                <a:close/>
                <a:moveTo>
                  <a:pt x="73640" y="110085"/>
                </a:moveTo>
                <a:cubicBezTo>
                  <a:pt x="73470" y="110085"/>
                  <a:pt x="73330" y="110224"/>
                  <a:pt x="73330" y="110393"/>
                </a:cubicBezTo>
                <a:cubicBezTo>
                  <a:pt x="73330" y="110563"/>
                  <a:pt x="73470" y="110702"/>
                  <a:pt x="73640" y="110702"/>
                </a:cubicBezTo>
                <a:cubicBezTo>
                  <a:pt x="73810" y="110702"/>
                  <a:pt x="73948" y="110563"/>
                  <a:pt x="73948" y="110393"/>
                </a:cubicBezTo>
                <a:cubicBezTo>
                  <a:pt x="73948" y="110224"/>
                  <a:pt x="73807" y="110085"/>
                  <a:pt x="73640" y="110085"/>
                </a:cubicBezTo>
                <a:close/>
                <a:moveTo>
                  <a:pt x="80971" y="110085"/>
                </a:moveTo>
                <a:cubicBezTo>
                  <a:pt x="80801" y="110085"/>
                  <a:pt x="80662" y="110224"/>
                  <a:pt x="80662" y="110393"/>
                </a:cubicBezTo>
                <a:cubicBezTo>
                  <a:pt x="80662" y="110563"/>
                  <a:pt x="80801" y="110702"/>
                  <a:pt x="80971" y="110702"/>
                </a:cubicBezTo>
                <a:cubicBezTo>
                  <a:pt x="81142" y="110702"/>
                  <a:pt x="81279" y="110563"/>
                  <a:pt x="81279" y="110393"/>
                </a:cubicBezTo>
                <a:cubicBezTo>
                  <a:pt x="81279" y="110224"/>
                  <a:pt x="81142" y="110085"/>
                  <a:pt x="80971" y="110085"/>
                </a:cubicBezTo>
                <a:close/>
                <a:moveTo>
                  <a:pt x="89049" y="110085"/>
                </a:moveTo>
                <a:cubicBezTo>
                  <a:pt x="88879" y="110085"/>
                  <a:pt x="88740" y="110224"/>
                  <a:pt x="88740" y="110393"/>
                </a:cubicBezTo>
                <a:cubicBezTo>
                  <a:pt x="88740" y="110563"/>
                  <a:pt x="88879" y="110702"/>
                  <a:pt x="89049" y="110702"/>
                </a:cubicBezTo>
                <a:cubicBezTo>
                  <a:pt x="89220" y="110702"/>
                  <a:pt x="89357" y="110563"/>
                  <a:pt x="89357" y="110393"/>
                </a:cubicBezTo>
                <a:cubicBezTo>
                  <a:pt x="89357" y="110224"/>
                  <a:pt x="89220" y="110085"/>
                  <a:pt x="89049" y="110085"/>
                </a:cubicBezTo>
                <a:close/>
                <a:moveTo>
                  <a:pt x="96382" y="110085"/>
                </a:moveTo>
                <a:cubicBezTo>
                  <a:pt x="96212" y="110085"/>
                  <a:pt x="96074" y="110224"/>
                  <a:pt x="96074" y="110393"/>
                </a:cubicBezTo>
                <a:cubicBezTo>
                  <a:pt x="96074" y="110563"/>
                  <a:pt x="96212" y="110702"/>
                  <a:pt x="96382" y="110702"/>
                </a:cubicBezTo>
                <a:cubicBezTo>
                  <a:pt x="96552" y="110702"/>
                  <a:pt x="96692" y="110563"/>
                  <a:pt x="96692" y="110393"/>
                </a:cubicBezTo>
                <a:cubicBezTo>
                  <a:pt x="96692" y="110224"/>
                  <a:pt x="96552" y="110085"/>
                  <a:pt x="96382" y="110085"/>
                </a:cubicBezTo>
                <a:close/>
                <a:moveTo>
                  <a:pt x="103715" y="110085"/>
                </a:moveTo>
                <a:cubicBezTo>
                  <a:pt x="103545" y="110085"/>
                  <a:pt x="103407" y="110224"/>
                  <a:pt x="103407" y="110393"/>
                </a:cubicBezTo>
                <a:cubicBezTo>
                  <a:pt x="103407" y="110563"/>
                  <a:pt x="103545" y="110702"/>
                  <a:pt x="103715" y="110702"/>
                </a:cubicBezTo>
                <a:cubicBezTo>
                  <a:pt x="103885" y="110702"/>
                  <a:pt x="104024" y="110563"/>
                  <a:pt x="104024" y="110393"/>
                </a:cubicBezTo>
                <a:cubicBezTo>
                  <a:pt x="104024" y="110224"/>
                  <a:pt x="103885" y="110085"/>
                  <a:pt x="103715" y="110085"/>
                </a:cubicBezTo>
                <a:close/>
                <a:moveTo>
                  <a:pt x="111049" y="110085"/>
                </a:moveTo>
                <a:cubicBezTo>
                  <a:pt x="110879" y="110085"/>
                  <a:pt x="110740" y="110224"/>
                  <a:pt x="110740" y="110393"/>
                </a:cubicBezTo>
                <a:cubicBezTo>
                  <a:pt x="110740" y="110563"/>
                  <a:pt x="110879" y="110702"/>
                  <a:pt x="111049" y="110702"/>
                </a:cubicBezTo>
                <a:cubicBezTo>
                  <a:pt x="111220" y="110702"/>
                  <a:pt x="111357" y="110563"/>
                  <a:pt x="111357" y="110393"/>
                </a:cubicBezTo>
                <a:cubicBezTo>
                  <a:pt x="111357" y="110224"/>
                  <a:pt x="111220" y="110085"/>
                  <a:pt x="111049" y="110085"/>
                </a:cubicBezTo>
                <a:close/>
                <a:moveTo>
                  <a:pt x="118382" y="110085"/>
                </a:moveTo>
                <a:cubicBezTo>
                  <a:pt x="118212" y="110085"/>
                  <a:pt x="118073" y="110224"/>
                  <a:pt x="118073" y="110393"/>
                </a:cubicBezTo>
                <a:cubicBezTo>
                  <a:pt x="118073" y="110563"/>
                  <a:pt x="118212" y="110702"/>
                  <a:pt x="118382" y="110702"/>
                </a:cubicBezTo>
                <a:cubicBezTo>
                  <a:pt x="118552" y="110702"/>
                  <a:pt x="118690" y="110563"/>
                  <a:pt x="118690" y="110393"/>
                </a:cubicBezTo>
                <a:cubicBezTo>
                  <a:pt x="118690" y="110224"/>
                  <a:pt x="118552" y="110085"/>
                  <a:pt x="118382" y="110085"/>
                </a:cubicBezTo>
                <a:close/>
                <a:moveTo>
                  <a:pt x="125715" y="110085"/>
                </a:moveTo>
                <a:cubicBezTo>
                  <a:pt x="125545" y="110085"/>
                  <a:pt x="125407" y="110224"/>
                  <a:pt x="125407" y="110393"/>
                </a:cubicBezTo>
                <a:cubicBezTo>
                  <a:pt x="125407" y="110563"/>
                  <a:pt x="125545" y="110702"/>
                  <a:pt x="125715" y="110702"/>
                </a:cubicBezTo>
                <a:cubicBezTo>
                  <a:pt x="125885" y="110702"/>
                  <a:pt x="126024" y="110563"/>
                  <a:pt x="126024" y="110393"/>
                </a:cubicBezTo>
                <a:cubicBezTo>
                  <a:pt x="126024" y="110224"/>
                  <a:pt x="125885" y="110085"/>
                  <a:pt x="125715" y="110085"/>
                </a:cubicBezTo>
                <a:close/>
                <a:moveTo>
                  <a:pt x="309" y="117947"/>
                </a:moveTo>
                <a:cubicBezTo>
                  <a:pt x="139" y="117947"/>
                  <a:pt x="1" y="118085"/>
                  <a:pt x="1" y="118255"/>
                </a:cubicBezTo>
                <a:cubicBezTo>
                  <a:pt x="1" y="118425"/>
                  <a:pt x="139" y="118564"/>
                  <a:pt x="309" y="118564"/>
                </a:cubicBezTo>
                <a:cubicBezTo>
                  <a:pt x="479" y="118564"/>
                  <a:pt x="618" y="118425"/>
                  <a:pt x="618" y="118255"/>
                </a:cubicBezTo>
                <a:cubicBezTo>
                  <a:pt x="618" y="118085"/>
                  <a:pt x="479" y="117947"/>
                  <a:pt x="309" y="117947"/>
                </a:cubicBezTo>
                <a:close/>
                <a:moveTo>
                  <a:pt x="7643" y="117947"/>
                </a:moveTo>
                <a:cubicBezTo>
                  <a:pt x="7473" y="117947"/>
                  <a:pt x="7334" y="118085"/>
                  <a:pt x="7334" y="118255"/>
                </a:cubicBezTo>
                <a:cubicBezTo>
                  <a:pt x="7334" y="118425"/>
                  <a:pt x="7473" y="118564"/>
                  <a:pt x="7643" y="118564"/>
                </a:cubicBezTo>
                <a:cubicBezTo>
                  <a:pt x="7813" y="118564"/>
                  <a:pt x="7951" y="118425"/>
                  <a:pt x="7951" y="118255"/>
                </a:cubicBezTo>
                <a:cubicBezTo>
                  <a:pt x="7951" y="118085"/>
                  <a:pt x="7813" y="117947"/>
                  <a:pt x="7643" y="117947"/>
                </a:cubicBezTo>
                <a:close/>
                <a:moveTo>
                  <a:pt x="14975" y="117947"/>
                </a:moveTo>
                <a:cubicBezTo>
                  <a:pt x="14804" y="117947"/>
                  <a:pt x="14665" y="118085"/>
                  <a:pt x="14665" y="118255"/>
                </a:cubicBezTo>
                <a:cubicBezTo>
                  <a:pt x="14665" y="118425"/>
                  <a:pt x="14804" y="118564"/>
                  <a:pt x="14975" y="118564"/>
                </a:cubicBezTo>
                <a:cubicBezTo>
                  <a:pt x="15145" y="118564"/>
                  <a:pt x="15283" y="118425"/>
                  <a:pt x="15283" y="118255"/>
                </a:cubicBezTo>
                <a:cubicBezTo>
                  <a:pt x="15283" y="118085"/>
                  <a:pt x="15143" y="117947"/>
                  <a:pt x="14975" y="117947"/>
                </a:cubicBezTo>
                <a:close/>
                <a:moveTo>
                  <a:pt x="22307" y="117947"/>
                </a:moveTo>
                <a:cubicBezTo>
                  <a:pt x="22137" y="117947"/>
                  <a:pt x="21998" y="118085"/>
                  <a:pt x="21998" y="118255"/>
                </a:cubicBezTo>
                <a:cubicBezTo>
                  <a:pt x="21998" y="118425"/>
                  <a:pt x="22137" y="118564"/>
                  <a:pt x="22307" y="118564"/>
                </a:cubicBezTo>
                <a:cubicBezTo>
                  <a:pt x="22478" y="118564"/>
                  <a:pt x="22615" y="118425"/>
                  <a:pt x="22615" y="118255"/>
                </a:cubicBezTo>
                <a:cubicBezTo>
                  <a:pt x="22615" y="118085"/>
                  <a:pt x="22478" y="117947"/>
                  <a:pt x="22307" y="117947"/>
                </a:cubicBezTo>
                <a:close/>
                <a:moveTo>
                  <a:pt x="29640" y="117947"/>
                </a:moveTo>
                <a:cubicBezTo>
                  <a:pt x="29470" y="117947"/>
                  <a:pt x="29332" y="118085"/>
                  <a:pt x="29332" y="118255"/>
                </a:cubicBezTo>
                <a:cubicBezTo>
                  <a:pt x="29332" y="118425"/>
                  <a:pt x="29470" y="118564"/>
                  <a:pt x="29640" y="118564"/>
                </a:cubicBezTo>
                <a:cubicBezTo>
                  <a:pt x="29811" y="118564"/>
                  <a:pt x="29948" y="118425"/>
                  <a:pt x="29948" y="118255"/>
                </a:cubicBezTo>
                <a:cubicBezTo>
                  <a:pt x="29948" y="118085"/>
                  <a:pt x="29811" y="117947"/>
                  <a:pt x="29640" y="117947"/>
                </a:cubicBezTo>
                <a:close/>
                <a:moveTo>
                  <a:pt x="36973" y="117947"/>
                </a:moveTo>
                <a:cubicBezTo>
                  <a:pt x="36803" y="117947"/>
                  <a:pt x="36665" y="118085"/>
                  <a:pt x="36665" y="118255"/>
                </a:cubicBezTo>
                <a:cubicBezTo>
                  <a:pt x="36665" y="118425"/>
                  <a:pt x="36803" y="118564"/>
                  <a:pt x="36973" y="118564"/>
                </a:cubicBezTo>
                <a:cubicBezTo>
                  <a:pt x="37143" y="118564"/>
                  <a:pt x="37282" y="118425"/>
                  <a:pt x="37282" y="118255"/>
                </a:cubicBezTo>
                <a:cubicBezTo>
                  <a:pt x="37282" y="118085"/>
                  <a:pt x="37143" y="117947"/>
                  <a:pt x="36973" y="117947"/>
                </a:cubicBezTo>
                <a:close/>
                <a:moveTo>
                  <a:pt x="44307" y="117947"/>
                </a:moveTo>
                <a:cubicBezTo>
                  <a:pt x="44137" y="117947"/>
                  <a:pt x="43998" y="118085"/>
                  <a:pt x="43998" y="118255"/>
                </a:cubicBezTo>
                <a:cubicBezTo>
                  <a:pt x="43998" y="118425"/>
                  <a:pt x="44137" y="118564"/>
                  <a:pt x="44307" y="118564"/>
                </a:cubicBezTo>
                <a:cubicBezTo>
                  <a:pt x="44478" y="118564"/>
                  <a:pt x="44615" y="118425"/>
                  <a:pt x="44615" y="118255"/>
                </a:cubicBezTo>
                <a:cubicBezTo>
                  <a:pt x="44615" y="118085"/>
                  <a:pt x="44478" y="117947"/>
                  <a:pt x="44307" y="117947"/>
                </a:cubicBezTo>
                <a:close/>
                <a:moveTo>
                  <a:pt x="51640" y="117947"/>
                </a:moveTo>
                <a:cubicBezTo>
                  <a:pt x="51470" y="117947"/>
                  <a:pt x="51331" y="118085"/>
                  <a:pt x="51331" y="118255"/>
                </a:cubicBezTo>
                <a:cubicBezTo>
                  <a:pt x="51331" y="118425"/>
                  <a:pt x="51470" y="118564"/>
                  <a:pt x="51640" y="118564"/>
                </a:cubicBezTo>
                <a:cubicBezTo>
                  <a:pt x="51810" y="118564"/>
                  <a:pt x="51948" y="118425"/>
                  <a:pt x="51948" y="118255"/>
                </a:cubicBezTo>
                <a:cubicBezTo>
                  <a:pt x="51948" y="118085"/>
                  <a:pt x="51810" y="117947"/>
                  <a:pt x="51640" y="117947"/>
                </a:cubicBezTo>
                <a:close/>
                <a:moveTo>
                  <a:pt x="58973" y="117947"/>
                </a:moveTo>
                <a:cubicBezTo>
                  <a:pt x="58803" y="117947"/>
                  <a:pt x="58665" y="118085"/>
                  <a:pt x="58665" y="118255"/>
                </a:cubicBezTo>
                <a:cubicBezTo>
                  <a:pt x="58665" y="118425"/>
                  <a:pt x="58803" y="118564"/>
                  <a:pt x="58973" y="118564"/>
                </a:cubicBezTo>
                <a:cubicBezTo>
                  <a:pt x="59143" y="118564"/>
                  <a:pt x="59282" y="118425"/>
                  <a:pt x="59282" y="118255"/>
                </a:cubicBezTo>
                <a:cubicBezTo>
                  <a:pt x="59282" y="118085"/>
                  <a:pt x="59143" y="117947"/>
                  <a:pt x="58973" y="117947"/>
                </a:cubicBezTo>
                <a:close/>
                <a:moveTo>
                  <a:pt x="66306" y="117947"/>
                </a:moveTo>
                <a:cubicBezTo>
                  <a:pt x="66135" y="117947"/>
                  <a:pt x="65998" y="118085"/>
                  <a:pt x="65998" y="118255"/>
                </a:cubicBezTo>
                <a:cubicBezTo>
                  <a:pt x="65998" y="118425"/>
                  <a:pt x="66135" y="118564"/>
                  <a:pt x="66306" y="118564"/>
                </a:cubicBezTo>
                <a:cubicBezTo>
                  <a:pt x="66476" y="118564"/>
                  <a:pt x="66615" y="118425"/>
                  <a:pt x="66615" y="118255"/>
                </a:cubicBezTo>
                <a:cubicBezTo>
                  <a:pt x="66615" y="118085"/>
                  <a:pt x="66476" y="117947"/>
                  <a:pt x="66306" y="117947"/>
                </a:cubicBezTo>
                <a:close/>
                <a:moveTo>
                  <a:pt x="73640" y="117947"/>
                </a:moveTo>
                <a:cubicBezTo>
                  <a:pt x="73470" y="117947"/>
                  <a:pt x="73330" y="118085"/>
                  <a:pt x="73330" y="118255"/>
                </a:cubicBezTo>
                <a:cubicBezTo>
                  <a:pt x="73330" y="118425"/>
                  <a:pt x="73470" y="118564"/>
                  <a:pt x="73640" y="118564"/>
                </a:cubicBezTo>
                <a:cubicBezTo>
                  <a:pt x="73810" y="118564"/>
                  <a:pt x="73948" y="118425"/>
                  <a:pt x="73948" y="118255"/>
                </a:cubicBezTo>
                <a:cubicBezTo>
                  <a:pt x="73948" y="118085"/>
                  <a:pt x="73807" y="117947"/>
                  <a:pt x="73640" y="117947"/>
                </a:cubicBezTo>
                <a:close/>
                <a:moveTo>
                  <a:pt x="80971" y="117947"/>
                </a:moveTo>
                <a:cubicBezTo>
                  <a:pt x="80801" y="117947"/>
                  <a:pt x="80662" y="118085"/>
                  <a:pt x="80662" y="118255"/>
                </a:cubicBezTo>
                <a:cubicBezTo>
                  <a:pt x="80662" y="118425"/>
                  <a:pt x="80801" y="118564"/>
                  <a:pt x="80971" y="118564"/>
                </a:cubicBezTo>
                <a:cubicBezTo>
                  <a:pt x="81142" y="118564"/>
                  <a:pt x="81279" y="118425"/>
                  <a:pt x="81279" y="118255"/>
                </a:cubicBezTo>
                <a:cubicBezTo>
                  <a:pt x="81279" y="118085"/>
                  <a:pt x="81142" y="117947"/>
                  <a:pt x="80971" y="117947"/>
                </a:cubicBezTo>
                <a:close/>
                <a:moveTo>
                  <a:pt x="89049" y="117947"/>
                </a:moveTo>
                <a:cubicBezTo>
                  <a:pt x="88879" y="117947"/>
                  <a:pt x="88740" y="118085"/>
                  <a:pt x="88740" y="118255"/>
                </a:cubicBezTo>
                <a:cubicBezTo>
                  <a:pt x="88740" y="118425"/>
                  <a:pt x="88879" y="118564"/>
                  <a:pt x="89049" y="118564"/>
                </a:cubicBezTo>
                <a:cubicBezTo>
                  <a:pt x="89220" y="118564"/>
                  <a:pt x="89357" y="118425"/>
                  <a:pt x="89357" y="118255"/>
                </a:cubicBezTo>
                <a:cubicBezTo>
                  <a:pt x="89357" y="118085"/>
                  <a:pt x="89220" y="117947"/>
                  <a:pt x="89049" y="117947"/>
                </a:cubicBezTo>
                <a:close/>
                <a:moveTo>
                  <a:pt x="96382" y="117947"/>
                </a:moveTo>
                <a:cubicBezTo>
                  <a:pt x="96212" y="117947"/>
                  <a:pt x="96074" y="118085"/>
                  <a:pt x="96074" y="118255"/>
                </a:cubicBezTo>
                <a:cubicBezTo>
                  <a:pt x="96074" y="118425"/>
                  <a:pt x="96212" y="118564"/>
                  <a:pt x="96382" y="118564"/>
                </a:cubicBezTo>
                <a:cubicBezTo>
                  <a:pt x="96552" y="118564"/>
                  <a:pt x="96692" y="118425"/>
                  <a:pt x="96692" y="118255"/>
                </a:cubicBezTo>
                <a:cubicBezTo>
                  <a:pt x="96692" y="118085"/>
                  <a:pt x="96552" y="117947"/>
                  <a:pt x="96382" y="117947"/>
                </a:cubicBezTo>
                <a:close/>
                <a:moveTo>
                  <a:pt x="103715" y="117947"/>
                </a:moveTo>
                <a:cubicBezTo>
                  <a:pt x="103545" y="117947"/>
                  <a:pt x="103407" y="118085"/>
                  <a:pt x="103407" y="118255"/>
                </a:cubicBezTo>
                <a:cubicBezTo>
                  <a:pt x="103407" y="118425"/>
                  <a:pt x="103545" y="118564"/>
                  <a:pt x="103715" y="118564"/>
                </a:cubicBezTo>
                <a:cubicBezTo>
                  <a:pt x="103885" y="118564"/>
                  <a:pt x="104024" y="118425"/>
                  <a:pt x="104024" y="118255"/>
                </a:cubicBezTo>
                <a:cubicBezTo>
                  <a:pt x="104024" y="118085"/>
                  <a:pt x="103885" y="117947"/>
                  <a:pt x="103715" y="117947"/>
                </a:cubicBezTo>
                <a:close/>
                <a:moveTo>
                  <a:pt x="111049" y="117947"/>
                </a:moveTo>
                <a:cubicBezTo>
                  <a:pt x="110879" y="117947"/>
                  <a:pt x="110740" y="118085"/>
                  <a:pt x="110740" y="118255"/>
                </a:cubicBezTo>
                <a:cubicBezTo>
                  <a:pt x="110740" y="118425"/>
                  <a:pt x="110879" y="118564"/>
                  <a:pt x="111049" y="118564"/>
                </a:cubicBezTo>
                <a:cubicBezTo>
                  <a:pt x="111220" y="118564"/>
                  <a:pt x="111357" y="118425"/>
                  <a:pt x="111357" y="118255"/>
                </a:cubicBezTo>
                <a:cubicBezTo>
                  <a:pt x="111357" y="118085"/>
                  <a:pt x="111220" y="117947"/>
                  <a:pt x="111049" y="117947"/>
                </a:cubicBezTo>
                <a:close/>
                <a:moveTo>
                  <a:pt x="118382" y="117947"/>
                </a:moveTo>
                <a:cubicBezTo>
                  <a:pt x="118212" y="117947"/>
                  <a:pt x="118073" y="118085"/>
                  <a:pt x="118073" y="118255"/>
                </a:cubicBezTo>
                <a:cubicBezTo>
                  <a:pt x="118073" y="118425"/>
                  <a:pt x="118212" y="118564"/>
                  <a:pt x="118382" y="118564"/>
                </a:cubicBezTo>
                <a:cubicBezTo>
                  <a:pt x="118552" y="118564"/>
                  <a:pt x="118690" y="118425"/>
                  <a:pt x="118690" y="118255"/>
                </a:cubicBezTo>
                <a:cubicBezTo>
                  <a:pt x="118690" y="118085"/>
                  <a:pt x="118552" y="117947"/>
                  <a:pt x="118382" y="117947"/>
                </a:cubicBezTo>
                <a:close/>
                <a:moveTo>
                  <a:pt x="125715" y="117947"/>
                </a:moveTo>
                <a:cubicBezTo>
                  <a:pt x="125545" y="117947"/>
                  <a:pt x="125407" y="118085"/>
                  <a:pt x="125407" y="118255"/>
                </a:cubicBezTo>
                <a:cubicBezTo>
                  <a:pt x="125407" y="118425"/>
                  <a:pt x="125545" y="118564"/>
                  <a:pt x="125715" y="118564"/>
                </a:cubicBezTo>
                <a:cubicBezTo>
                  <a:pt x="125885" y="118564"/>
                  <a:pt x="126024" y="118425"/>
                  <a:pt x="126024" y="118255"/>
                </a:cubicBezTo>
                <a:cubicBezTo>
                  <a:pt x="126024" y="118085"/>
                  <a:pt x="125885" y="117947"/>
                  <a:pt x="125715" y="117947"/>
                </a:cubicBezTo>
                <a:close/>
                <a:moveTo>
                  <a:pt x="309" y="125810"/>
                </a:moveTo>
                <a:cubicBezTo>
                  <a:pt x="139" y="125810"/>
                  <a:pt x="1" y="125948"/>
                  <a:pt x="1" y="126119"/>
                </a:cubicBezTo>
                <a:cubicBezTo>
                  <a:pt x="1" y="126289"/>
                  <a:pt x="139" y="126428"/>
                  <a:pt x="309" y="126428"/>
                </a:cubicBezTo>
                <a:cubicBezTo>
                  <a:pt x="479" y="126428"/>
                  <a:pt x="618" y="126289"/>
                  <a:pt x="618" y="126119"/>
                </a:cubicBezTo>
                <a:cubicBezTo>
                  <a:pt x="618" y="125948"/>
                  <a:pt x="479" y="125810"/>
                  <a:pt x="309" y="125810"/>
                </a:cubicBezTo>
                <a:close/>
                <a:moveTo>
                  <a:pt x="7643" y="125810"/>
                </a:moveTo>
                <a:cubicBezTo>
                  <a:pt x="7473" y="125810"/>
                  <a:pt x="7334" y="125948"/>
                  <a:pt x="7334" y="126119"/>
                </a:cubicBezTo>
                <a:cubicBezTo>
                  <a:pt x="7334" y="126289"/>
                  <a:pt x="7473" y="126428"/>
                  <a:pt x="7643" y="126428"/>
                </a:cubicBezTo>
                <a:cubicBezTo>
                  <a:pt x="7813" y="126428"/>
                  <a:pt x="7951" y="126289"/>
                  <a:pt x="7951" y="126119"/>
                </a:cubicBezTo>
                <a:cubicBezTo>
                  <a:pt x="7951" y="125948"/>
                  <a:pt x="7813" y="125810"/>
                  <a:pt x="7643" y="125810"/>
                </a:cubicBezTo>
                <a:close/>
                <a:moveTo>
                  <a:pt x="14975" y="125810"/>
                </a:moveTo>
                <a:cubicBezTo>
                  <a:pt x="14804" y="125810"/>
                  <a:pt x="14665" y="125948"/>
                  <a:pt x="14665" y="126119"/>
                </a:cubicBezTo>
                <a:cubicBezTo>
                  <a:pt x="14665" y="126289"/>
                  <a:pt x="14804" y="126428"/>
                  <a:pt x="14975" y="126428"/>
                </a:cubicBezTo>
                <a:cubicBezTo>
                  <a:pt x="15145" y="126428"/>
                  <a:pt x="15283" y="126289"/>
                  <a:pt x="15283" y="126119"/>
                </a:cubicBezTo>
                <a:cubicBezTo>
                  <a:pt x="15283" y="125948"/>
                  <a:pt x="15143" y="125810"/>
                  <a:pt x="14975" y="125810"/>
                </a:cubicBezTo>
                <a:close/>
                <a:moveTo>
                  <a:pt x="22307" y="125810"/>
                </a:moveTo>
                <a:cubicBezTo>
                  <a:pt x="22137" y="125810"/>
                  <a:pt x="21998" y="125948"/>
                  <a:pt x="21998" y="126119"/>
                </a:cubicBezTo>
                <a:cubicBezTo>
                  <a:pt x="21998" y="126289"/>
                  <a:pt x="22137" y="126428"/>
                  <a:pt x="22307" y="126428"/>
                </a:cubicBezTo>
                <a:cubicBezTo>
                  <a:pt x="22478" y="126428"/>
                  <a:pt x="22615" y="126289"/>
                  <a:pt x="22615" y="126119"/>
                </a:cubicBezTo>
                <a:cubicBezTo>
                  <a:pt x="22615" y="125948"/>
                  <a:pt x="22478" y="125810"/>
                  <a:pt x="22307" y="125810"/>
                </a:cubicBezTo>
                <a:close/>
                <a:moveTo>
                  <a:pt x="29640" y="125810"/>
                </a:moveTo>
                <a:cubicBezTo>
                  <a:pt x="29470" y="125810"/>
                  <a:pt x="29332" y="125948"/>
                  <a:pt x="29332" y="126119"/>
                </a:cubicBezTo>
                <a:cubicBezTo>
                  <a:pt x="29332" y="126289"/>
                  <a:pt x="29470" y="126428"/>
                  <a:pt x="29640" y="126428"/>
                </a:cubicBezTo>
                <a:cubicBezTo>
                  <a:pt x="29811" y="126428"/>
                  <a:pt x="29948" y="126289"/>
                  <a:pt x="29948" y="126119"/>
                </a:cubicBezTo>
                <a:cubicBezTo>
                  <a:pt x="29948" y="125948"/>
                  <a:pt x="29811" y="125810"/>
                  <a:pt x="29640" y="125810"/>
                </a:cubicBezTo>
                <a:close/>
                <a:moveTo>
                  <a:pt x="36973" y="125810"/>
                </a:moveTo>
                <a:cubicBezTo>
                  <a:pt x="36803" y="125810"/>
                  <a:pt x="36665" y="125948"/>
                  <a:pt x="36665" y="126119"/>
                </a:cubicBezTo>
                <a:cubicBezTo>
                  <a:pt x="36665" y="126289"/>
                  <a:pt x="36803" y="126428"/>
                  <a:pt x="36973" y="126428"/>
                </a:cubicBezTo>
                <a:cubicBezTo>
                  <a:pt x="37143" y="126428"/>
                  <a:pt x="37282" y="126289"/>
                  <a:pt x="37282" y="126119"/>
                </a:cubicBezTo>
                <a:cubicBezTo>
                  <a:pt x="37282" y="125948"/>
                  <a:pt x="37143" y="125810"/>
                  <a:pt x="36973" y="125810"/>
                </a:cubicBezTo>
                <a:close/>
                <a:moveTo>
                  <a:pt x="44307" y="125810"/>
                </a:moveTo>
                <a:cubicBezTo>
                  <a:pt x="44137" y="125810"/>
                  <a:pt x="43998" y="125948"/>
                  <a:pt x="43998" y="126119"/>
                </a:cubicBezTo>
                <a:cubicBezTo>
                  <a:pt x="43998" y="126289"/>
                  <a:pt x="44137" y="126428"/>
                  <a:pt x="44307" y="126428"/>
                </a:cubicBezTo>
                <a:cubicBezTo>
                  <a:pt x="44478" y="126428"/>
                  <a:pt x="44615" y="126289"/>
                  <a:pt x="44615" y="126119"/>
                </a:cubicBezTo>
                <a:cubicBezTo>
                  <a:pt x="44615" y="125948"/>
                  <a:pt x="44478" y="125810"/>
                  <a:pt x="44307" y="125810"/>
                </a:cubicBezTo>
                <a:close/>
                <a:moveTo>
                  <a:pt x="51640" y="125810"/>
                </a:moveTo>
                <a:cubicBezTo>
                  <a:pt x="51470" y="125810"/>
                  <a:pt x="51331" y="125948"/>
                  <a:pt x="51331" y="126119"/>
                </a:cubicBezTo>
                <a:cubicBezTo>
                  <a:pt x="51331" y="126289"/>
                  <a:pt x="51470" y="126428"/>
                  <a:pt x="51640" y="126428"/>
                </a:cubicBezTo>
                <a:cubicBezTo>
                  <a:pt x="51810" y="126428"/>
                  <a:pt x="51948" y="126289"/>
                  <a:pt x="51948" y="126119"/>
                </a:cubicBezTo>
                <a:cubicBezTo>
                  <a:pt x="51948" y="125948"/>
                  <a:pt x="51810" y="125810"/>
                  <a:pt x="51640" y="125810"/>
                </a:cubicBezTo>
                <a:close/>
                <a:moveTo>
                  <a:pt x="58973" y="125810"/>
                </a:moveTo>
                <a:cubicBezTo>
                  <a:pt x="58803" y="125810"/>
                  <a:pt x="58665" y="125948"/>
                  <a:pt x="58665" y="126119"/>
                </a:cubicBezTo>
                <a:cubicBezTo>
                  <a:pt x="58665" y="126289"/>
                  <a:pt x="58803" y="126428"/>
                  <a:pt x="58973" y="126428"/>
                </a:cubicBezTo>
                <a:cubicBezTo>
                  <a:pt x="59143" y="126428"/>
                  <a:pt x="59282" y="126289"/>
                  <a:pt x="59282" y="126119"/>
                </a:cubicBezTo>
                <a:cubicBezTo>
                  <a:pt x="59282" y="125948"/>
                  <a:pt x="59143" y="125810"/>
                  <a:pt x="58973" y="125810"/>
                </a:cubicBezTo>
                <a:close/>
                <a:moveTo>
                  <a:pt x="66306" y="125810"/>
                </a:moveTo>
                <a:cubicBezTo>
                  <a:pt x="66135" y="125810"/>
                  <a:pt x="65998" y="125948"/>
                  <a:pt x="65998" y="126119"/>
                </a:cubicBezTo>
                <a:cubicBezTo>
                  <a:pt x="65998" y="126289"/>
                  <a:pt x="66135" y="126428"/>
                  <a:pt x="66306" y="126428"/>
                </a:cubicBezTo>
                <a:cubicBezTo>
                  <a:pt x="66476" y="126428"/>
                  <a:pt x="66615" y="126289"/>
                  <a:pt x="66615" y="126119"/>
                </a:cubicBezTo>
                <a:cubicBezTo>
                  <a:pt x="66615" y="125948"/>
                  <a:pt x="66476" y="125810"/>
                  <a:pt x="66306" y="125810"/>
                </a:cubicBezTo>
                <a:close/>
                <a:moveTo>
                  <a:pt x="73640" y="125810"/>
                </a:moveTo>
                <a:cubicBezTo>
                  <a:pt x="73470" y="125810"/>
                  <a:pt x="73330" y="125948"/>
                  <a:pt x="73330" y="126119"/>
                </a:cubicBezTo>
                <a:cubicBezTo>
                  <a:pt x="73330" y="126289"/>
                  <a:pt x="73470" y="126428"/>
                  <a:pt x="73640" y="126428"/>
                </a:cubicBezTo>
                <a:cubicBezTo>
                  <a:pt x="73810" y="126428"/>
                  <a:pt x="73948" y="126289"/>
                  <a:pt x="73948" y="126119"/>
                </a:cubicBezTo>
                <a:cubicBezTo>
                  <a:pt x="73948" y="125948"/>
                  <a:pt x="73807" y="125810"/>
                  <a:pt x="73640" y="125810"/>
                </a:cubicBezTo>
                <a:close/>
                <a:moveTo>
                  <a:pt x="80971" y="125810"/>
                </a:moveTo>
                <a:cubicBezTo>
                  <a:pt x="80801" y="125810"/>
                  <a:pt x="80662" y="125948"/>
                  <a:pt x="80662" y="126119"/>
                </a:cubicBezTo>
                <a:cubicBezTo>
                  <a:pt x="80662" y="126289"/>
                  <a:pt x="80801" y="126428"/>
                  <a:pt x="80971" y="126428"/>
                </a:cubicBezTo>
                <a:cubicBezTo>
                  <a:pt x="81142" y="126428"/>
                  <a:pt x="81279" y="126289"/>
                  <a:pt x="81279" y="126119"/>
                </a:cubicBezTo>
                <a:cubicBezTo>
                  <a:pt x="81279" y="125948"/>
                  <a:pt x="81142" y="125810"/>
                  <a:pt x="80971" y="125810"/>
                </a:cubicBezTo>
                <a:close/>
                <a:moveTo>
                  <a:pt x="89049" y="125810"/>
                </a:moveTo>
                <a:cubicBezTo>
                  <a:pt x="88879" y="125810"/>
                  <a:pt x="88740" y="125948"/>
                  <a:pt x="88740" y="126119"/>
                </a:cubicBezTo>
                <a:cubicBezTo>
                  <a:pt x="88740" y="126289"/>
                  <a:pt x="88879" y="126428"/>
                  <a:pt x="89049" y="126428"/>
                </a:cubicBezTo>
                <a:cubicBezTo>
                  <a:pt x="89220" y="126428"/>
                  <a:pt x="89357" y="126289"/>
                  <a:pt x="89357" y="126119"/>
                </a:cubicBezTo>
                <a:cubicBezTo>
                  <a:pt x="89357" y="125948"/>
                  <a:pt x="89220" y="125810"/>
                  <a:pt x="89049" y="125810"/>
                </a:cubicBezTo>
                <a:close/>
                <a:moveTo>
                  <a:pt x="96382" y="125810"/>
                </a:moveTo>
                <a:cubicBezTo>
                  <a:pt x="96212" y="125810"/>
                  <a:pt x="96074" y="125948"/>
                  <a:pt x="96074" y="126119"/>
                </a:cubicBezTo>
                <a:cubicBezTo>
                  <a:pt x="96074" y="126289"/>
                  <a:pt x="96212" y="126428"/>
                  <a:pt x="96382" y="126428"/>
                </a:cubicBezTo>
                <a:cubicBezTo>
                  <a:pt x="96552" y="126428"/>
                  <a:pt x="96692" y="126289"/>
                  <a:pt x="96692" y="126119"/>
                </a:cubicBezTo>
                <a:cubicBezTo>
                  <a:pt x="96692" y="125948"/>
                  <a:pt x="96552" y="125810"/>
                  <a:pt x="96382" y="125810"/>
                </a:cubicBezTo>
                <a:close/>
                <a:moveTo>
                  <a:pt x="103715" y="125810"/>
                </a:moveTo>
                <a:cubicBezTo>
                  <a:pt x="103545" y="125810"/>
                  <a:pt x="103407" y="125948"/>
                  <a:pt x="103407" y="126119"/>
                </a:cubicBezTo>
                <a:cubicBezTo>
                  <a:pt x="103407" y="126289"/>
                  <a:pt x="103545" y="126428"/>
                  <a:pt x="103715" y="126428"/>
                </a:cubicBezTo>
                <a:cubicBezTo>
                  <a:pt x="103885" y="126428"/>
                  <a:pt x="104024" y="126289"/>
                  <a:pt x="104024" y="126119"/>
                </a:cubicBezTo>
                <a:cubicBezTo>
                  <a:pt x="104024" y="125948"/>
                  <a:pt x="103885" y="125810"/>
                  <a:pt x="103715" y="125810"/>
                </a:cubicBezTo>
                <a:close/>
                <a:moveTo>
                  <a:pt x="111049" y="125810"/>
                </a:moveTo>
                <a:cubicBezTo>
                  <a:pt x="110879" y="125810"/>
                  <a:pt x="110740" y="125948"/>
                  <a:pt x="110740" y="126119"/>
                </a:cubicBezTo>
                <a:cubicBezTo>
                  <a:pt x="110740" y="126289"/>
                  <a:pt x="110879" y="126428"/>
                  <a:pt x="111049" y="126428"/>
                </a:cubicBezTo>
                <a:cubicBezTo>
                  <a:pt x="111220" y="126428"/>
                  <a:pt x="111357" y="126289"/>
                  <a:pt x="111357" y="126119"/>
                </a:cubicBezTo>
                <a:cubicBezTo>
                  <a:pt x="111357" y="125948"/>
                  <a:pt x="111220" y="125810"/>
                  <a:pt x="111049" y="125810"/>
                </a:cubicBezTo>
                <a:close/>
                <a:moveTo>
                  <a:pt x="118382" y="125810"/>
                </a:moveTo>
                <a:cubicBezTo>
                  <a:pt x="118212" y="125810"/>
                  <a:pt x="118073" y="125948"/>
                  <a:pt x="118073" y="126119"/>
                </a:cubicBezTo>
                <a:cubicBezTo>
                  <a:pt x="118073" y="126289"/>
                  <a:pt x="118212" y="126428"/>
                  <a:pt x="118382" y="126428"/>
                </a:cubicBezTo>
                <a:cubicBezTo>
                  <a:pt x="118552" y="126428"/>
                  <a:pt x="118690" y="126289"/>
                  <a:pt x="118690" y="126119"/>
                </a:cubicBezTo>
                <a:cubicBezTo>
                  <a:pt x="118690" y="125948"/>
                  <a:pt x="118552" y="125810"/>
                  <a:pt x="118382" y="125810"/>
                </a:cubicBezTo>
                <a:close/>
                <a:moveTo>
                  <a:pt x="125715" y="125810"/>
                </a:moveTo>
                <a:cubicBezTo>
                  <a:pt x="125545" y="125810"/>
                  <a:pt x="125407" y="125948"/>
                  <a:pt x="125407" y="126119"/>
                </a:cubicBezTo>
                <a:cubicBezTo>
                  <a:pt x="125407" y="126289"/>
                  <a:pt x="125545" y="126428"/>
                  <a:pt x="125715" y="126428"/>
                </a:cubicBezTo>
                <a:cubicBezTo>
                  <a:pt x="125885" y="126428"/>
                  <a:pt x="126024" y="126289"/>
                  <a:pt x="126024" y="126119"/>
                </a:cubicBezTo>
                <a:cubicBezTo>
                  <a:pt x="126024" y="125948"/>
                  <a:pt x="125885" y="125810"/>
                  <a:pt x="125715" y="125810"/>
                </a:cubicBezTo>
                <a:close/>
                <a:moveTo>
                  <a:pt x="309" y="133674"/>
                </a:moveTo>
                <a:cubicBezTo>
                  <a:pt x="139" y="133674"/>
                  <a:pt x="1" y="133812"/>
                  <a:pt x="1" y="133982"/>
                </a:cubicBezTo>
                <a:cubicBezTo>
                  <a:pt x="1" y="134153"/>
                  <a:pt x="139" y="134292"/>
                  <a:pt x="309" y="134292"/>
                </a:cubicBezTo>
                <a:cubicBezTo>
                  <a:pt x="479" y="134292"/>
                  <a:pt x="618" y="134153"/>
                  <a:pt x="618" y="133982"/>
                </a:cubicBezTo>
                <a:cubicBezTo>
                  <a:pt x="618" y="133812"/>
                  <a:pt x="479" y="133674"/>
                  <a:pt x="309" y="133674"/>
                </a:cubicBezTo>
                <a:close/>
                <a:moveTo>
                  <a:pt x="7643" y="133674"/>
                </a:moveTo>
                <a:cubicBezTo>
                  <a:pt x="7473" y="133674"/>
                  <a:pt x="7334" y="133812"/>
                  <a:pt x="7334" y="133982"/>
                </a:cubicBezTo>
                <a:cubicBezTo>
                  <a:pt x="7334" y="134153"/>
                  <a:pt x="7473" y="134292"/>
                  <a:pt x="7643" y="134292"/>
                </a:cubicBezTo>
                <a:cubicBezTo>
                  <a:pt x="7813" y="134292"/>
                  <a:pt x="7951" y="134153"/>
                  <a:pt x="7951" y="133982"/>
                </a:cubicBezTo>
                <a:cubicBezTo>
                  <a:pt x="7951" y="133812"/>
                  <a:pt x="7813" y="133674"/>
                  <a:pt x="7643" y="133674"/>
                </a:cubicBezTo>
                <a:close/>
                <a:moveTo>
                  <a:pt x="14975" y="133674"/>
                </a:moveTo>
                <a:cubicBezTo>
                  <a:pt x="14804" y="133674"/>
                  <a:pt x="14665" y="133812"/>
                  <a:pt x="14665" y="133982"/>
                </a:cubicBezTo>
                <a:cubicBezTo>
                  <a:pt x="14665" y="134153"/>
                  <a:pt x="14804" y="134292"/>
                  <a:pt x="14975" y="134292"/>
                </a:cubicBezTo>
                <a:cubicBezTo>
                  <a:pt x="15145" y="134292"/>
                  <a:pt x="15283" y="134153"/>
                  <a:pt x="15283" y="133982"/>
                </a:cubicBezTo>
                <a:cubicBezTo>
                  <a:pt x="15283" y="133812"/>
                  <a:pt x="15143" y="133674"/>
                  <a:pt x="14975" y="133674"/>
                </a:cubicBezTo>
                <a:close/>
                <a:moveTo>
                  <a:pt x="22307" y="133674"/>
                </a:moveTo>
                <a:cubicBezTo>
                  <a:pt x="22137" y="133674"/>
                  <a:pt x="21998" y="133812"/>
                  <a:pt x="21998" y="133982"/>
                </a:cubicBezTo>
                <a:cubicBezTo>
                  <a:pt x="21998" y="134153"/>
                  <a:pt x="22137" y="134292"/>
                  <a:pt x="22307" y="134292"/>
                </a:cubicBezTo>
                <a:cubicBezTo>
                  <a:pt x="22478" y="134292"/>
                  <a:pt x="22615" y="134153"/>
                  <a:pt x="22615" y="133982"/>
                </a:cubicBezTo>
                <a:cubicBezTo>
                  <a:pt x="22615" y="133812"/>
                  <a:pt x="22478" y="133674"/>
                  <a:pt x="22307" y="133674"/>
                </a:cubicBezTo>
                <a:close/>
                <a:moveTo>
                  <a:pt x="29640" y="133674"/>
                </a:moveTo>
                <a:cubicBezTo>
                  <a:pt x="29470" y="133674"/>
                  <a:pt x="29332" y="133812"/>
                  <a:pt x="29332" y="133982"/>
                </a:cubicBezTo>
                <a:cubicBezTo>
                  <a:pt x="29332" y="134153"/>
                  <a:pt x="29470" y="134292"/>
                  <a:pt x="29640" y="134292"/>
                </a:cubicBezTo>
                <a:cubicBezTo>
                  <a:pt x="29811" y="134292"/>
                  <a:pt x="29948" y="134153"/>
                  <a:pt x="29948" y="133982"/>
                </a:cubicBezTo>
                <a:cubicBezTo>
                  <a:pt x="29948" y="133812"/>
                  <a:pt x="29811" y="133674"/>
                  <a:pt x="29640" y="133674"/>
                </a:cubicBezTo>
                <a:close/>
                <a:moveTo>
                  <a:pt x="36973" y="133674"/>
                </a:moveTo>
                <a:cubicBezTo>
                  <a:pt x="36803" y="133674"/>
                  <a:pt x="36665" y="133812"/>
                  <a:pt x="36665" y="133982"/>
                </a:cubicBezTo>
                <a:cubicBezTo>
                  <a:pt x="36665" y="134153"/>
                  <a:pt x="36803" y="134292"/>
                  <a:pt x="36973" y="134292"/>
                </a:cubicBezTo>
                <a:cubicBezTo>
                  <a:pt x="37143" y="134292"/>
                  <a:pt x="37282" y="134153"/>
                  <a:pt x="37282" y="133982"/>
                </a:cubicBezTo>
                <a:cubicBezTo>
                  <a:pt x="37282" y="133812"/>
                  <a:pt x="37143" y="133674"/>
                  <a:pt x="36973" y="133674"/>
                </a:cubicBezTo>
                <a:close/>
                <a:moveTo>
                  <a:pt x="44307" y="133674"/>
                </a:moveTo>
                <a:cubicBezTo>
                  <a:pt x="44137" y="133674"/>
                  <a:pt x="43998" y="133812"/>
                  <a:pt x="43998" y="133982"/>
                </a:cubicBezTo>
                <a:cubicBezTo>
                  <a:pt x="43998" y="134153"/>
                  <a:pt x="44137" y="134292"/>
                  <a:pt x="44307" y="134292"/>
                </a:cubicBezTo>
                <a:cubicBezTo>
                  <a:pt x="44478" y="134292"/>
                  <a:pt x="44615" y="134153"/>
                  <a:pt x="44615" y="133982"/>
                </a:cubicBezTo>
                <a:cubicBezTo>
                  <a:pt x="44615" y="133812"/>
                  <a:pt x="44478" y="133674"/>
                  <a:pt x="44307" y="133674"/>
                </a:cubicBezTo>
                <a:close/>
                <a:moveTo>
                  <a:pt x="51640" y="133674"/>
                </a:moveTo>
                <a:cubicBezTo>
                  <a:pt x="51470" y="133674"/>
                  <a:pt x="51331" y="133812"/>
                  <a:pt x="51331" y="133982"/>
                </a:cubicBezTo>
                <a:cubicBezTo>
                  <a:pt x="51331" y="134153"/>
                  <a:pt x="51470" y="134292"/>
                  <a:pt x="51640" y="134292"/>
                </a:cubicBezTo>
                <a:cubicBezTo>
                  <a:pt x="51810" y="134292"/>
                  <a:pt x="51948" y="134153"/>
                  <a:pt x="51948" y="133982"/>
                </a:cubicBezTo>
                <a:cubicBezTo>
                  <a:pt x="51948" y="133812"/>
                  <a:pt x="51810" y="133674"/>
                  <a:pt x="51640" y="133674"/>
                </a:cubicBezTo>
                <a:close/>
                <a:moveTo>
                  <a:pt x="58973" y="133674"/>
                </a:moveTo>
                <a:cubicBezTo>
                  <a:pt x="58803" y="133674"/>
                  <a:pt x="58665" y="133812"/>
                  <a:pt x="58665" y="133982"/>
                </a:cubicBezTo>
                <a:cubicBezTo>
                  <a:pt x="58665" y="134153"/>
                  <a:pt x="58803" y="134292"/>
                  <a:pt x="58973" y="134292"/>
                </a:cubicBezTo>
                <a:cubicBezTo>
                  <a:pt x="59143" y="134292"/>
                  <a:pt x="59282" y="134153"/>
                  <a:pt x="59282" y="133982"/>
                </a:cubicBezTo>
                <a:cubicBezTo>
                  <a:pt x="59282" y="133812"/>
                  <a:pt x="59143" y="133674"/>
                  <a:pt x="58973" y="133674"/>
                </a:cubicBezTo>
                <a:close/>
                <a:moveTo>
                  <a:pt x="66306" y="133674"/>
                </a:moveTo>
                <a:cubicBezTo>
                  <a:pt x="66135" y="133674"/>
                  <a:pt x="65998" y="133812"/>
                  <a:pt x="65998" y="133982"/>
                </a:cubicBezTo>
                <a:cubicBezTo>
                  <a:pt x="65998" y="134153"/>
                  <a:pt x="66135" y="134292"/>
                  <a:pt x="66306" y="134292"/>
                </a:cubicBezTo>
                <a:cubicBezTo>
                  <a:pt x="66476" y="134292"/>
                  <a:pt x="66615" y="134153"/>
                  <a:pt x="66615" y="133982"/>
                </a:cubicBezTo>
                <a:cubicBezTo>
                  <a:pt x="66615" y="133812"/>
                  <a:pt x="66476" y="133674"/>
                  <a:pt x="66306" y="133674"/>
                </a:cubicBezTo>
                <a:close/>
                <a:moveTo>
                  <a:pt x="73640" y="133674"/>
                </a:moveTo>
                <a:cubicBezTo>
                  <a:pt x="73470" y="133674"/>
                  <a:pt x="73330" y="133812"/>
                  <a:pt x="73330" y="133982"/>
                </a:cubicBezTo>
                <a:cubicBezTo>
                  <a:pt x="73330" y="134153"/>
                  <a:pt x="73470" y="134292"/>
                  <a:pt x="73640" y="134292"/>
                </a:cubicBezTo>
                <a:cubicBezTo>
                  <a:pt x="73810" y="134292"/>
                  <a:pt x="73948" y="134153"/>
                  <a:pt x="73948" y="133982"/>
                </a:cubicBezTo>
                <a:cubicBezTo>
                  <a:pt x="73948" y="133812"/>
                  <a:pt x="73807" y="133674"/>
                  <a:pt x="73640" y="133674"/>
                </a:cubicBezTo>
                <a:close/>
                <a:moveTo>
                  <a:pt x="80971" y="133674"/>
                </a:moveTo>
                <a:cubicBezTo>
                  <a:pt x="80801" y="133674"/>
                  <a:pt x="80662" y="133812"/>
                  <a:pt x="80662" y="133982"/>
                </a:cubicBezTo>
                <a:cubicBezTo>
                  <a:pt x="80662" y="134153"/>
                  <a:pt x="80801" y="134292"/>
                  <a:pt x="80971" y="134292"/>
                </a:cubicBezTo>
                <a:cubicBezTo>
                  <a:pt x="81142" y="134292"/>
                  <a:pt x="81279" y="134153"/>
                  <a:pt x="81279" y="133982"/>
                </a:cubicBezTo>
                <a:cubicBezTo>
                  <a:pt x="81279" y="133812"/>
                  <a:pt x="81142" y="133674"/>
                  <a:pt x="80971" y="133674"/>
                </a:cubicBezTo>
                <a:close/>
                <a:moveTo>
                  <a:pt x="89049" y="133674"/>
                </a:moveTo>
                <a:cubicBezTo>
                  <a:pt x="88879" y="133674"/>
                  <a:pt x="88740" y="133812"/>
                  <a:pt x="88740" y="133982"/>
                </a:cubicBezTo>
                <a:cubicBezTo>
                  <a:pt x="88740" y="134153"/>
                  <a:pt x="88879" y="134292"/>
                  <a:pt x="89049" y="134292"/>
                </a:cubicBezTo>
                <a:cubicBezTo>
                  <a:pt x="89220" y="134292"/>
                  <a:pt x="89357" y="134153"/>
                  <a:pt x="89357" y="133982"/>
                </a:cubicBezTo>
                <a:cubicBezTo>
                  <a:pt x="89357" y="133812"/>
                  <a:pt x="89220" y="133674"/>
                  <a:pt x="89049" y="133674"/>
                </a:cubicBezTo>
                <a:close/>
                <a:moveTo>
                  <a:pt x="96382" y="133674"/>
                </a:moveTo>
                <a:cubicBezTo>
                  <a:pt x="96212" y="133674"/>
                  <a:pt x="96074" y="133812"/>
                  <a:pt x="96074" y="133982"/>
                </a:cubicBezTo>
                <a:cubicBezTo>
                  <a:pt x="96074" y="134153"/>
                  <a:pt x="96212" y="134292"/>
                  <a:pt x="96382" y="134292"/>
                </a:cubicBezTo>
                <a:cubicBezTo>
                  <a:pt x="96552" y="134292"/>
                  <a:pt x="96692" y="134153"/>
                  <a:pt x="96692" y="133982"/>
                </a:cubicBezTo>
                <a:cubicBezTo>
                  <a:pt x="96692" y="133812"/>
                  <a:pt x="96552" y="133674"/>
                  <a:pt x="96382" y="133674"/>
                </a:cubicBezTo>
                <a:close/>
                <a:moveTo>
                  <a:pt x="103715" y="133674"/>
                </a:moveTo>
                <a:cubicBezTo>
                  <a:pt x="103545" y="133674"/>
                  <a:pt x="103407" y="133812"/>
                  <a:pt x="103407" y="133982"/>
                </a:cubicBezTo>
                <a:cubicBezTo>
                  <a:pt x="103407" y="134153"/>
                  <a:pt x="103545" y="134292"/>
                  <a:pt x="103715" y="134292"/>
                </a:cubicBezTo>
                <a:cubicBezTo>
                  <a:pt x="103885" y="134292"/>
                  <a:pt x="104024" y="134153"/>
                  <a:pt x="104024" y="133982"/>
                </a:cubicBezTo>
                <a:cubicBezTo>
                  <a:pt x="104024" y="133812"/>
                  <a:pt x="103885" y="133674"/>
                  <a:pt x="103715" y="133674"/>
                </a:cubicBezTo>
                <a:close/>
                <a:moveTo>
                  <a:pt x="111049" y="133674"/>
                </a:moveTo>
                <a:cubicBezTo>
                  <a:pt x="110879" y="133674"/>
                  <a:pt x="110740" y="133812"/>
                  <a:pt x="110740" y="133982"/>
                </a:cubicBezTo>
                <a:cubicBezTo>
                  <a:pt x="110740" y="134153"/>
                  <a:pt x="110879" y="134292"/>
                  <a:pt x="111049" y="134292"/>
                </a:cubicBezTo>
                <a:cubicBezTo>
                  <a:pt x="111220" y="134292"/>
                  <a:pt x="111357" y="134153"/>
                  <a:pt x="111357" y="133982"/>
                </a:cubicBezTo>
                <a:cubicBezTo>
                  <a:pt x="111357" y="133812"/>
                  <a:pt x="111220" y="133674"/>
                  <a:pt x="111049" y="133674"/>
                </a:cubicBezTo>
                <a:close/>
                <a:moveTo>
                  <a:pt x="118382" y="133674"/>
                </a:moveTo>
                <a:cubicBezTo>
                  <a:pt x="118212" y="133674"/>
                  <a:pt x="118073" y="133812"/>
                  <a:pt x="118073" y="133982"/>
                </a:cubicBezTo>
                <a:cubicBezTo>
                  <a:pt x="118073" y="134153"/>
                  <a:pt x="118212" y="134292"/>
                  <a:pt x="118382" y="134292"/>
                </a:cubicBezTo>
                <a:cubicBezTo>
                  <a:pt x="118552" y="134292"/>
                  <a:pt x="118690" y="134153"/>
                  <a:pt x="118690" y="133982"/>
                </a:cubicBezTo>
                <a:cubicBezTo>
                  <a:pt x="118690" y="133812"/>
                  <a:pt x="118552" y="133674"/>
                  <a:pt x="118382" y="133674"/>
                </a:cubicBezTo>
                <a:close/>
                <a:moveTo>
                  <a:pt x="125715" y="133674"/>
                </a:moveTo>
                <a:cubicBezTo>
                  <a:pt x="125545" y="133674"/>
                  <a:pt x="125407" y="133812"/>
                  <a:pt x="125407" y="133982"/>
                </a:cubicBezTo>
                <a:cubicBezTo>
                  <a:pt x="125407" y="134153"/>
                  <a:pt x="125545" y="134292"/>
                  <a:pt x="125715" y="134292"/>
                </a:cubicBezTo>
                <a:cubicBezTo>
                  <a:pt x="125885" y="134292"/>
                  <a:pt x="126024" y="134153"/>
                  <a:pt x="126024" y="133982"/>
                </a:cubicBezTo>
                <a:cubicBezTo>
                  <a:pt x="126024" y="133812"/>
                  <a:pt x="125885" y="133674"/>
                  <a:pt x="125715" y="133674"/>
                </a:cubicBezTo>
                <a:close/>
                <a:moveTo>
                  <a:pt x="309" y="141536"/>
                </a:moveTo>
                <a:cubicBezTo>
                  <a:pt x="139" y="141536"/>
                  <a:pt x="1" y="141674"/>
                  <a:pt x="1" y="141844"/>
                </a:cubicBezTo>
                <a:cubicBezTo>
                  <a:pt x="1" y="142015"/>
                  <a:pt x="139" y="142152"/>
                  <a:pt x="309" y="142152"/>
                </a:cubicBezTo>
                <a:cubicBezTo>
                  <a:pt x="479" y="142152"/>
                  <a:pt x="618" y="142015"/>
                  <a:pt x="618" y="141844"/>
                </a:cubicBezTo>
                <a:cubicBezTo>
                  <a:pt x="618" y="141674"/>
                  <a:pt x="479" y="141536"/>
                  <a:pt x="309" y="141536"/>
                </a:cubicBezTo>
                <a:close/>
                <a:moveTo>
                  <a:pt x="7643" y="141536"/>
                </a:moveTo>
                <a:cubicBezTo>
                  <a:pt x="7473" y="141536"/>
                  <a:pt x="7334" y="141674"/>
                  <a:pt x="7334" y="141844"/>
                </a:cubicBezTo>
                <a:cubicBezTo>
                  <a:pt x="7334" y="142015"/>
                  <a:pt x="7473" y="142152"/>
                  <a:pt x="7643" y="142152"/>
                </a:cubicBezTo>
                <a:cubicBezTo>
                  <a:pt x="7813" y="142152"/>
                  <a:pt x="7951" y="142015"/>
                  <a:pt x="7951" y="141844"/>
                </a:cubicBezTo>
                <a:cubicBezTo>
                  <a:pt x="7951" y="141674"/>
                  <a:pt x="7813" y="141536"/>
                  <a:pt x="7643" y="141536"/>
                </a:cubicBezTo>
                <a:close/>
                <a:moveTo>
                  <a:pt x="14975" y="141536"/>
                </a:moveTo>
                <a:cubicBezTo>
                  <a:pt x="14804" y="141536"/>
                  <a:pt x="14665" y="141674"/>
                  <a:pt x="14665" y="141844"/>
                </a:cubicBezTo>
                <a:cubicBezTo>
                  <a:pt x="14665" y="142015"/>
                  <a:pt x="14804" y="142152"/>
                  <a:pt x="14975" y="142152"/>
                </a:cubicBezTo>
                <a:cubicBezTo>
                  <a:pt x="15145" y="142152"/>
                  <a:pt x="15283" y="142015"/>
                  <a:pt x="15283" y="141844"/>
                </a:cubicBezTo>
                <a:cubicBezTo>
                  <a:pt x="15283" y="141674"/>
                  <a:pt x="15143" y="141536"/>
                  <a:pt x="14975" y="141536"/>
                </a:cubicBezTo>
                <a:close/>
                <a:moveTo>
                  <a:pt x="22307" y="141536"/>
                </a:moveTo>
                <a:cubicBezTo>
                  <a:pt x="22137" y="141536"/>
                  <a:pt x="21998" y="141674"/>
                  <a:pt x="21998" y="141844"/>
                </a:cubicBezTo>
                <a:cubicBezTo>
                  <a:pt x="21998" y="142015"/>
                  <a:pt x="22137" y="142152"/>
                  <a:pt x="22307" y="142152"/>
                </a:cubicBezTo>
                <a:cubicBezTo>
                  <a:pt x="22478" y="142152"/>
                  <a:pt x="22615" y="142015"/>
                  <a:pt x="22615" y="141844"/>
                </a:cubicBezTo>
                <a:cubicBezTo>
                  <a:pt x="22615" y="141674"/>
                  <a:pt x="22478" y="141536"/>
                  <a:pt x="22307" y="141536"/>
                </a:cubicBezTo>
                <a:close/>
                <a:moveTo>
                  <a:pt x="29640" y="141536"/>
                </a:moveTo>
                <a:cubicBezTo>
                  <a:pt x="29470" y="141536"/>
                  <a:pt x="29332" y="141674"/>
                  <a:pt x="29332" y="141844"/>
                </a:cubicBezTo>
                <a:cubicBezTo>
                  <a:pt x="29332" y="142015"/>
                  <a:pt x="29470" y="142152"/>
                  <a:pt x="29640" y="142152"/>
                </a:cubicBezTo>
                <a:cubicBezTo>
                  <a:pt x="29811" y="142152"/>
                  <a:pt x="29948" y="142015"/>
                  <a:pt x="29948" y="141844"/>
                </a:cubicBezTo>
                <a:cubicBezTo>
                  <a:pt x="29948" y="141674"/>
                  <a:pt x="29811" y="141536"/>
                  <a:pt x="29640" y="141536"/>
                </a:cubicBezTo>
                <a:close/>
                <a:moveTo>
                  <a:pt x="36973" y="141536"/>
                </a:moveTo>
                <a:cubicBezTo>
                  <a:pt x="36803" y="141536"/>
                  <a:pt x="36665" y="141674"/>
                  <a:pt x="36665" y="141844"/>
                </a:cubicBezTo>
                <a:cubicBezTo>
                  <a:pt x="36665" y="142015"/>
                  <a:pt x="36803" y="142152"/>
                  <a:pt x="36973" y="142152"/>
                </a:cubicBezTo>
                <a:cubicBezTo>
                  <a:pt x="37143" y="142152"/>
                  <a:pt x="37282" y="142015"/>
                  <a:pt x="37282" y="141844"/>
                </a:cubicBezTo>
                <a:cubicBezTo>
                  <a:pt x="37282" y="141674"/>
                  <a:pt x="37143" y="141536"/>
                  <a:pt x="36973" y="141536"/>
                </a:cubicBezTo>
                <a:close/>
                <a:moveTo>
                  <a:pt x="44307" y="141536"/>
                </a:moveTo>
                <a:cubicBezTo>
                  <a:pt x="44137" y="141536"/>
                  <a:pt x="43998" y="141674"/>
                  <a:pt x="43998" y="141844"/>
                </a:cubicBezTo>
                <a:cubicBezTo>
                  <a:pt x="43998" y="142015"/>
                  <a:pt x="44137" y="142152"/>
                  <a:pt x="44307" y="142152"/>
                </a:cubicBezTo>
                <a:cubicBezTo>
                  <a:pt x="44478" y="142152"/>
                  <a:pt x="44615" y="142015"/>
                  <a:pt x="44615" y="141844"/>
                </a:cubicBezTo>
                <a:cubicBezTo>
                  <a:pt x="44615" y="141674"/>
                  <a:pt x="44478" y="141536"/>
                  <a:pt x="44307" y="141536"/>
                </a:cubicBezTo>
                <a:close/>
                <a:moveTo>
                  <a:pt x="51640" y="141536"/>
                </a:moveTo>
                <a:cubicBezTo>
                  <a:pt x="51470" y="141536"/>
                  <a:pt x="51331" y="141674"/>
                  <a:pt x="51331" y="141844"/>
                </a:cubicBezTo>
                <a:cubicBezTo>
                  <a:pt x="51331" y="142015"/>
                  <a:pt x="51470" y="142152"/>
                  <a:pt x="51640" y="142152"/>
                </a:cubicBezTo>
                <a:cubicBezTo>
                  <a:pt x="51810" y="142152"/>
                  <a:pt x="51948" y="142015"/>
                  <a:pt x="51948" y="141844"/>
                </a:cubicBezTo>
                <a:cubicBezTo>
                  <a:pt x="51948" y="141674"/>
                  <a:pt x="51810" y="141536"/>
                  <a:pt x="51640" y="141536"/>
                </a:cubicBezTo>
                <a:close/>
                <a:moveTo>
                  <a:pt x="58973" y="141536"/>
                </a:moveTo>
                <a:cubicBezTo>
                  <a:pt x="58803" y="141536"/>
                  <a:pt x="58665" y="141674"/>
                  <a:pt x="58665" y="141844"/>
                </a:cubicBezTo>
                <a:cubicBezTo>
                  <a:pt x="58665" y="142015"/>
                  <a:pt x="58803" y="142152"/>
                  <a:pt x="58973" y="142152"/>
                </a:cubicBezTo>
                <a:cubicBezTo>
                  <a:pt x="59143" y="142152"/>
                  <a:pt x="59282" y="142015"/>
                  <a:pt x="59282" y="141844"/>
                </a:cubicBezTo>
                <a:cubicBezTo>
                  <a:pt x="59282" y="141674"/>
                  <a:pt x="59143" y="141536"/>
                  <a:pt x="58973" y="141536"/>
                </a:cubicBezTo>
                <a:close/>
                <a:moveTo>
                  <a:pt x="66306" y="141536"/>
                </a:moveTo>
                <a:cubicBezTo>
                  <a:pt x="66135" y="141536"/>
                  <a:pt x="65998" y="141674"/>
                  <a:pt x="65998" y="141844"/>
                </a:cubicBezTo>
                <a:cubicBezTo>
                  <a:pt x="65998" y="142015"/>
                  <a:pt x="66135" y="142152"/>
                  <a:pt x="66306" y="142152"/>
                </a:cubicBezTo>
                <a:cubicBezTo>
                  <a:pt x="66476" y="142152"/>
                  <a:pt x="66615" y="142015"/>
                  <a:pt x="66615" y="141844"/>
                </a:cubicBezTo>
                <a:cubicBezTo>
                  <a:pt x="66615" y="141674"/>
                  <a:pt x="66476" y="141536"/>
                  <a:pt x="66306" y="141536"/>
                </a:cubicBezTo>
                <a:close/>
                <a:moveTo>
                  <a:pt x="73640" y="141536"/>
                </a:moveTo>
                <a:cubicBezTo>
                  <a:pt x="73470" y="141536"/>
                  <a:pt x="73330" y="141674"/>
                  <a:pt x="73330" y="141844"/>
                </a:cubicBezTo>
                <a:cubicBezTo>
                  <a:pt x="73330" y="142015"/>
                  <a:pt x="73470" y="142152"/>
                  <a:pt x="73640" y="142152"/>
                </a:cubicBezTo>
                <a:cubicBezTo>
                  <a:pt x="73810" y="142152"/>
                  <a:pt x="73948" y="142015"/>
                  <a:pt x="73948" y="141844"/>
                </a:cubicBezTo>
                <a:cubicBezTo>
                  <a:pt x="73948" y="141674"/>
                  <a:pt x="73807" y="141536"/>
                  <a:pt x="73640" y="141536"/>
                </a:cubicBezTo>
                <a:close/>
                <a:moveTo>
                  <a:pt x="80971" y="141536"/>
                </a:moveTo>
                <a:cubicBezTo>
                  <a:pt x="80801" y="141536"/>
                  <a:pt x="80662" y="141674"/>
                  <a:pt x="80662" y="141844"/>
                </a:cubicBezTo>
                <a:cubicBezTo>
                  <a:pt x="80662" y="142015"/>
                  <a:pt x="80801" y="142152"/>
                  <a:pt x="80971" y="142152"/>
                </a:cubicBezTo>
                <a:cubicBezTo>
                  <a:pt x="81142" y="142152"/>
                  <a:pt x="81279" y="142015"/>
                  <a:pt x="81279" y="141844"/>
                </a:cubicBezTo>
                <a:cubicBezTo>
                  <a:pt x="81279" y="141674"/>
                  <a:pt x="81142" y="141536"/>
                  <a:pt x="80971" y="141536"/>
                </a:cubicBezTo>
                <a:close/>
                <a:moveTo>
                  <a:pt x="89049" y="141536"/>
                </a:moveTo>
                <a:cubicBezTo>
                  <a:pt x="88879" y="141536"/>
                  <a:pt x="88740" y="141674"/>
                  <a:pt x="88740" y="141844"/>
                </a:cubicBezTo>
                <a:cubicBezTo>
                  <a:pt x="88740" y="142015"/>
                  <a:pt x="88879" y="142152"/>
                  <a:pt x="89049" y="142152"/>
                </a:cubicBezTo>
                <a:cubicBezTo>
                  <a:pt x="89220" y="142152"/>
                  <a:pt x="89357" y="142015"/>
                  <a:pt x="89357" y="141844"/>
                </a:cubicBezTo>
                <a:cubicBezTo>
                  <a:pt x="89357" y="141674"/>
                  <a:pt x="89220" y="141536"/>
                  <a:pt x="89049" y="141536"/>
                </a:cubicBezTo>
                <a:close/>
                <a:moveTo>
                  <a:pt x="96382" y="141536"/>
                </a:moveTo>
                <a:cubicBezTo>
                  <a:pt x="96212" y="141536"/>
                  <a:pt x="96074" y="141674"/>
                  <a:pt x="96074" y="141844"/>
                </a:cubicBezTo>
                <a:cubicBezTo>
                  <a:pt x="96074" y="142015"/>
                  <a:pt x="96212" y="142152"/>
                  <a:pt x="96382" y="142152"/>
                </a:cubicBezTo>
                <a:cubicBezTo>
                  <a:pt x="96552" y="142152"/>
                  <a:pt x="96692" y="142015"/>
                  <a:pt x="96692" y="141844"/>
                </a:cubicBezTo>
                <a:cubicBezTo>
                  <a:pt x="96692" y="141674"/>
                  <a:pt x="96552" y="141536"/>
                  <a:pt x="96382" y="141536"/>
                </a:cubicBezTo>
                <a:close/>
                <a:moveTo>
                  <a:pt x="103715" y="141536"/>
                </a:moveTo>
                <a:cubicBezTo>
                  <a:pt x="103545" y="141536"/>
                  <a:pt x="103407" y="141674"/>
                  <a:pt x="103407" y="141844"/>
                </a:cubicBezTo>
                <a:cubicBezTo>
                  <a:pt x="103407" y="142015"/>
                  <a:pt x="103545" y="142152"/>
                  <a:pt x="103715" y="142152"/>
                </a:cubicBezTo>
                <a:cubicBezTo>
                  <a:pt x="103885" y="142152"/>
                  <a:pt x="104024" y="142015"/>
                  <a:pt x="104024" y="141844"/>
                </a:cubicBezTo>
                <a:cubicBezTo>
                  <a:pt x="104024" y="141674"/>
                  <a:pt x="103885" y="141536"/>
                  <a:pt x="103715" y="141536"/>
                </a:cubicBezTo>
                <a:close/>
                <a:moveTo>
                  <a:pt x="111049" y="141536"/>
                </a:moveTo>
                <a:cubicBezTo>
                  <a:pt x="110879" y="141536"/>
                  <a:pt x="110740" y="141674"/>
                  <a:pt x="110740" y="141844"/>
                </a:cubicBezTo>
                <a:cubicBezTo>
                  <a:pt x="110740" y="142015"/>
                  <a:pt x="110879" y="142152"/>
                  <a:pt x="111049" y="142152"/>
                </a:cubicBezTo>
                <a:cubicBezTo>
                  <a:pt x="111220" y="142152"/>
                  <a:pt x="111357" y="142015"/>
                  <a:pt x="111357" y="141844"/>
                </a:cubicBezTo>
                <a:cubicBezTo>
                  <a:pt x="111357" y="141674"/>
                  <a:pt x="111220" y="141536"/>
                  <a:pt x="111049" y="141536"/>
                </a:cubicBezTo>
                <a:close/>
                <a:moveTo>
                  <a:pt x="118382" y="141536"/>
                </a:moveTo>
                <a:cubicBezTo>
                  <a:pt x="118212" y="141536"/>
                  <a:pt x="118073" y="141674"/>
                  <a:pt x="118073" y="141844"/>
                </a:cubicBezTo>
                <a:cubicBezTo>
                  <a:pt x="118073" y="142015"/>
                  <a:pt x="118212" y="142152"/>
                  <a:pt x="118382" y="142152"/>
                </a:cubicBezTo>
                <a:cubicBezTo>
                  <a:pt x="118552" y="142152"/>
                  <a:pt x="118690" y="142015"/>
                  <a:pt x="118690" y="141844"/>
                </a:cubicBezTo>
                <a:cubicBezTo>
                  <a:pt x="118690" y="141674"/>
                  <a:pt x="118552" y="141536"/>
                  <a:pt x="118382" y="141536"/>
                </a:cubicBezTo>
                <a:close/>
                <a:moveTo>
                  <a:pt x="125715" y="141536"/>
                </a:moveTo>
                <a:cubicBezTo>
                  <a:pt x="125545" y="141536"/>
                  <a:pt x="125407" y="141674"/>
                  <a:pt x="125407" y="141844"/>
                </a:cubicBezTo>
                <a:cubicBezTo>
                  <a:pt x="125407" y="142015"/>
                  <a:pt x="125545" y="142152"/>
                  <a:pt x="125715" y="142152"/>
                </a:cubicBezTo>
                <a:cubicBezTo>
                  <a:pt x="125885" y="142152"/>
                  <a:pt x="126024" y="142015"/>
                  <a:pt x="126024" y="141844"/>
                </a:cubicBezTo>
                <a:cubicBezTo>
                  <a:pt x="126024" y="141674"/>
                  <a:pt x="125885" y="141536"/>
                  <a:pt x="125715" y="141536"/>
                </a:cubicBezTo>
                <a:close/>
                <a:moveTo>
                  <a:pt x="309" y="149400"/>
                </a:moveTo>
                <a:cubicBezTo>
                  <a:pt x="139" y="149400"/>
                  <a:pt x="1" y="149538"/>
                  <a:pt x="1" y="149708"/>
                </a:cubicBezTo>
                <a:cubicBezTo>
                  <a:pt x="1" y="149878"/>
                  <a:pt x="139" y="150018"/>
                  <a:pt x="309" y="150018"/>
                </a:cubicBezTo>
                <a:cubicBezTo>
                  <a:pt x="479" y="150018"/>
                  <a:pt x="618" y="149878"/>
                  <a:pt x="618" y="149708"/>
                </a:cubicBezTo>
                <a:cubicBezTo>
                  <a:pt x="618" y="149538"/>
                  <a:pt x="479" y="149400"/>
                  <a:pt x="309" y="149400"/>
                </a:cubicBezTo>
                <a:close/>
                <a:moveTo>
                  <a:pt x="7643" y="149400"/>
                </a:moveTo>
                <a:cubicBezTo>
                  <a:pt x="7473" y="149400"/>
                  <a:pt x="7334" y="149538"/>
                  <a:pt x="7334" y="149708"/>
                </a:cubicBezTo>
                <a:cubicBezTo>
                  <a:pt x="7334" y="149878"/>
                  <a:pt x="7473" y="150018"/>
                  <a:pt x="7643" y="150018"/>
                </a:cubicBezTo>
                <a:cubicBezTo>
                  <a:pt x="7813" y="150018"/>
                  <a:pt x="7951" y="149878"/>
                  <a:pt x="7951" y="149708"/>
                </a:cubicBezTo>
                <a:cubicBezTo>
                  <a:pt x="7951" y="149538"/>
                  <a:pt x="7813" y="149400"/>
                  <a:pt x="7643" y="149400"/>
                </a:cubicBezTo>
                <a:close/>
                <a:moveTo>
                  <a:pt x="14975" y="149400"/>
                </a:moveTo>
                <a:cubicBezTo>
                  <a:pt x="14804" y="149400"/>
                  <a:pt x="14665" y="149538"/>
                  <a:pt x="14665" y="149708"/>
                </a:cubicBezTo>
                <a:cubicBezTo>
                  <a:pt x="14665" y="149878"/>
                  <a:pt x="14804" y="150018"/>
                  <a:pt x="14975" y="150018"/>
                </a:cubicBezTo>
                <a:cubicBezTo>
                  <a:pt x="15145" y="150018"/>
                  <a:pt x="15283" y="149878"/>
                  <a:pt x="15283" y="149708"/>
                </a:cubicBezTo>
                <a:cubicBezTo>
                  <a:pt x="15283" y="149538"/>
                  <a:pt x="15143" y="149400"/>
                  <a:pt x="14975" y="149400"/>
                </a:cubicBezTo>
                <a:close/>
                <a:moveTo>
                  <a:pt x="22307" y="149400"/>
                </a:moveTo>
                <a:cubicBezTo>
                  <a:pt x="22137" y="149400"/>
                  <a:pt x="21998" y="149538"/>
                  <a:pt x="21998" y="149708"/>
                </a:cubicBezTo>
                <a:cubicBezTo>
                  <a:pt x="21998" y="149878"/>
                  <a:pt x="22137" y="150018"/>
                  <a:pt x="22307" y="150018"/>
                </a:cubicBezTo>
                <a:cubicBezTo>
                  <a:pt x="22478" y="150018"/>
                  <a:pt x="22615" y="149878"/>
                  <a:pt x="22615" y="149708"/>
                </a:cubicBezTo>
                <a:cubicBezTo>
                  <a:pt x="22615" y="149538"/>
                  <a:pt x="22478" y="149400"/>
                  <a:pt x="22307" y="149400"/>
                </a:cubicBezTo>
                <a:close/>
                <a:moveTo>
                  <a:pt x="29640" y="149400"/>
                </a:moveTo>
                <a:cubicBezTo>
                  <a:pt x="29470" y="149400"/>
                  <a:pt x="29332" y="149538"/>
                  <a:pt x="29332" y="149708"/>
                </a:cubicBezTo>
                <a:cubicBezTo>
                  <a:pt x="29332" y="149878"/>
                  <a:pt x="29470" y="150018"/>
                  <a:pt x="29640" y="150018"/>
                </a:cubicBezTo>
                <a:cubicBezTo>
                  <a:pt x="29811" y="150018"/>
                  <a:pt x="29948" y="149878"/>
                  <a:pt x="29948" y="149708"/>
                </a:cubicBezTo>
                <a:cubicBezTo>
                  <a:pt x="29948" y="149538"/>
                  <a:pt x="29811" y="149400"/>
                  <a:pt x="29640" y="149400"/>
                </a:cubicBezTo>
                <a:close/>
                <a:moveTo>
                  <a:pt x="36973" y="149400"/>
                </a:moveTo>
                <a:cubicBezTo>
                  <a:pt x="36803" y="149400"/>
                  <a:pt x="36665" y="149538"/>
                  <a:pt x="36665" y="149708"/>
                </a:cubicBezTo>
                <a:cubicBezTo>
                  <a:pt x="36665" y="149878"/>
                  <a:pt x="36803" y="150018"/>
                  <a:pt x="36973" y="150018"/>
                </a:cubicBezTo>
                <a:cubicBezTo>
                  <a:pt x="37143" y="150018"/>
                  <a:pt x="37282" y="149878"/>
                  <a:pt x="37282" y="149708"/>
                </a:cubicBezTo>
                <a:cubicBezTo>
                  <a:pt x="37282" y="149538"/>
                  <a:pt x="37143" y="149400"/>
                  <a:pt x="36973" y="149400"/>
                </a:cubicBezTo>
                <a:close/>
                <a:moveTo>
                  <a:pt x="44307" y="149400"/>
                </a:moveTo>
                <a:cubicBezTo>
                  <a:pt x="44137" y="149400"/>
                  <a:pt x="43998" y="149538"/>
                  <a:pt x="43998" y="149708"/>
                </a:cubicBezTo>
                <a:cubicBezTo>
                  <a:pt x="43998" y="149878"/>
                  <a:pt x="44137" y="150018"/>
                  <a:pt x="44307" y="150018"/>
                </a:cubicBezTo>
                <a:cubicBezTo>
                  <a:pt x="44478" y="150018"/>
                  <a:pt x="44615" y="149878"/>
                  <a:pt x="44615" y="149708"/>
                </a:cubicBezTo>
                <a:cubicBezTo>
                  <a:pt x="44615" y="149538"/>
                  <a:pt x="44478" y="149400"/>
                  <a:pt x="44307" y="149400"/>
                </a:cubicBezTo>
                <a:close/>
                <a:moveTo>
                  <a:pt x="51640" y="149400"/>
                </a:moveTo>
                <a:cubicBezTo>
                  <a:pt x="51470" y="149400"/>
                  <a:pt x="51331" y="149538"/>
                  <a:pt x="51331" y="149708"/>
                </a:cubicBezTo>
                <a:cubicBezTo>
                  <a:pt x="51331" y="149878"/>
                  <a:pt x="51470" y="150018"/>
                  <a:pt x="51640" y="150018"/>
                </a:cubicBezTo>
                <a:cubicBezTo>
                  <a:pt x="51810" y="150018"/>
                  <a:pt x="51948" y="149878"/>
                  <a:pt x="51948" y="149708"/>
                </a:cubicBezTo>
                <a:cubicBezTo>
                  <a:pt x="51948" y="149538"/>
                  <a:pt x="51810" y="149400"/>
                  <a:pt x="51640" y="149400"/>
                </a:cubicBezTo>
                <a:close/>
                <a:moveTo>
                  <a:pt x="58973" y="149400"/>
                </a:moveTo>
                <a:cubicBezTo>
                  <a:pt x="58803" y="149400"/>
                  <a:pt x="58665" y="149538"/>
                  <a:pt x="58665" y="149708"/>
                </a:cubicBezTo>
                <a:cubicBezTo>
                  <a:pt x="58665" y="149878"/>
                  <a:pt x="58803" y="150018"/>
                  <a:pt x="58973" y="150018"/>
                </a:cubicBezTo>
                <a:cubicBezTo>
                  <a:pt x="59143" y="150018"/>
                  <a:pt x="59282" y="149878"/>
                  <a:pt x="59282" y="149708"/>
                </a:cubicBezTo>
                <a:cubicBezTo>
                  <a:pt x="59282" y="149538"/>
                  <a:pt x="59143" y="149400"/>
                  <a:pt x="58973" y="149400"/>
                </a:cubicBezTo>
                <a:close/>
                <a:moveTo>
                  <a:pt x="66306" y="149400"/>
                </a:moveTo>
                <a:cubicBezTo>
                  <a:pt x="66135" y="149400"/>
                  <a:pt x="65998" y="149538"/>
                  <a:pt x="65998" y="149708"/>
                </a:cubicBezTo>
                <a:cubicBezTo>
                  <a:pt x="65998" y="149878"/>
                  <a:pt x="66135" y="150018"/>
                  <a:pt x="66306" y="150018"/>
                </a:cubicBezTo>
                <a:cubicBezTo>
                  <a:pt x="66476" y="150018"/>
                  <a:pt x="66615" y="149878"/>
                  <a:pt x="66615" y="149708"/>
                </a:cubicBezTo>
                <a:cubicBezTo>
                  <a:pt x="66615" y="149538"/>
                  <a:pt x="66476" y="149400"/>
                  <a:pt x="66306" y="149400"/>
                </a:cubicBezTo>
                <a:close/>
                <a:moveTo>
                  <a:pt x="73640" y="149400"/>
                </a:moveTo>
                <a:cubicBezTo>
                  <a:pt x="73470" y="149400"/>
                  <a:pt x="73330" y="149538"/>
                  <a:pt x="73330" y="149708"/>
                </a:cubicBezTo>
                <a:cubicBezTo>
                  <a:pt x="73330" y="149878"/>
                  <a:pt x="73470" y="150018"/>
                  <a:pt x="73640" y="150018"/>
                </a:cubicBezTo>
                <a:cubicBezTo>
                  <a:pt x="73810" y="150018"/>
                  <a:pt x="73948" y="149878"/>
                  <a:pt x="73948" y="149708"/>
                </a:cubicBezTo>
                <a:cubicBezTo>
                  <a:pt x="73948" y="149538"/>
                  <a:pt x="73807" y="149400"/>
                  <a:pt x="73640" y="149400"/>
                </a:cubicBezTo>
                <a:close/>
                <a:moveTo>
                  <a:pt x="80971" y="149400"/>
                </a:moveTo>
                <a:cubicBezTo>
                  <a:pt x="80801" y="149400"/>
                  <a:pt x="80662" y="149538"/>
                  <a:pt x="80662" y="149708"/>
                </a:cubicBezTo>
                <a:cubicBezTo>
                  <a:pt x="80662" y="149878"/>
                  <a:pt x="80801" y="150018"/>
                  <a:pt x="80971" y="150018"/>
                </a:cubicBezTo>
                <a:cubicBezTo>
                  <a:pt x="81142" y="150018"/>
                  <a:pt x="81279" y="149878"/>
                  <a:pt x="81279" y="149708"/>
                </a:cubicBezTo>
                <a:cubicBezTo>
                  <a:pt x="81279" y="149538"/>
                  <a:pt x="81142" y="149400"/>
                  <a:pt x="80971" y="149400"/>
                </a:cubicBezTo>
                <a:close/>
                <a:moveTo>
                  <a:pt x="89049" y="149400"/>
                </a:moveTo>
                <a:cubicBezTo>
                  <a:pt x="88879" y="149400"/>
                  <a:pt x="88740" y="149538"/>
                  <a:pt x="88740" y="149708"/>
                </a:cubicBezTo>
                <a:cubicBezTo>
                  <a:pt x="88740" y="149878"/>
                  <a:pt x="88879" y="150018"/>
                  <a:pt x="89049" y="150018"/>
                </a:cubicBezTo>
                <a:cubicBezTo>
                  <a:pt x="89220" y="150018"/>
                  <a:pt x="89357" y="149878"/>
                  <a:pt x="89357" y="149708"/>
                </a:cubicBezTo>
                <a:cubicBezTo>
                  <a:pt x="89357" y="149538"/>
                  <a:pt x="89220" y="149400"/>
                  <a:pt x="89049" y="149400"/>
                </a:cubicBezTo>
                <a:close/>
                <a:moveTo>
                  <a:pt x="96382" y="149400"/>
                </a:moveTo>
                <a:cubicBezTo>
                  <a:pt x="96212" y="149400"/>
                  <a:pt x="96074" y="149538"/>
                  <a:pt x="96074" y="149708"/>
                </a:cubicBezTo>
                <a:cubicBezTo>
                  <a:pt x="96074" y="149878"/>
                  <a:pt x="96212" y="150018"/>
                  <a:pt x="96382" y="150018"/>
                </a:cubicBezTo>
                <a:cubicBezTo>
                  <a:pt x="96552" y="150018"/>
                  <a:pt x="96692" y="149878"/>
                  <a:pt x="96692" y="149708"/>
                </a:cubicBezTo>
                <a:cubicBezTo>
                  <a:pt x="96692" y="149538"/>
                  <a:pt x="96552" y="149400"/>
                  <a:pt x="96382" y="149400"/>
                </a:cubicBezTo>
                <a:close/>
                <a:moveTo>
                  <a:pt x="103715" y="149400"/>
                </a:moveTo>
                <a:cubicBezTo>
                  <a:pt x="103545" y="149400"/>
                  <a:pt x="103407" y="149538"/>
                  <a:pt x="103407" y="149708"/>
                </a:cubicBezTo>
                <a:cubicBezTo>
                  <a:pt x="103407" y="149878"/>
                  <a:pt x="103545" y="150018"/>
                  <a:pt x="103715" y="150018"/>
                </a:cubicBezTo>
                <a:cubicBezTo>
                  <a:pt x="103885" y="150018"/>
                  <a:pt x="104024" y="149878"/>
                  <a:pt x="104024" y="149708"/>
                </a:cubicBezTo>
                <a:cubicBezTo>
                  <a:pt x="104024" y="149538"/>
                  <a:pt x="103885" y="149400"/>
                  <a:pt x="103715" y="149400"/>
                </a:cubicBezTo>
                <a:close/>
                <a:moveTo>
                  <a:pt x="111049" y="149400"/>
                </a:moveTo>
                <a:cubicBezTo>
                  <a:pt x="110879" y="149400"/>
                  <a:pt x="110740" y="149538"/>
                  <a:pt x="110740" y="149708"/>
                </a:cubicBezTo>
                <a:cubicBezTo>
                  <a:pt x="110740" y="149878"/>
                  <a:pt x="110879" y="150018"/>
                  <a:pt x="111049" y="150018"/>
                </a:cubicBezTo>
                <a:cubicBezTo>
                  <a:pt x="111220" y="150018"/>
                  <a:pt x="111357" y="149878"/>
                  <a:pt x="111357" y="149708"/>
                </a:cubicBezTo>
                <a:cubicBezTo>
                  <a:pt x="111357" y="149538"/>
                  <a:pt x="111220" y="149400"/>
                  <a:pt x="111049" y="149400"/>
                </a:cubicBezTo>
                <a:close/>
                <a:moveTo>
                  <a:pt x="118382" y="149400"/>
                </a:moveTo>
                <a:cubicBezTo>
                  <a:pt x="118212" y="149400"/>
                  <a:pt x="118073" y="149538"/>
                  <a:pt x="118073" y="149708"/>
                </a:cubicBezTo>
                <a:cubicBezTo>
                  <a:pt x="118073" y="149878"/>
                  <a:pt x="118212" y="150018"/>
                  <a:pt x="118382" y="150018"/>
                </a:cubicBezTo>
                <a:cubicBezTo>
                  <a:pt x="118552" y="150018"/>
                  <a:pt x="118690" y="149878"/>
                  <a:pt x="118690" y="149708"/>
                </a:cubicBezTo>
                <a:cubicBezTo>
                  <a:pt x="118690" y="149538"/>
                  <a:pt x="118552" y="149400"/>
                  <a:pt x="118382" y="149400"/>
                </a:cubicBezTo>
                <a:close/>
                <a:moveTo>
                  <a:pt x="125715" y="149400"/>
                </a:moveTo>
                <a:cubicBezTo>
                  <a:pt x="125545" y="149400"/>
                  <a:pt x="125407" y="149538"/>
                  <a:pt x="125407" y="149708"/>
                </a:cubicBezTo>
                <a:cubicBezTo>
                  <a:pt x="125407" y="149878"/>
                  <a:pt x="125545" y="150018"/>
                  <a:pt x="125715" y="150018"/>
                </a:cubicBezTo>
                <a:cubicBezTo>
                  <a:pt x="125885" y="150018"/>
                  <a:pt x="126024" y="149878"/>
                  <a:pt x="126024" y="149708"/>
                </a:cubicBezTo>
                <a:cubicBezTo>
                  <a:pt x="126024" y="149538"/>
                  <a:pt x="125885" y="149400"/>
                  <a:pt x="125715" y="149400"/>
                </a:cubicBezTo>
                <a:close/>
                <a:moveTo>
                  <a:pt x="309" y="157264"/>
                </a:moveTo>
                <a:cubicBezTo>
                  <a:pt x="139" y="157264"/>
                  <a:pt x="1" y="157401"/>
                  <a:pt x="1" y="157572"/>
                </a:cubicBezTo>
                <a:cubicBezTo>
                  <a:pt x="1" y="157742"/>
                  <a:pt x="139" y="157880"/>
                  <a:pt x="309" y="157880"/>
                </a:cubicBezTo>
                <a:cubicBezTo>
                  <a:pt x="479" y="157880"/>
                  <a:pt x="618" y="157742"/>
                  <a:pt x="618" y="157572"/>
                </a:cubicBezTo>
                <a:cubicBezTo>
                  <a:pt x="618" y="157401"/>
                  <a:pt x="479" y="157264"/>
                  <a:pt x="309" y="157264"/>
                </a:cubicBezTo>
                <a:close/>
                <a:moveTo>
                  <a:pt x="7643" y="157264"/>
                </a:moveTo>
                <a:cubicBezTo>
                  <a:pt x="7473" y="157264"/>
                  <a:pt x="7334" y="157401"/>
                  <a:pt x="7334" y="157572"/>
                </a:cubicBezTo>
                <a:cubicBezTo>
                  <a:pt x="7334" y="157742"/>
                  <a:pt x="7473" y="157880"/>
                  <a:pt x="7643" y="157880"/>
                </a:cubicBezTo>
                <a:cubicBezTo>
                  <a:pt x="7813" y="157880"/>
                  <a:pt x="7951" y="157742"/>
                  <a:pt x="7951" y="157572"/>
                </a:cubicBezTo>
                <a:cubicBezTo>
                  <a:pt x="7951" y="157401"/>
                  <a:pt x="7813" y="157264"/>
                  <a:pt x="7643" y="157264"/>
                </a:cubicBezTo>
                <a:close/>
                <a:moveTo>
                  <a:pt x="14975" y="157264"/>
                </a:moveTo>
                <a:cubicBezTo>
                  <a:pt x="14804" y="157264"/>
                  <a:pt x="14665" y="157401"/>
                  <a:pt x="14665" y="157572"/>
                </a:cubicBezTo>
                <a:cubicBezTo>
                  <a:pt x="14665" y="157742"/>
                  <a:pt x="14804" y="157880"/>
                  <a:pt x="14975" y="157880"/>
                </a:cubicBezTo>
                <a:cubicBezTo>
                  <a:pt x="15145" y="157880"/>
                  <a:pt x="15283" y="157742"/>
                  <a:pt x="15283" y="157572"/>
                </a:cubicBezTo>
                <a:cubicBezTo>
                  <a:pt x="15283" y="157401"/>
                  <a:pt x="15143" y="157264"/>
                  <a:pt x="14975" y="157264"/>
                </a:cubicBezTo>
                <a:close/>
                <a:moveTo>
                  <a:pt x="22307" y="157264"/>
                </a:moveTo>
                <a:cubicBezTo>
                  <a:pt x="22137" y="157264"/>
                  <a:pt x="21998" y="157401"/>
                  <a:pt x="21998" y="157572"/>
                </a:cubicBezTo>
                <a:cubicBezTo>
                  <a:pt x="21998" y="157742"/>
                  <a:pt x="22137" y="157880"/>
                  <a:pt x="22307" y="157880"/>
                </a:cubicBezTo>
                <a:cubicBezTo>
                  <a:pt x="22478" y="157880"/>
                  <a:pt x="22615" y="157742"/>
                  <a:pt x="22615" y="157572"/>
                </a:cubicBezTo>
                <a:cubicBezTo>
                  <a:pt x="22615" y="157401"/>
                  <a:pt x="22478" y="157264"/>
                  <a:pt x="22307" y="157264"/>
                </a:cubicBezTo>
                <a:close/>
                <a:moveTo>
                  <a:pt x="29640" y="157264"/>
                </a:moveTo>
                <a:cubicBezTo>
                  <a:pt x="29470" y="157264"/>
                  <a:pt x="29332" y="157401"/>
                  <a:pt x="29332" y="157572"/>
                </a:cubicBezTo>
                <a:cubicBezTo>
                  <a:pt x="29332" y="157742"/>
                  <a:pt x="29470" y="157880"/>
                  <a:pt x="29640" y="157880"/>
                </a:cubicBezTo>
                <a:cubicBezTo>
                  <a:pt x="29811" y="157880"/>
                  <a:pt x="29948" y="157742"/>
                  <a:pt x="29948" y="157572"/>
                </a:cubicBezTo>
                <a:cubicBezTo>
                  <a:pt x="29948" y="157401"/>
                  <a:pt x="29811" y="157264"/>
                  <a:pt x="29640" y="157264"/>
                </a:cubicBezTo>
                <a:close/>
                <a:moveTo>
                  <a:pt x="36973" y="157264"/>
                </a:moveTo>
                <a:cubicBezTo>
                  <a:pt x="36803" y="157264"/>
                  <a:pt x="36665" y="157401"/>
                  <a:pt x="36665" y="157572"/>
                </a:cubicBezTo>
                <a:cubicBezTo>
                  <a:pt x="36665" y="157742"/>
                  <a:pt x="36803" y="157880"/>
                  <a:pt x="36973" y="157880"/>
                </a:cubicBezTo>
                <a:cubicBezTo>
                  <a:pt x="37143" y="157880"/>
                  <a:pt x="37282" y="157742"/>
                  <a:pt x="37282" y="157572"/>
                </a:cubicBezTo>
                <a:cubicBezTo>
                  <a:pt x="37282" y="157401"/>
                  <a:pt x="37143" y="157264"/>
                  <a:pt x="36973" y="157264"/>
                </a:cubicBezTo>
                <a:close/>
                <a:moveTo>
                  <a:pt x="44307" y="157264"/>
                </a:moveTo>
                <a:cubicBezTo>
                  <a:pt x="44137" y="157264"/>
                  <a:pt x="43998" y="157401"/>
                  <a:pt x="43998" y="157572"/>
                </a:cubicBezTo>
                <a:cubicBezTo>
                  <a:pt x="43998" y="157742"/>
                  <a:pt x="44137" y="157880"/>
                  <a:pt x="44307" y="157880"/>
                </a:cubicBezTo>
                <a:cubicBezTo>
                  <a:pt x="44478" y="157880"/>
                  <a:pt x="44615" y="157742"/>
                  <a:pt x="44615" y="157572"/>
                </a:cubicBezTo>
                <a:cubicBezTo>
                  <a:pt x="44615" y="157401"/>
                  <a:pt x="44478" y="157264"/>
                  <a:pt x="44307" y="157264"/>
                </a:cubicBezTo>
                <a:close/>
                <a:moveTo>
                  <a:pt x="51640" y="157264"/>
                </a:moveTo>
                <a:cubicBezTo>
                  <a:pt x="51470" y="157264"/>
                  <a:pt x="51331" y="157401"/>
                  <a:pt x="51331" y="157572"/>
                </a:cubicBezTo>
                <a:cubicBezTo>
                  <a:pt x="51331" y="157742"/>
                  <a:pt x="51470" y="157880"/>
                  <a:pt x="51640" y="157880"/>
                </a:cubicBezTo>
                <a:cubicBezTo>
                  <a:pt x="51810" y="157880"/>
                  <a:pt x="51948" y="157742"/>
                  <a:pt x="51948" y="157572"/>
                </a:cubicBezTo>
                <a:cubicBezTo>
                  <a:pt x="51948" y="157401"/>
                  <a:pt x="51810" y="157264"/>
                  <a:pt x="51640" y="157264"/>
                </a:cubicBezTo>
                <a:close/>
                <a:moveTo>
                  <a:pt x="58973" y="157264"/>
                </a:moveTo>
                <a:cubicBezTo>
                  <a:pt x="58803" y="157264"/>
                  <a:pt x="58665" y="157401"/>
                  <a:pt x="58665" y="157572"/>
                </a:cubicBezTo>
                <a:cubicBezTo>
                  <a:pt x="58665" y="157742"/>
                  <a:pt x="58803" y="157880"/>
                  <a:pt x="58973" y="157880"/>
                </a:cubicBezTo>
                <a:cubicBezTo>
                  <a:pt x="59143" y="157880"/>
                  <a:pt x="59282" y="157742"/>
                  <a:pt x="59282" y="157572"/>
                </a:cubicBezTo>
                <a:cubicBezTo>
                  <a:pt x="59282" y="157401"/>
                  <a:pt x="59143" y="157264"/>
                  <a:pt x="58973" y="157264"/>
                </a:cubicBezTo>
                <a:close/>
                <a:moveTo>
                  <a:pt x="66306" y="157264"/>
                </a:moveTo>
                <a:cubicBezTo>
                  <a:pt x="66135" y="157264"/>
                  <a:pt x="65998" y="157401"/>
                  <a:pt x="65998" y="157572"/>
                </a:cubicBezTo>
                <a:cubicBezTo>
                  <a:pt x="65998" y="157742"/>
                  <a:pt x="66135" y="157880"/>
                  <a:pt x="66306" y="157880"/>
                </a:cubicBezTo>
                <a:cubicBezTo>
                  <a:pt x="66476" y="157880"/>
                  <a:pt x="66615" y="157742"/>
                  <a:pt x="66615" y="157572"/>
                </a:cubicBezTo>
                <a:cubicBezTo>
                  <a:pt x="66615" y="157401"/>
                  <a:pt x="66476" y="157264"/>
                  <a:pt x="66306" y="157264"/>
                </a:cubicBezTo>
                <a:close/>
                <a:moveTo>
                  <a:pt x="73640" y="157264"/>
                </a:moveTo>
                <a:cubicBezTo>
                  <a:pt x="73470" y="157264"/>
                  <a:pt x="73330" y="157401"/>
                  <a:pt x="73330" y="157572"/>
                </a:cubicBezTo>
                <a:cubicBezTo>
                  <a:pt x="73330" y="157742"/>
                  <a:pt x="73470" y="157880"/>
                  <a:pt x="73640" y="157880"/>
                </a:cubicBezTo>
                <a:cubicBezTo>
                  <a:pt x="73810" y="157880"/>
                  <a:pt x="73948" y="157742"/>
                  <a:pt x="73948" y="157572"/>
                </a:cubicBezTo>
                <a:cubicBezTo>
                  <a:pt x="73948" y="157401"/>
                  <a:pt x="73807" y="157264"/>
                  <a:pt x="73640" y="157264"/>
                </a:cubicBezTo>
                <a:close/>
                <a:moveTo>
                  <a:pt x="80971" y="157264"/>
                </a:moveTo>
                <a:cubicBezTo>
                  <a:pt x="80801" y="157264"/>
                  <a:pt x="80662" y="157401"/>
                  <a:pt x="80662" y="157572"/>
                </a:cubicBezTo>
                <a:cubicBezTo>
                  <a:pt x="80662" y="157742"/>
                  <a:pt x="80801" y="157880"/>
                  <a:pt x="80971" y="157880"/>
                </a:cubicBezTo>
                <a:cubicBezTo>
                  <a:pt x="81142" y="157880"/>
                  <a:pt x="81279" y="157742"/>
                  <a:pt x="81279" y="157572"/>
                </a:cubicBezTo>
                <a:cubicBezTo>
                  <a:pt x="81279" y="157401"/>
                  <a:pt x="81142" y="157264"/>
                  <a:pt x="80971" y="157264"/>
                </a:cubicBezTo>
                <a:close/>
                <a:moveTo>
                  <a:pt x="89049" y="157264"/>
                </a:moveTo>
                <a:cubicBezTo>
                  <a:pt x="88879" y="157264"/>
                  <a:pt x="88740" y="157401"/>
                  <a:pt x="88740" y="157572"/>
                </a:cubicBezTo>
                <a:cubicBezTo>
                  <a:pt x="88740" y="157742"/>
                  <a:pt x="88879" y="157880"/>
                  <a:pt x="89049" y="157880"/>
                </a:cubicBezTo>
                <a:cubicBezTo>
                  <a:pt x="89220" y="157880"/>
                  <a:pt x="89357" y="157742"/>
                  <a:pt x="89357" y="157572"/>
                </a:cubicBezTo>
                <a:cubicBezTo>
                  <a:pt x="89357" y="157401"/>
                  <a:pt x="89220" y="157264"/>
                  <a:pt x="89049" y="157264"/>
                </a:cubicBezTo>
                <a:close/>
                <a:moveTo>
                  <a:pt x="96382" y="157264"/>
                </a:moveTo>
                <a:cubicBezTo>
                  <a:pt x="96212" y="157264"/>
                  <a:pt x="96074" y="157401"/>
                  <a:pt x="96074" y="157572"/>
                </a:cubicBezTo>
                <a:cubicBezTo>
                  <a:pt x="96074" y="157742"/>
                  <a:pt x="96212" y="157880"/>
                  <a:pt x="96382" y="157880"/>
                </a:cubicBezTo>
                <a:cubicBezTo>
                  <a:pt x="96552" y="157880"/>
                  <a:pt x="96692" y="157742"/>
                  <a:pt x="96692" y="157572"/>
                </a:cubicBezTo>
                <a:cubicBezTo>
                  <a:pt x="96692" y="157401"/>
                  <a:pt x="96552" y="157264"/>
                  <a:pt x="96382" y="157264"/>
                </a:cubicBezTo>
                <a:close/>
                <a:moveTo>
                  <a:pt x="103715" y="157264"/>
                </a:moveTo>
                <a:cubicBezTo>
                  <a:pt x="103545" y="157264"/>
                  <a:pt x="103407" y="157401"/>
                  <a:pt x="103407" y="157572"/>
                </a:cubicBezTo>
                <a:cubicBezTo>
                  <a:pt x="103407" y="157742"/>
                  <a:pt x="103545" y="157880"/>
                  <a:pt x="103715" y="157880"/>
                </a:cubicBezTo>
                <a:cubicBezTo>
                  <a:pt x="103885" y="157880"/>
                  <a:pt x="104024" y="157742"/>
                  <a:pt x="104024" y="157572"/>
                </a:cubicBezTo>
                <a:cubicBezTo>
                  <a:pt x="104024" y="157401"/>
                  <a:pt x="103885" y="157264"/>
                  <a:pt x="103715" y="157264"/>
                </a:cubicBezTo>
                <a:close/>
                <a:moveTo>
                  <a:pt x="111049" y="157264"/>
                </a:moveTo>
                <a:cubicBezTo>
                  <a:pt x="110879" y="157264"/>
                  <a:pt x="110740" y="157401"/>
                  <a:pt x="110740" y="157572"/>
                </a:cubicBezTo>
                <a:cubicBezTo>
                  <a:pt x="110740" y="157742"/>
                  <a:pt x="110879" y="157880"/>
                  <a:pt x="111049" y="157880"/>
                </a:cubicBezTo>
                <a:cubicBezTo>
                  <a:pt x="111220" y="157880"/>
                  <a:pt x="111357" y="157742"/>
                  <a:pt x="111357" y="157572"/>
                </a:cubicBezTo>
                <a:cubicBezTo>
                  <a:pt x="111357" y="157401"/>
                  <a:pt x="111220" y="157264"/>
                  <a:pt x="111049" y="157264"/>
                </a:cubicBezTo>
                <a:close/>
                <a:moveTo>
                  <a:pt x="118382" y="157264"/>
                </a:moveTo>
                <a:cubicBezTo>
                  <a:pt x="118212" y="157264"/>
                  <a:pt x="118073" y="157401"/>
                  <a:pt x="118073" y="157572"/>
                </a:cubicBezTo>
                <a:cubicBezTo>
                  <a:pt x="118073" y="157742"/>
                  <a:pt x="118212" y="157880"/>
                  <a:pt x="118382" y="157880"/>
                </a:cubicBezTo>
                <a:cubicBezTo>
                  <a:pt x="118552" y="157880"/>
                  <a:pt x="118690" y="157742"/>
                  <a:pt x="118690" y="157572"/>
                </a:cubicBezTo>
                <a:cubicBezTo>
                  <a:pt x="118690" y="157401"/>
                  <a:pt x="118552" y="157264"/>
                  <a:pt x="118382" y="157264"/>
                </a:cubicBezTo>
                <a:close/>
                <a:moveTo>
                  <a:pt x="125715" y="157264"/>
                </a:moveTo>
                <a:cubicBezTo>
                  <a:pt x="125545" y="157264"/>
                  <a:pt x="125407" y="157401"/>
                  <a:pt x="125407" y="157572"/>
                </a:cubicBezTo>
                <a:cubicBezTo>
                  <a:pt x="125407" y="157742"/>
                  <a:pt x="125545" y="157880"/>
                  <a:pt x="125715" y="157880"/>
                </a:cubicBezTo>
                <a:cubicBezTo>
                  <a:pt x="125885" y="157880"/>
                  <a:pt x="126024" y="157742"/>
                  <a:pt x="126024" y="157572"/>
                </a:cubicBezTo>
                <a:cubicBezTo>
                  <a:pt x="126024" y="157401"/>
                  <a:pt x="125885" y="157264"/>
                  <a:pt x="125715" y="157264"/>
                </a:cubicBezTo>
                <a:close/>
                <a:moveTo>
                  <a:pt x="309" y="165125"/>
                </a:moveTo>
                <a:cubicBezTo>
                  <a:pt x="139" y="165125"/>
                  <a:pt x="1" y="165264"/>
                  <a:pt x="1" y="165434"/>
                </a:cubicBezTo>
                <a:cubicBezTo>
                  <a:pt x="1" y="165604"/>
                  <a:pt x="139" y="165742"/>
                  <a:pt x="309" y="165742"/>
                </a:cubicBezTo>
                <a:cubicBezTo>
                  <a:pt x="479" y="165742"/>
                  <a:pt x="618" y="165604"/>
                  <a:pt x="618" y="165434"/>
                </a:cubicBezTo>
                <a:cubicBezTo>
                  <a:pt x="618" y="165264"/>
                  <a:pt x="479" y="165125"/>
                  <a:pt x="309" y="165125"/>
                </a:cubicBezTo>
                <a:close/>
                <a:moveTo>
                  <a:pt x="7643" y="165125"/>
                </a:moveTo>
                <a:cubicBezTo>
                  <a:pt x="7473" y="165125"/>
                  <a:pt x="7334" y="165264"/>
                  <a:pt x="7334" y="165434"/>
                </a:cubicBezTo>
                <a:cubicBezTo>
                  <a:pt x="7334" y="165604"/>
                  <a:pt x="7473" y="165742"/>
                  <a:pt x="7643" y="165742"/>
                </a:cubicBezTo>
                <a:cubicBezTo>
                  <a:pt x="7813" y="165742"/>
                  <a:pt x="7951" y="165604"/>
                  <a:pt x="7951" y="165434"/>
                </a:cubicBezTo>
                <a:cubicBezTo>
                  <a:pt x="7951" y="165264"/>
                  <a:pt x="7813" y="165125"/>
                  <a:pt x="7643" y="165125"/>
                </a:cubicBezTo>
                <a:close/>
                <a:moveTo>
                  <a:pt x="14975" y="165125"/>
                </a:moveTo>
                <a:cubicBezTo>
                  <a:pt x="14804" y="165125"/>
                  <a:pt x="14665" y="165264"/>
                  <a:pt x="14665" y="165434"/>
                </a:cubicBezTo>
                <a:cubicBezTo>
                  <a:pt x="14665" y="165604"/>
                  <a:pt x="14804" y="165742"/>
                  <a:pt x="14975" y="165742"/>
                </a:cubicBezTo>
                <a:cubicBezTo>
                  <a:pt x="15145" y="165742"/>
                  <a:pt x="15283" y="165604"/>
                  <a:pt x="15283" y="165434"/>
                </a:cubicBezTo>
                <a:cubicBezTo>
                  <a:pt x="15283" y="165264"/>
                  <a:pt x="15143" y="165125"/>
                  <a:pt x="14975" y="165125"/>
                </a:cubicBezTo>
                <a:close/>
                <a:moveTo>
                  <a:pt x="22307" y="165125"/>
                </a:moveTo>
                <a:cubicBezTo>
                  <a:pt x="22137" y="165125"/>
                  <a:pt x="21998" y="165264"/>
                  <a:pt x="21998" y="165434"/>
                </a:cubicBezTo>
                <a:cubicBezTo>
                  <a:pt x="21998" y="165604"/>
                  <a:pt x="22137" y="165742"/>
                  <a:pt x="22307" y="165742"/>
                </a:cubicBezTo>
                <a:cubicBezTo>
                  <a:pt x="22478" y="165742"/>
                  <a:pt x="22615" y="165604"/>
                  <a:pt x="22615" y="165434"/>
                </a:cubicBezTo>
                <a:cubicBezTo>
                  <a:pt x="22615" y="165264"/>
                  <a:pt x="22478" y="165125"/>
                  <a:pt x="22307" y="165125"/>
                </a:cubicBezTo>
                <a:close/>
                <a:moveTo>
                  <a:pt x="29640" y="165125"/>
                </a:moveTo>
                <a:cubicBezTo>
                  <a:pt x="29470" y="165125"/>
                  <a:pt x="29332" y="165264"/>
                  <a:pt x="29332" y="165434"/>
                </a:cubicBezTo>
                <a:cubicBezTo>
                  <a:pt x="29332" y="165604"/>
                  <a:pt x="29470" y="165742"/>
                  <a:pt x="29640" y="165742"/>
                </a:cubicBezTo>
                <a:cubicBezTo>
                  <a:pt x="29811" y="165742"/>
                  <a:pt x="29948" y="165604"/>
                  <a:pt x="29948" y="165434"/>
                </a:cubicBezTo>
                <a:cubicBezTo>
                  <a:pt x="29948" y="165264"/>
                  <a:pt x="29811" y="165125"/>
                  <a:pt x="29640" y="165125"/>
                </a:cubicBezTo>
                <a:close/>
                <a:moveTo>
                  <a:pt x="36973" y="165125"/>
                </a:moveTo>
                <a:cubicBezTo>
                  <a:pt x="36803" y="165125"/>
                  <a:pt x="36665" y="165264"/>
                  <a:pt x="36665" y="165434"/>
                </a:cubicBezTo>
                <a:cubicBezTo>
                  <a:pt x="36665" y="165604"/>
                  <a:pt x="36803" y="165742"/>
                  <a:pt x="36973" y="165742"/>
                </a:cubicBezTo>
                <a:cubicBezTo>
                  <a:pt x="37143" y="165742"/>
                  <a:pt x="37282" y="165604"/>
                  <a:pt x="37282" y="165434"/>
                </a:cubicBezTo>
                <a:cubicBezTo>
                  <a:pt x="37282" y="165264"/>
                  <a:pt x="37143" y="165125"/>
                  <a:pt x="36973" y="165125"/>
                </a:cubicBezTo>
                <a:close/>
                <a:moveTo>
                  <a:pt x="44307" y="165125"/>
                </a:moveTo>
                <a:cubicBezTo>
                  <a:pt x="44137" y="165125"/>
                  <a:pt x="43998" y="165264"/>
                  <a:pt x="43998" y="165434"/>
                </a:cubicBezTo>
                <a:cubicBezTo>
                  <a:pt x="43998" y="165604"/>
                  <a:pt x="44137" y="165742"/>
                  <a:pt x="44307" y="165742"/>
                </a:cubicBezTo>
                <a:cubicBezTo>
                  <a:pt x="44478" y="165742"/>
                  <a:pt x="44615" y="165604"/>
                  <a:pt x="44615" y="165434"/>
                </a:cubicBezTo>
                <a:cubicBezTo>
                  <a:pt x="44615" y="165264"/>
                  <a:pt x="44478" y="165125"/>
                  <a:pt x="44307" y="165125"/>
                </a:cubicBezTo>
                <a:close/>
                <a:moveTo>
                  <a:pt x="51640" y="165125"/>
                </a:moveTo>
                <a:cubicBezTo>
                  <a:pt x="51470" y="165125"/>
                  <a:pt x="51331" y="165264"/>
                  <a:pt x="51331" y="165434"/>
                </a:cubicBezTo>
                <a:cubicBezTo>
                  <a:pt x="51331" y="165604"/>
                  <a:pt x="51470" y="165742"/>
                  <a:pt x="51640" y="165742"/>
                </a:cubicBezTo>
                <a:cubicBezTo>
                  <a:pt x="51810" y="165742"/>
                  <a:pt x="51948" y="165604"/>
                  <a:pt x="51948" y="165434"/>
                </a:cubicBezTo>
                <a:cubicBezTo>
                  <a:pt x="51948" y="165264"/>
                  <a:pt x="51810" y="165125"/>
                  <a:pt x="51640" y="165125"/>
                </a:cubicBezTo>
                <a:close/>
                <a:moveTo>
                  <a:pt x="58973" y="165125"/>
                </a:moveTo>
                <a:cubicBezTo>
                  <a:pt x="58803" y="165125"/>
                  <a:pt x="58665" y="165264"/>
                  <a:pt x="58665" y="165434"/>
                </a:cubicBezTo>
                <a:cubicBezTo>
                  <a:pt x="58665" y="165604"/>
                  <a:pt x="58803" y="165742"/>
                  <a:pt x="58973" y="165742"/>
                </a:cubicBezTo>
                <a:cubicBezTo>
                  <a:pt x="59143" y="165742"/>
                  <a:pt x="59282" y="165604"/>
                  <a:pt x="59282" y="165434"/>
                </a:cubicBezTo>
                <a:cubicBezTo>
                  <a:pt x="59282" y="165264"/>
                  <a:pt x="59143" y="165125"/>
                  <a:pt x="58973" y="165125"/>
                </a:cubicBezTo>
                <a:close/>
                <a:moveTo>
                  <a:pt x="66306" y="165125"/>
                </a:moveTo>
                <a:cubicBezTo>
                  <a:pt x="66135" y="165125"/>
                  <a:pt x="65998" y="165264"/>
                  <a:pt x="65998" y="165434"/>
                </a:cubicBezTo>
                <a:cubicBezTo>
                  <a:pt x="65998" y="165604"/>
                  <a:pt x="66135" y="165742"/>
                  <a:pt x="66306" y="165742"/>
                </a:cubicBezTo>
                <a:cubicBezTo>
                  <a:pt x="66476" y="165742"/>
                  <a:pt x="66615" y="165604"/>
                  <a:pt x="66615" y="165434"/>
                </a:cubicBezTo>
                <a:cubicBezTo>
                  <a:pt x="66615" y="165264"/>
                  <a:pt x="66476" y="165125"/>
                  <a:pt x="66306" y="165125"/>
                </a:cubicBezTo>
                <a:close/>
                <a:moveTo>
                  <a:pt x="73640" y="165125"/>
                </a:moveTo>
                <a:cubicBezTo>
                  <a:pt x="73470" y="165125"/>
                  <a:pt x="73330" y="165264"/>
                  <a:pt x="73330" y="165434"/>
                </a:cubicBezTo>
                <a:cubicBezTo>
                  <a:pt x="73330" y="165604"/>
                  <a:pt x="73470" y="165742"/>
                  <a:pt x="73640" y="165742"/>
                </a:cubicBezTo>
                <a:cubicBezTo>
                  <a:pt x="73810" y="165742"/>
                  <a:pt x="73948" y="165604"/>
                  <a:pt x="73948" y="165434"/>
                </a:cubicBezTo>
                <a:cubicBezTo>
                  <a:pt x="73948" y="165264"/>
                  <a:pt x="73807" y="165125"/>
                  <a:pt x="73640" y="165125"/>
                </a:cubicBezTo>
                <a:close/>
                <a:moveTo>
                  <a:pt x="80971" y="165125"/>
                </a:moveTo>
                <a:cubicBezTo>
                  <a:pt x="80801" y="165125"/>
                  <a:pt x="80662" y="165264"/>
                  <a:pt x="80662" y="165434"/>
                </a:cubicBezTo>
                <a:cubicBezTo>
                  <a:pt x="80662" y="165604"/>
                  <a:pt x="80801" y="165742"/>
                  <a:pt x="80971" y="165742"/>
                </a:cubicBezTo>
                <a:cubicBezTo>
                  <a:pt x="81142" y="165742"/>
                  <a:pt x="81279" y="165604"/>
                  <a:pt x="81279" y="165434"/>
                </a:cubicBezTo>
                <a:cubicBezTo>
                  <a:pt x="81279" y="165264"/>
                  <a:pt x="81142" y="165125"/>
                  <a:pt x="80971" y="165125"/>
                </a:cubicBezTo>
                <a:close/>
                <a:moveTo>
                  <a:pt x="89049" y="165125"/>
                </a:moveTo>
                <a:cubicBezTo>
                  <a:pt x="88879" y="165125"/>
                  <a:pt x="88740" y="165264"/>
                  <a:pt x="88740" y="165434"/>
                </a:cubicBezTo>
                <a:cubicBezTo>
                  <a:pt x="88740" y="165604"/>
                  <a:pt x="88879" y="165742"/>
                  <a:pt x="89049" y="165742"/>
                </a:cubicBezTo>
                <a:cubicBezTo>
                  <a:pt x="89220" y="165742"/>
                  <a:pt x="89357" y="165604"/>
                  <a:pt x="89357" y="165434"/>
                </a:cubicBezTo>
                <a:cubicBezTo>
                  <a:pt x="89357" y="165264"/>
                  <a:pt x="89220" y="165125"/>
                  <a:pt x="89049" y="165125"/>
                </a:cubicBezTo>
                <a:close/>
                <a:moveTo>
                  <a:pt x="96382" y="165125"/>
                </a:moveTo>
                <a:cubicBezTo>
                  <a:pt x="96212" y="165125"/>
                  <a:pt x="96074" y="165264"/>
                  <a:pt x="96074" y="165434"/>
                </a:cubicBezTo>
                <a:cubicBezTo>
                  <a:pt x="96074" y="165604"/>
                  <a:pt x="96212" y="165742"/>
                  <a:pt x="96382" y="165742"/>
                </a:cubicBezTo>
                <a:cubicBezTo>
                  <a:pt x="96552" y="165742"/>
                  <a:pt x="96692" y="165604"/>
                  <a:pt x="96692" y="165434"/>
                </a:cubicBezTo>
                <a:cubicBezTo>
                  <a:pt x="96692" y="165264"/>
                  <a:pt x="96552" y="165125"/>
                  <a:pt x="96382" y="165125"/>
                </a:cubicBezTo>
                <a:close/>
                <a:moveTo>
                  <a:pt x="103715" y="165125"/>
                </a:moveTo>
                <a:cubicBezTo>
                  <a:pt x="103545" y="165125"/>
                  <a:pt x="103407" y="165264"/>
                  <a:pt x="103407" y="165434"/>
                </a:cubicBezTo>
                <a:cubicBezTo>
                  <a:pt x="103407" y="165604"/>
                  <a:pt x="103545" y="165742"/>
                  <a:pt x="103715" y="165742"/>
                </a:cubicBezTo>
                <a:cubicBezTo>
                  <a:pt x="103885" y="165742"/>
                  <a:pt x="104024" y="165604"/>
                  <a:pt x="104024" y="165434"/>
                </a:cubicBezTo>
                <a:cubicBezTo>
                  <a:pt x="104024" y="165264"/>
                  <a:pt x="103885" y="165125"/>
                  <a:pt x="103715" y="165125"/>
                </a:cubicBezTo>
                <a:close/>
                <a:moveTo>
                  <a:pt x="111049" y="165125"/>
                </a:moveTo>
                <a:cubicBezTo>
                  <a:pt x="110879" y="165125"/>
                  <a:pt x="110740" y="165264"/>
                  <a:pt x="110740" y="165434"/>
                </a:cubicBezTo>
                <a:cubicBezTo>
                  <a:pt x="110740" y="165604"/>
                  <a:pt x="110879" y="165742"/>
                  <a:pt x="111049" y="165742"/>
                </a:cubicBezTo>
                <a:cubicBezTo>
                  <a:pt x="111220" y="165742"/>
                  <a:pt x="111357" y="165604"/>
                  <a:pt x="111357" y="165434"/>
                </a:cubicBezTo>
                <a:cubicBezTo>
                  <a:pt x="111357" y="165264"/>
                  <a:pt x="111220" y="165125"/>
                  <a:pt x="111049" y="165125"/>
                </a:cubicBezTo>
                <a:close/>
                <a:moveTo>
                  <a:pt x="118382" y="165125"/>
                </a:moveTo>
                <a:cubicBezTo>
                  <a:pt x="118212" y="165125"/>
                  <a:pt x="118073" y="165264"/>
                  <a:pt x="118073" y="165434"/>
                </a:cubicBezTo>
                <a:cubicBezTo>
                  <a:pt x="118073" y="165604"/>
                  <a:pt x="118212" y="165742"/>
                  <a:pt x="118382" y="165742"/>
                </a:cubicBezTo>
                <a:cubicBezTo>
                  <a:pt x="118552" y="165742"/>
                  <a:pt x="118690" y="165604"/>
                  <a:pt x="118690" y="165434"/>
                </a:cubicBezTo>
                <a:cubicBezTo>
                  <a:pt x="118690" y="165264"/>
                  <a:pt x="118552" y="165125"/>
                  <a:pt x="118382" y="165125"/>
                </a:cubicBezTo>
                <a:close/>
                <a:moveTo>
                  <a:pt x="125715" y="165125"/>
                </a:moveTo>
                <a:cubicBezTo>
                  <a:pt x="125545" y="165125"/>
                  <a:pt x="125407" y="165264"/>
                  <a:pt x="125407" y="165434"/>
                </a:cubicBezTo>
                <a:cubicBezTo>
                  <a:pt x="125407" y="165604"/>
                  <a:pt x="125545" y="165742"/>
                  <a:pt x="125715" y="165742"/>
                </a:cubicBezTo>
                <a:cubicBezTo>
                  <a:pt x="125885" y="165742"/>
                  <a:pt x="126024" y="165604"/>
                  <a:pt x="126024" y="165434"/>
                </a:cubicBezTo>
                <a:cubicBezTo>
                  <a:pt x="126024" y="165264"/>
                  <a:pt x="125885" y="165125"/>
                  <a:pt x="125715" y="165125"/>
                </a:cubicBezTo>
                <a:close/>
                <a:moveTo>
                  <a:pt x="309" y="172988"/>
                </a:moveTo>
                <a:cubicBezTo>
                  <a:pt x="139" y="172988"/>
                  <a:pt x="1" y="173127"/>
                  <a:pt x="1" y="173298"/>
                </a:cubicBezTo>
                <a:cubicBezTo>
                  <a:pt x="1" y="173468"/>
                  <a:pt x="139" y="173606"/>
                  <a:pt x="309" y="173606"/>
                </a:cubicBezTo>
                <a:cubicBezTo>
                  <a:pt x="479" y="173606"/>
                  <a:pt x="618" y="173468"/>
                  <a:pt x="618" y="173298"/>
                </a:cubicBezTo>
                <a:cubicBezTo>
                  <a:pt x="618" y="173127"/>
                  <a:pt x="479" y="172988"/>
                  <a:pt x="309" y="172988"/>
                </a:cubicBezTo>
                <a:close/>
                <a:moveTo>
                  <a:pt x="7643" y="172988"/>
                </a:moveTo>
                <a:cubicBezTo>
                  <a:pt x="7473" y="172988"/>
                  <a:pt x="7334" y="173127"/>
                  <a:pt x="7334" y="173298"/>
                </a:cubicBezTo>
                <a:cubicBezTo>
                  <a:pt x="7334" y="173468"/>
                  <a:pt x="7473" y="173606"/>
                  <a:pt x="7643" y="173606"/>
                </a:cubicBezTo>
                <a:cubicBezTo>
                  <a:pt x="7813" y="173606"/>
                  <a:pt x="7951" y="173468"/>
                  <a:pt x="7951" y="173298"/>
                </a:cubicBezTo>
                <a:cubicBezTo>
                  <a:pt x="7951" y="173127"/>
                  <a:pt x="7813" y="172988"/>
                  <a:pt x="7643" y="172988"/>
                </a:cubicBezTo>
                <a:close/>
                <a:moveTo>
                  <a:pt x="14975" y="172988"/>
                </a:moveTo>
                <a:cubicBezTo>
                  <a:pt x="14804" y="172988"/>
                  <a:pt x="14665" y="173127"/>
                  <a:pt x="14665" y="173298"/>
                </a:cubicBezTo>
                <a:cubicBezTo>
                  <a:pt x="14665" y="173468"/>
                  <a:pt x="14804" y="173606"/>
                  <a:pt x="14975" y="173606"/>
                </a:cubicBezTo>
                <a:cubicBezTo>
                  <a:pt x="15145" y="173606"/>
                  <a:pt x="15283" y="173468"/>
                  <a:pt x="15283" y="173298"/>
                </a:cubicBezTo>
                <a:cubicBezTo>
                  <a:pt x="15283" y="173127"/>
                  <a:pt x="15143" y="172988"/>
                  <a:pt x="14975" y="172988"/>
                </a:cubicBezTo>
                <a:close/>
                <a:moveTo>
                  <a:pt x="22307" y="172988"/>
                </a:moveTo>
                <a:cubicBezTo>
                  <a:pt x="22137" y="172988"/>
                  <a:pt x="21998" y="173127"/>
                  <a:pt x="21998" y="173298"/>
                </a:cubicBezTo>
                <a:cubicBezTo>
                  <a:pt x="21998" y="173468"/>
                  <a:pt x="22137" y="173606"/>
                  <a:pt x="22307" y="173606"/>
                </a:cubicBezTo>
                <a:cubicBezTo>
                  <a:pt x="22478" y="173606"/>
                  <a:pt x="22615" y="173468"/>
                  <a:pt x="22615" y="173298"/>
                </a:cubicBezTo>
                <a:cubicBezTo>
                  <a:pt x="22615" y="173127"/>
                  <a:pt x="22478" y="172988"/>
                  <a:pt x="22307" y="172988"/>
                </a:cubicBezTo>
                <a:close/>
                <a:moveTo>
                  <a:pt x="29640" y="172988"/>
                </a:moveTo>
                <a:cubicBezTo>
                  <a:pt x="29470" y="172988"/>
                  <a:pt x="29332" y="173127"/>
                  <a:pt x="29332" y="173298"/>
                </a:cubicBezTo>
                <a:cubicBezTo>
                  <a:pt x="29332" y="173468"/>
                  <a:pt x="29470" y="173606"/>
                  <a:pt x="29640" y="173606"/>
                </a:cubicBezTo>
                <a:cubicBezTo>
                  <a:pt x="29811" y="173606"/>
                  <a:pt x="29948" y="173468"/>
                  <a:pt x="29948" y="173298"/>
                </a:cubicBezTo>
                <a:cubicBezTo>
                  <a:pt x="29948" y="173127"/>
                  <a:pt x="29811" y="172988"/>
                  <a:pt x="29640" y="172988"/>
                </a:cubicBezTo>
                <a:close/>
                <a:moveTo>
                  <a:pt x="36973" y="172988"/>
                </a:moveTo>
                <a:cubicBezTo>
                  <a:pt x="36803" y="172988"/>
                  <a:pt x="36665" y="173127"/>
                  <a:pt x="36665" y="173298"/>
                </a:cubicBezTo>
                <a:cubicBezTo>
                  <a:pt x="36665" y="173468"/>
                  <a:pt x="36803" y="173606"/>
                  <a:pt x="36973" y="173606"/>
                </a:cubicBezTo>
                <a:cubicBezTo>
                  <a:pt x="37143" y="173606"/>
                  <a:pt x="37282" y="173468"/>
                  <a:pt x="37282" y="173298"/>
                </a:cubicBezTo>
                <a:cubicBezTo>
                  <a:pt x="37282" y="173127"/>
                  <a:pt x="37143" y="172988"/>
                  <a:pt x="36973" y="172988"/>
                </a:cubicBezTo>
                <a:close/>
                <a:moveTo>
                  <a:pt x="44307" y="172988"/>
                </a:moveTo>
                <a:cubicBezTo>
                  <a:pt x="44137" y="172988"/>
                  <a:pt x="43998" y="173127"/>
                  <a:pt x="43998" y="173298"/>
                </a:cubicBezTo>
                <a:cubicBezTo>
                  <a:pt x="43998" y="173468"/>
                  <a:pt x="44137" y="173606"/>
                  <a:pt x="44307" y="173606"/>
                </a:cubicBezTo>
                <a:cubicBezTo>
                  <a:pt x="44478" y="173606"/>
                  <a:pt x="44615" y="173468"/>
                  <a:pt x="44615" y="173298"/>
                </a:cubicBezTo>
                <a:cubicBezTo>
                  <a:pt x="44615" y="173127"/>
                  <a:pt x="44478" y="172988"/>
                  <a:pt x="44307" y="172988"/>
                </a:cubicBezTo>
                <a:close/>
                <a:moveTo>
                  <a:pt x="51640" y="172988"/>
                </a:moveTo>
                <a:cubicBezTo>
                  <a:pt x="51470" y="172988"/>
                  <a:pt x="51331" y="173127"/>
                  <a:pt x="51331" y="173298"/>
                </a:cubicBezTo>
                <a:cubicBezTo>
                  <a:pt x="51331" y="173468"/>
                  <a:pt x="51470" y="173606"/>
                  <a:pt x="51640" y="173606"/>
                </a:cubicBezTo>
                <a:cubicBezTo>
                  <a:pt x="51810" y="173606"/>
                  <a:pt x="51948" y="173468"/>
                  <a:pt x="51948" y="173298"/>
                </a:cubicBezTo>
                <a:cubicBezTo>
                  <a:pt x="51948" y="173127"/>
                  <a:pt x="51810" y="172988"/>
                  <a:pt x="51640" y="172988"/>
                </a:cubicBezTo>
                <a:close/>
                <a:moveTo>
                  <a:pt x="58973" y="172988"/>
                </a:moveTo>
                <a:cubicBezTo>
                  <a:pt x="58803" y="172988"/>
                  <a:pt x="58665" y="173127"/>
                  <a:pt x="58665" y="173298"/>
                </a:cubicBezTo>
                <a:cubicBezTo>
                  <a:pt x="58665" y="173468"/>
                  <a:pt x="58803" y="173606"/>
                  <a:pt x="58973" y="173606"/>
                </a:cubicBezTo>
                <a:cubicBezTo>
                  <a:pt x="59143" y="173606"/>
                  <a:pt x="59282" y="173468"/>
                  <a:pt x="59282" y="173298"/>
                </a:cubicBezTo>
                <a:cubicBezTo>
                  <a:pt x="59282" y="173127"/>
                  <a:pt x="59143" y="172988"/>
                  <a:pt x="58973" y="172988"/>
                </a:cubicBezTo>
                <a:close/>
                <a:moveTo>
                  <a:pt x="66306" y="172988"/>
                </a:moveTo>
                <a:cubicBezTo>
                  <a:pt x="66135" y="172988"/>
                  <a:pt x="65998" y="173127"/>
                  <a:pt x="65998" y="173298"/>
                </a:cubicBezTo>
                <a:cubicBezTo>
                  <a:pt x="65998" y="173468"/>
                  <a:pt x="66135" y="173606"/>
                  <a:pt x="66306" y="173606"/>
                </a:cubicBezTo>
                <a:cubicBezTo>
                  <a:pt x="66476" y="173606"/>
                  <a:pt x="66615" y="173468"/>
                  <a:pt x="66615" y="173298"/>
                </a:cubicBezTo>
                <a:cubicBezTo>
                  <a:pt x="66615" y="173127"/>
                  <a:pt x="66476" y="172988"/>
                  <a:pt x="66306" y="172988"/>
                </a:cubicBezTo>
                <a:close/>
                <a:moveTo>
                  <a:pt x="73640" y="172988"/>
                </a:moveTo>
                <a:cubicBezTo>
                  <a:pt x="73470" y="172988"/>
                  <a:pt x="73330" y="173127"/>
                  <a:pt x="73330" y="173298"/>
                </a:cubicBezTo>
                <a:cubicBezTo>
                  <a:pt x="73330" y="173468"/>
                  <a:pt x="73470" y="173606"/>
                  <a:pt x="73640" y="173606"/>
                </a:cubicBezTo>
                <a:cubicBezTo>
                  <a:pt x="73810" y="173606"/>
                  <a:pt x="73948" y="173468"/>
                  <a:pt x="73948" y="173298"/>
                </a:cubicBezTo>
                <a:cubicBezTo>
                  <a:pt x="73948" y="173127"/>
                  <a:pt x="73807" y="172988"/>
                  <a:pt x="73640" y="172988"/>
                </a:cubicBezTo>
                <a:close/>
                <a:moveTo>
                  <a:pt x="80971" y="172988"/>
                </a:moveTo>
                <a:cubicBezTo>
                  <a:pt x="80801" y="172988"/>
                  <a:pt x="80662" y="173127"/>
                  <a:pt x="80662" y="173298"/>
                </a:cubicBezTo>
                <a:cubicBezTo>
                  <a:pt x="80662" y="173468"/>
                  <a:pt x="80801" y="173606"/>
                  <a:pt x="80971" y="173606"/>
                </a:cubicBezTo>
                <a:cubicBezTo>
                  <a:pt x="81142" y="173606"/>
                  <a:pt x="81279" y="173468"/>
                  <a:pt x="81279" y="173298"/>
                </a:cubicBezTo>
                <a:cubicBezTo>
                  <a:pt x="81279" y="173127"/>
                  <a:pt x="81142" y="172988"/>
                  <a:pt x="80971" y="172988"/>
                </a:cubicBezTo>
                <a:close/>
                <a:moveTo>
                  <a:pt x="89049" y="172988"/>
                </a:moveTo>
                <a:cubicBezTo>
                  <a:pt x="88879" y="172988"/>
                  <a:pt x="88740" y="173127"/>
                  <a:pt x="88740" y="173298"/>
                </a:cubicBezTo>
                <a:cubicBezTo>
                  <a:pt x="88740" y="173468"/>
                  <a:pt x="88879" y="173606"/>
                  <a:pt x="89049" y="173606"/>
                </a:cubicBezTo>
                <a:cubicBezTo>
                  <a:pt x="89220" y="173606"/>
                  <a:pt x="89357" y="173468"/>
                  <a:pt x="89357" y="173298"/>
                </a:cubicBezTo>
                <a:cubicBezTo>
                  <a:pt x="89357" y="173127"/>
                  <a:pt x="89220" y="172988"/>
                  <a:pt x="89049" y="172988"/>
                </a:cubicBezTo>
                <a:close/>
                <a:moveTo>
                  <a:pt x="96382" y="172988"/>
                </a:moveTo>
                <a:cubicBezTo>
                  <a:pt x="96212" y="172988"/>
                  <a:pt x="96074" y="173127"/>
                  <a:pt x="96074" y="173298"/>
                </a:cubicBezTo>
                <a:cubicBezTo>
                  <a:pt x="96074" y="173468"/>
                  <a:pt x="96212" y="173606"/>
                  <a:pt x="96382" y="173606"/>
                </a:cubicBezTo>
                <a:cubicBezTo>
                  <a:pt x="96552" y="173606"/>
                  <a:pt x="96692" y="173468"/>
                  <a:pt x="96692" y="173298"/>
                </a:cubicBezTo>
                <a:cubicBezTo>
                  <a:pt x="96692" y="173127"/>
                  <a:pt x="96552" y="172988"/>
                  <a:pt x="96382" y="172988"/>
                </a:cubicBezTo>
                <a:close/>
                <a:moveTo>
                  <a:pt x="103715" y="172988"/>
                </a:moveTo>
                <a:cubicBezTo>
                  <a:pt x="103545" y="172988"/>
                  <a:pt x="103407" y="173127"/>
                  <a:pt x="103407" y="173298"/>
                </a:cubicBezTo>
                <a:cubicBezTo>
                  <a:pt x="103407" y="173468"/>
                  <a:pt x="103545" y="173606"/>
                  <a:pt x="103715" y="173606"/>
                </a:cubicBezTo>
                <a:cubicBezTo>
                  <a:pt x="103885" y="173606"/>
                  <a:pt x="104024" y="173468"/>
                  <a:pt x="104024" y="173298"/>
                </a:cubicBezTo>
                <a:cubicBezTo>
                  <a:pt x="104024" y="173127"/>
                  <a:pt x="103885" y="172988"/>
                  <a:pt x="103715" y="172988"/>
                </a:cubicBezTo>
                <a:close/>
                <a:moveTo>
                  <a:pt x="111049" y="172988"/>
                </a:moveTo>
                <a:cubicBezTo>
                  <a:pt x="110879" y="172988"/>
                  <a:pt x="110740" y="173127"/>
                  <a:pt x="110740" y="173298"/>
                </a:cubicBezTo>
                <a:cubicBezTo>
                  <a:pt x="110740" y="173468"/>
                  <a:pt x="110879" y="173606"/>
                  <a:pt x="111049" y="173606"/>
                </a:cubicBezTo>
                <a:cubicBezTo>
                  <a:pt x="111220" y="173606"/>
                  <a:pt x="111357" y="173468"/>
                  <a:pt x="111357" y="173298"/>
                </a:cubicBezTo>
                <a:cubicBezTo>
                  <a:pt x="111357" y="173127"/>
                  <a:pt x="111220" y="172988"/>
                  <a:pt x="111049" y="172988"/>
                </a:cubicBezTo>
                <a:close/>
                <a:moveTo>
                  <a:pt x="118382" y="172988"/>
                </a:moveTo>
                <a:cubicBezTo>
                  <a:pt x="118212" y="172988"/>
                  <a:pt x="118073" y="173127"/>
                  <a:pt x="118073" y="173298"/>
                </a:cubicBezTo>
                <a:cubicBezTo>
                  <a:pt x="118073" y="173468"/>
                  <a:pt x="118212" y="173606"/>
                  <a:pt x="118382" y="173606"/>
                </a:cubicBezTo>
                <a:cubicBezTo>
                  <a:pt x="118552" y="173606"/>
                  <a:pt x="118690" y="173468"/>
                  <a:pt x="118690" y="173298"/>
                </a:cubicBezTo>
                <a:cubicBezTo>
                  <a:pt x="118690" y="173127"/>
                  <a:pt x="118552" y="172988"/>
                  <a:pt x="118382" y="172988"/>
                </a:cubicBezTo>
                <a:close/>
                <a:moveTo>
                  <a:pt x="125715" y="172988"/>
                </a:moveTo>
                <a:cubicBezTo>
                  <a:pt x="125545" y="172988"/>
                  <a:pt x="125407" y="173127"/>
                  <a:pt x="125407" y="173298"/>
                </a:cubicBezTo>
                <a:cubicBezTo>
                  <a:pt x="125407" y="173468"/>
                  <a:pt x="125545" y="173606"/>
                  <a:pt x="125715" y="173606"/>
                </a:cubicBezTo>
                <a:cubicBezTo>
                  <a:pt x="125885" y="173606"/>
                  <a:pt x="126024" y="173468"/>
                  <a:pt x="126024" y="173298"/>
                </a:cubicBezTo>
                <a:cubicBezTo>
                  <a:pt x="126024" y="173127"/>
                  <a:pt x="125885" y="172988"/>
                  <a:pt x="125715" y="172988"/>
                </a:cubicBezTo>
                <a:close/>
                <a:moveTo>
                  <a:pt x="309" y="180852"/>
                </a:moveTo>
                <a:cubicBezTo>
                  <a:pt x="139" y="180852"/>
                  <a:pt x="1" y="180991"/>
                  <a:pt x="1" y="181161"/>
                </a:cubicBezTo>
                <a:cubicBezTo>
                  <a:pt x="1" y="181332"/>
                  <a:pt x="139" y="181469"/>
                  <a:pt x="309" y="181469"/>
                </a:cubicBezTo>
                <a:cubicBezTo>
                  <a:pt x="479" y="181469"/>
                  <a:pt x="618" y="181332"/>
                  <a:pt x="618" y="181161"/>
                </a:cubicBezTo>
                <a:cubicBezTo>
                  <a:pt x="618" y="180991"/>
                  <a:pt x="479" y="180852"/>
                  <a:pt x="309" y="180852"/>
                </a:cubicBezTo>
                <a:close/>
                <a:moveTo>
                  <a:pt x="7643" y="180852"/>
                </a:moveTo>
                <a:cubicBezTo>
                  <a:pt x="7473" y="180852"/>
                  <a:pt x="7334" y="180991"/>
                  <a:pt x="7334" y="181161"/>
                </a:cubicBezTo>
                <a:cubicBezTo>
                  <a:pt x="7334" y="181332"/>
                  <a:pt x="7473" y="181469"/>
                  <a:pt x="7643" y="181469"/>
                </a:cubicBezTo>
                <a:cubicBezTo>
                  <a:pt x="7813" y="181469"/>
                  <a:pt x="7951" y="181332"/>
                  <a:pt x="7951" y="181161"/>
                </a:cubicBezTo>
                <a:cubicBezTo>
                  <a:pt x="7951" y="180991"/>
                  <a:pt x="7813" y="180852"/>
                  <a:pt x="7643" y="180852"/>
                </a:cubicBezTo>
                <a:close/>
                <a:moveTo>
                  <a:pt x="14975" y="180852"/>
                </a:moveTo>
                <a:cubicBezTo>
                  <a:pt x="14804" y="180852"/>
                  <a:pt x="14665" y="180991"/>
                  <a:pt x="14665" y="181161"/>
                </a:cubicBezTo>
                <a:cubicBezTo>
                  <a:pt x="14665" y="181332"/>
                  <a:pt x="14804" y="181469"/>
                  <a:pt x="14975" y="181469"/>
                </a:cubicBezTo>
                <a:cubicBezTo>
                  <a:pt x="15145" y="181469"/>
                  <a:pt x="15283" y="181332"/>
                  <a:pt x="15283" y="181161"/>
                </a:cubicBezTo>
                <a:cubicBezTo>
                  <a:pt x="15283" y="180991"/>
                  <a:pt x="15143" y="180852"/>
                  <a:pt x="14975" y="180852"/>
                </a:cubicBezTo>
                <a:close/>
                <a:moveTo>
                  <a:pt x="22307" y="180852"/>
                </a:moveTo>
                <a:cubicBezTo>
                  <a:pt x="22137" y="180852"/>
                  <a:pt x="21998" y="180991"/>
                  <a:pt x="21998" y="181161"/>
                </a:cubicBezTo>
                <a:cubicBezTo>
                  <a:pt x="21998" y="181332"/>
                  <a:pt x="22137" y="181469"/>
                  <a:pt x="22307" y="181469"/>
                </a:cubicBezTo>
                <a:cubicBezTo>
                  <a:pt x="22478" y="181469"/>
                  <a:pt x="22615" y="181332"/>
                  <a:pt x="22615" y="181161"/>
                </a:cubicBezTo>
                <a:cubicBezTo>
                  <a:pt x="22615" y="180991"/>
                  <a:pt x="22478" y="180852"/>
                  <a:pt x="22307" y="180852"/>
                </a:cubicBezTo>
                <a:close/>
                <a:moveTo>
                  <a:pt x="29640" y="180852"/>
                </a:moveTo>
                <a:cubicBezTo>
                  <a:pt x="29470" y="180852"/>
                  <a:pt x="29332" y="180991"/>
                  <a:pt x="29332" y="181161"/>
                </a:cubicBezTo>
                <a:cubicBezTo>
                  <a:pt x="29332" y="181332"/>
                  <a:pt x="29470" y="181469"/>
                  <a:pt x="29640" y="181469"/>
                </a:cubicBezTo>
                <a:cubicBezTo>
                  <a:pt x="29811" y="181469"/>
                  <a:pt x="29948" y="181332"/>
                  <a:pt x="29948" y="181161"/>
                </a:cubicBezTo>
                <a:cubicBezTo>
                  <a:pt x="29948" y="180991"/>
                  <a:pt x="29811" y="180852"/>
                  <a:pt x="29640" y="180852"/>
                </a:cubicBezTo>
                <a:close/>
                <a:moveTo>
                  <a:pt x="36973" y="180852"/>
                </a:moveTo>
                <a:cubicBezTo>
                  <a:pt x="36803" y="180852"/>
                  <a:pt x="36665" y="180991"/>
                  <a:pt x="36665" y="181161"/>
                </a:cubicBezTo>
                <a:cubicBezTo>
                  <a:pt x="36665" y="181332"/>
                  <a:pt x="36803" y="181469"/>
                  <a:pt x="36973" y="181469"/>
                </a:cubicBezTo>
                <a:cubicBezTo>
                  <a:pt x="37143" y="181469"/>
                  <a:pt x="37282" y="181332"/>
                  <a:pt x="37282" y="181161"/>
                </a:cubicBezTo>
                <a:cubicBezTo>
                  <a:pt x="37282" y="180991"/>
                  <a:pt x="37143" y="180852"/>
                  <a:pt x="36973" y="180852"/>
                </a:cubicBezTo>
                <a:close/>
                <a:moveTo>
                  <a:pt x="44307" y="180852"/>
                </a:moveTo>
                <a:cubicBezTo>
                  <a:pt x="44137" y="180852"/>
                  <a:pt x="43998" y="180991"/>
                  <a:pt x="43998" y="181161"/>
                </a:cubicBezTo>
                <a:cubicBezTo>
                  <a:pt x="43998" y="181332"/>
                  <a:pt x="44137" y="181469"/>
                  <a:pt x="44307" y="181469"/>
                </a:cubicBezTo>
                <a:cubicBezTo>
                  <a:pt x="44478" y="181469"/>
                  <a:pt x="44615" y="181332"/>
                  <a:pt x="44615" y="181161"/>
                </a:cubicBezTo>
                <a:cubicBezTo>
                  <a:pt x="44615" y="180991"/>
                  <a:pt x="44478" y="180852"/>
                  <a:pt x="44307" y="180852"/>
                </a:cubicBezTo>
                <a:close/>
                <a:moveTo>
                  <a:pt x="51640" y="180852"/>
                </a:moveTo>
                <a:cubicBezTo>
                  <a:pt x="51470" y="180852"/>
                  <a:pt x="51331" y="180991"/>
                  <a:pt x="51331" y="181161"/>
                </a:cubicBezTo>
                <a:cubicBezTo>
                  <a:pt x="51331" y="181332"/>
                  <a:pt x="51470" y="181469"/>
                  <a:pt x="51640" y="181469"/>
                </a:cubicBezTo>
                <a:cubicBezTo>
                  <a:pt x="51810" y="181469"/>
                  <a:pt x="51948" y="181332"/>
                  <a:pt x="51948" y="181161"/>
                </a:cubicBezTo>
                <a:cubicBezTo>
                  <a:pt x="51948" y="180991"/>
                  <a:pt x="51810" y="180852"/>
                  <a:pt x="51640" y="180852"/>
                </a:cubicBezTo>
                <a:close/>
                <a:moveTo>
                  <a:pt x="58973" y="180852"/>
                </a:moveTo>
                <a:cubicBezTo>
                  <a:pt x="58803" y="180852"/>
                  <a:pt x="58665" y="180991"/>
                  <a:pt x="58665" y="181161"/>
                </a:cubicBezTo>
                <a:cubicBezTo>
                  <a:pt x="58665" y="181332"/>
                  <a:pt x="58803" y="181469"/>
                  <a:pt x="58973" y="181469"/>
                </a:cubicBezTo>
                <a:cubicBezTo>
                  <a:pt x="59143" y="181469"/>
                  <a:pt x="59282" y="181332"/>
                  <a:pt x="59282" y="181161"/>
                </a:cubicBezTo>
                <a:cubicBezTo>
                  <a:pt x="59282" y="180991"/>
                  <a:pt x="59143" y="180852"/>
                  <a:pt x="58973" y="180852"/>
                </a:cubicBezTo>
                <a:close/>
                <a:moveTo>
                  <a:pt x="66306" y="180852"/>
                </a:moveTo>
                <a:cubicBezTo>
                  <a:pt x="66135" y="180852"/>
                  <a:pt x="65998" y="180991"/>
                  <a:pt x="65998" y="181161"/>
                </a:cubicBezTo>
                <a:cubicBezTo>
                  <a:pt x="65998" y="181332"/>
                  <a:pt x="66135" y="181469"/>
                  <a:pt x="66306" y="181469"/>
                </a:cubicBezTo>
                <a:cubicBezTo>
                  <a:pt x="66476" y="181469"/>
                  <a:pt x="66615" y="181332"/>
                  <a:pt x="66615" y="181161"/>
                </a:cubicBezTo>
                <a:cubicBezTo>
                  <a:pt x="66615" y="180991"/>
                  <a:pt x="66476" y="180852"/>
                  <a:pt x="66306" y="180852"/>
                </a:cubicBezTo>
                <a:close/>
                <a:moveTo>
                  <a:pt x="73640" y="180852"/>
                </a:moveTo>
                <a:cubicBezTo>
                  <a:pt x="73470" y="180852"/>
                  <a:pt x="73330" y="180991"/>
                  <a:pt x="73330" y="181161"/>
                </a:cubicBezTo>
                <a:cubicBezTo>
                  <a:pt x="73330" y="181332"/>
                  <a:pt x="73470" y="181469"/>
                  <a:pt x="73640" y="181469"/>
                </a:cubicBezTo>
                <a:cubicBezTo>
                  <a:pt x="73810" y="181469"/>
                  <a:pt x="73948" y="181332"/>
                  <a:pt x="73948" y="181161"/>
                </a:cubicBezTo>
                <a:cubicBezTo>
                  <a:pt x="73948" y="180991"/>
                  <a:pt x="73807" y="180852"/>
                  <a:pt x="73640" y="180852"/>
                </a:cubicBezTo>
                <a:close/>
                <a:moveTo>
                  <a:pt x="80971" y="180852"/>
                </a:moveTo>
                <a:cubicBezTo>
                  <a:pt x="80801" y="180852"/>
                  <a:pt x="80662" y="180991"/>
                  <a:pt x="80662" y="181161"/>
                </a:cubicBezTo>
                <a:cubicBezTo>
                  <a:pt x="80662" y="181332"/>
                  <a:pt x="80801" y="181469"/>
                  <a:pt x="80971" y="181469"/>
                </a:cubicBezTo>
                <a:cubicBezTo>
                  <a:pt x="81142" y="181469"/>
                  <a:pt x="81279" y="181332"/>
                  <a:pt x="81279" y="181161"/>
                </a:cubicBezTo>
                <a:cubicBezTo>
                  <a:pt x="81279" y="180991"/>
                  <a:pt x="81142" y="180852"/>
                  <a:pt x="80971" y="180852"/>
                </a:cubicBezTo>
                <a:close/>
                <a:moveTo>
                  <a:pt x="89049" y="180852"/>
                </a:moveTo>
                <a:cubicBezTo>
                  <a:pt x="88879" y="180852"/>
                  <a:pt x="88740" y="180991"/>
                  <a:pt x="88740" y="181161"/>
                </a:cubicBezTo>
                <a:cubicBezTo>
                  <a:pt x="88740" y="181332"/>
                  <a:pt x="88879" y="181469"/>
                  <a:pt x="89049" y="181469"/>
                </a:cubicBezTo>
                <a:cubicBezTo>
                  <a:pt x="89220" y="181469"/>
                  <a:pt x="89357" y="181332"/>
                  <a:pt x="89357" y="181161"/>
                </a:cubicBezTo>
                <a:cubicBezTo>
                  <a:pt x="89357" y="180991"/>
                  <a:pt x="89220" y="180852"/>
                  <a:pt x="89049" y="180852"/>
                </a:cubicBezTo>
                <a:close/>
                <a:moveTo>
                  <a:pt x="96382" y="180852"/>
                </a:moveTo>
                <a:cubicBezTo>
                  <a:pt x="96212" y="180852"/>
                  <a:pt x="96074" y="180991"/>
                  <a:pt x="96074" y="181161"/>
                </a:cubicBezTo>
                <a:cubicBezTo>
                  <a:pt x="96074" y="181332"/>
                  <a:pt x="96212" y="181469"/>
                  <a:pt x="96382" y="181469"/>
                </a:cubicBezTo>
                <a:cubicBezTo>
                  <a:pt x="96552" y="181469"/>
                  <a:pt x="96692" y="181332"/>
                  <a:pt x="96692" y="181161"/>
                </a:cubicBezTo>
                <a:cubicBezTo>
                  <a:pt x="96692" y="180991"/>
                  <a:pt x="96552" y="180852"/>
                  <a:pt x="96382" y="180852"/>
                </a:cubicBezTo>
                <a:close/>
                <a:moveTo>
                  <a:pt x="103715" y="180852"/>
                </a:moveTo>
                <a:cubicBezTo>
                  <a:pt x="103545" y="180852"/>
                  <a:pt x="103407" y="180991"/>
                  <a:pt x="103407" y="181161"/>
                </a:cubicBezTo>
                <a:cubicBezTo>
                  <a:pt x="103407" y="181332"/>
                  <a:pt x="103545" y="181469"/>
                  <a:pt x="103715" y="181469"/>
                </a:cubicBezTo>
                <a:cubicBezTo>
                  <a:pt x="103885" y="181469"/>
                  <a:pt x="104024" y="181332"/>
                  <a:pt x="104024" y="181161"/>
                </a:cubicBezTo>
                <a:cubicBezTo>
                  <a:pt x="104024" y="180991"/>
                  <a:pt x="103885" y="180852"/>
                  <a:pt x="103715" y="180852"/>
                </a:cubicBezTo>
                <a:close/>
                <a:moveTo>
                  <a:pt x="111049" y="180852"/>
                </a:moveTo>
                <a:cubicBezTo>
                  <a:pt x="110879" y="180852"/>
                  <a:pt x="110740" y="180991"/>
                  <a:pt x="110740" y="181161"/>
                </a:cubicBezTo>
                <a:cubicBezTo>
                  <a:pt x="110740" y="181332"/>
                  <a:pt x="110879" y="181469"/>
                  <a:pt x="111049" y="181469"/>
                </a:cubicBezTo>
                <a:cubicBezTo>
                  <a:pt x="111220" y="181469"/>
                  <a:pt x="111357" y="181332"/>
                  <a:pt x="111357" y="181161"/>
                </a:cubicBezTo>
                <a:cubicBezTo>
                  <a:pt x="111357" y="180991"/>
                  <a:pt x="111220" y="180852"/>
                  <a:pt x="111049" y="180852"/>
                </a:cubicBezTo>
                <a:close/>
                <a:moveTo>
                  <a:pt x="118382" y="180852"/>
                </a:moveTo>
                <a:cubicBezTo>
                  <a:pt x="118212" y="180852"/>
                  <a:pt x="118073" y="180991"/>
                  <a:pt x="118073" y="181161"/>
                </a:cubicBezTo>
                <a:cubicBezTo>
                  <a:pt x="118073" y="181332"/>
                  <a:pt x="118212" y="181469"/>
                  <a:pt x="118382" y="181469"/>
                </a:cubicBezTo>
                <a:cubicBezTo>
                  <a:pt x="118552" y="181469"/>
                  <a:pt x="118690" y="181332"/>
                  <a:pt x="118690" y="181161"/>
                </a:cubicBezTo>
                <a:cubicBezTo>
                  <a:pt x="118690" y="180991"/>
                  <a:pt x="118552" y="180852"/>
                  <a:pt x="118382" y="180852"/>
                </a:cubicBezTo>
                <a:close/>
                <a:moveTo>
                  <a:pt x="125715" y="180852"/>
                </a:moveTo>
                <a:cubicBezTo>
                  <a:pt x="125545" y="180852"/>
                  <a:pt x="125407" y="180991"/>
                  <a:pt x="125407" y="181161"/>
                </a:cubicBezTo>
                <a:cubicBezTo>
                  <a:pt x="125407" y="181332"/>
                  <a:pt x="125545" y="181469"/>
                  <a:pt x="125715" y="181469"/>
                </a:cubicBezTo>
                <a:cubicBezTo>
                  <a:pt x="125885" y="181469"/>
                  <a:pt x="126024" y="181332"/>
                  <a:pt x="126024" y="181161"/>
                </a:cubicBezTo>
                <a:cubicBezTo>
                  <a:pt x="126024" y="180991"/>
                  <a:pt x="125885" y="180852"/>
                  <a:pt x="125715" y="1808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txBox="1"/>
          <p:nvPr>
            <p:ph idx="1" type="body"/>
          </p:nvPr>
        </p:nvSpPr>
        <p:spPr>
          <a:xfrm>
            <a:off x="512075" y="1447800"/>
            <a:ext cx="5450100" cy="3167400"/>
          </a:xfrm>
          <a:prstGeom prst="rect">
            <a:avLst/>
          </a:prstGeom>
        </p:spPr>
        <p:txBody>
          <a:bodyPr anchorCtr="0" anchor="t" bIns="114375" lIns="114375" spcFirstLastPara="1" rIns="114375" wrap="square" tIns="114375">
            <a:noAutofit/>
          </a:bodyPr>
          <a:lstStyle>
            <a:lvl1pPr indent="-228600" lvl="0" marL="457200">
              <a:lnSpc>
                <a:spcPct val="100000"/>
              </a:lnSpc>
              <a:spcBef>
                <a:spcPts val="0"/>
              </a:spcBef>
              <a:spcAft>
                <a:spcPts val="0"/>
              </a:spcAft>
              <a:buSzPts val="1800"/>
              <a:buNone/>
              <a:defRPr sz="6500">
                <a:latin typeface="Euphoria Script"/>
                <a:ea typeface="Euphoria Script"/>
                <a:cs typeface="Euphoria Script"/>
                <a:sym typeface="Euphoria Script"/>
              </a:defRPr>
            </a:lvl1pPr>
          </a:lstStyle>
          <a:p/>
        </p:txBody>
      </p:sp>
      <p:sp>
        <p:nvSpPr>
          <p:cNvPr id="429" name="Google Shape;429;p10"/>
          <p:cNvSpPr/>
          <p:nvPr/>
        </p:nvSpPr>
        <p:spPr>
          <a:xfrm rot="9899548">
            <a:off x="1315753" y="9468904"/>
            <a:ext cx="1923192" cy="1684151"/>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flipH="1" rot="-3661230">
            <a:off x="6303696" y="407007"/>
            <a:ext cx="1923187" cy="1684167"/>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10"/>
          <p:cNvGrpSpPr/>
          <p:nvPr/>
        </p:nvGrpSpPr>
        <p:grpSpPr>
          <a:xfrm rot="-948638">
            <a:off x="5978254" y="7451851"/>
            <a:ext cx="1871461" cy="766495"/>
            <a:chOff x="2949821" y="4844372"/>
            <a:chExt cx="1660359" cy="680034"/>
          </a:xfrm>
        </p:grpSpPr>
        <p:sp>
          <p:nvSpPr>
            <p:cNvPr id="432" name="Google Shape;432;p10"/>
            <p:cNvSpPr/>
            <p:nvPr/>
          </p:nvSpPr>
          <p:spPr>
            <a:xfrm>
              <a:off x="2949821" y="4844372"/>
              <a:ext cx="1660359" cy="680034"/>
            </a:xfrm>
            <a:custGeom>
              <a:rect b="b" l="l" r="r" t="t"/>
              <a:pathLst>
                <a:path extrusionOk="0" h="16690" w="40750">
                  <a:moveTo>
                    <a:pt x="98" y="0"/>
                  </a:moveTo>
                  <a:cubicBezTo>
                    <a:pt x="44" y="0"/>
                    <a:pt x="1" y="46"/>
                    <a:pt x="1" y="98"/>
                  </a:cubicBezTo>
                  <a:lnTo>
                    <a:pt x="1" y="16592"/>
                  </a:lnTo>
                  <a:cubicBezTo>
                    <a:pt x="1" y="16645"/>
                    <a:pt x="45" y="16690"/>
                    <a:pt x="98" y="16690"/>
                  </a:cubicBezTo>
                  <a:lnTo>
                    <a:pt x="40654" y="16690"/>
                  </a:lnTo>
                  <a:cubicBezTo>
                    <a:pt x="40705" y="16690"/>
                    <a:pt x="40748" y="16645"/>
                    <a:pt x="40750" y="16592"/>
                  </a:cubicBezTo>
                  <a:lnTo>
                    <a:pt x="40750" y="98"/>
                  </a:lnTo>
                  <a:cubicBezTo>
                    <a:pt x="40750" y="43"/>
                    <a:pt x="40705" y="0"/>
                    <a:pt x="40652" y="0"/>
                  </a:cubicBezTo>
                  <a:close/>
                </a:path>
              </a:pathLst>
            </a:cu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3296609" y="5018114"/>
              <a:ext cx="989778" cy="243166"/>
            </a:xfrm>
            <a:custGeom>
              <a:rect b="b" l="l" r="r" t="t"/>
              <a:pathLst>
                <a:path extrusionOk="0" h="5968" w="24292">
                  <a:moveTo>
                    <a:pt x="12319" y="459"/>
                  </a:moveTo>
                  <a:cubicBezTo>
                    <a:pt x="12345" y="459"/>
                    <a:pt x="12367" y="465"/>
                    <a:pt x="12385" y="476"/>
                  </a:cubicBezTo>
                  <a:cubicBezTo>
                    <a:pt x="12635" y="643"/>
                    <a:pt x="12547" y="1233"/>
                    <a:pt x="11551" y="2345"/>
                  </a:cubicBezTo>
                  <a:cubicBezTo>
                    <a:pt x="10584" y="3414"/>
                    <a:pt x="9617" y="3962"/>
                    <a:pt x="9472" y="3962"/>
                  </a:cubicBezTo>
                  <a:cubicBezTo>
                    <a:pt x="9466" y="3962"/>
                    <a:pt x="9461" y="3961"/>
                    <a:pt x="9458" y="3959"/>
                  </a:cubicBezTo>
                  <a:cubicBezTo>
                    <a:pt x="9458" y="3959"/>
                    <a:pt x="9458" y="3959"/>
                    <a:pt x="9458" y="3959"/>
                  </a:cubicBezTo>
                  <a:cubicBezTo>
                    <a:pt x="9458" y="3959"/>
                    <a:pt x="9422" y="3523"/>
                    <a:pt x="10205" y="2487"/>
                  </a:cubicBezTo>
                  <a:cubicBezTo>
                    <a:pt x="11159" y="1222"/>
                    <a:pt x="12007" y="459"/>
                    <a:pt x="12319" y="459"/>
                  </a:cubicBezTo>
                  <a:close/>
                  <a:moveTo>
                    <a:pt x="6658" y="3368"/>
                  </a:moveTo>
                  <a:cubicBezTo>
                    <a:pt x="6671" y="3368"/>
                    <a:pt x="6682" y="3370"/>
                    <a:pt x="6691" y="3373"/>
                  </a:cubicBezTo>
                  <a:cubicBezTo>
                    <a:pt x="6902" y="3437"/>
                    <a:pt x="6829" y="3705"/>
                    <a:pt x="6479" y="4040"/>
                  </a:cubicBezTo>
                  <a:cubicBezTo>
                    <a:pt x="6176" y="4340"/>
                    <a:pt x="5535" y="4524"/>
                    <a:pt x="5397" y="4524"/>
                  </a:cubicBezTo>
                  <a:cubicBezTo>
                    <a:pt x="5377" y="4524"/>
                    <a:pt x="5368" y="4520"/>
                    <a:pt x="5371" y="4513"/>
                  </a:cubicBezTo>
                  <a:cubicBezTo>
                    <a:pt x="5466" y="3976"/>
                    <a:pt x="6398" y="3368"/>
                    <a:pt x="6658" y="3368"/>
                  </a:cubicBezTo>
                  <a:close/>
                  <a:moveTo>
                    <a:pt x="23095" y="2911"/>
                  </a:moveTo>
                  <a:cubicBezTo>
                    <a:pt x="23046" y="2911"/>
                    <a:pt x="22942" y="2945"/>
                    <a:pt x="22726" y="3065"/>
                  </a:cubicBezTo>
                  <a:cubicBezTo>
                    <a:pt x="22726" y="3065"/>
                    <a:pt x="21792" y="3576"/>
                    <a:pt x="20746" y="4154"/>
                  </a:cubicBezTo>
                  <a:cubicBezTo>
                    <a:pt x="20684" y="3564"/>
                    <a:pt x="20746" y="3002"/>
                    <a:pt x="20534" y="3002"/>
                  </a:cubicBezTo>
                  <a:cubicBezTo>
                    <a:pt x="20410" y="3015"/>
                    <a:pt x="20161" y="3015"/>
                    <a:pt x="20124" y="3116"/>
                  </a:cubicBezTo>
                  <a:cubicBezTo>
                    <a:pt x="20061" y="3346"/>
                    <a:pt x="20223" y="3833"/>
                    <a:pt x="20297" y="4448"/>
                  </a:cubicBezTo>
                  <a:cubicBezTo>
                    <a:pt x="19080" y="5130"/>
                    <a:pt x="18000" y="5884"/>
                    <a:pt x="18160" y="5884"/>
                  </a:cubicBezTo>
                  <a:cubicBezTo>
                    <a:pt x="18165" y="5884"/>
                    <a:pt x="18172" y="5883"/>
                    <a:pt x="18180" y="5882"/>
                  </a:cubicBezTo>
                  <a:cubicBezTo>
                    <a:pt x="18703" y="5754"/>
                    <a:pt x="18964" y="5690"/>
                    <a:pt x="19264" y="5497"/>
                  </a:cubicBezTo>
                  <a:cubicBezTo>
                    <a:pt x="19364" y="5433"/>
                    <a:pt x="19761" y="5050"/>
                    <a:pt x="20334" y="4703"/>
                  </a:cubicBezTo>
                  <a:cubicBezTo>
                    <a:pt x="20398" y="5087"/>
                    <a:pt x="20485" y="5446"/>
                    <a:pt x="20660" y="5677"/>
                  </a:cubicBezTo>
                  <a:cubicBezTo>
                    <a:pt x="20791" y="5853"/>
                    <a:pt x="20983" y="5920"/>
                    <a:pt x="21204" y="5920"/>
                  </a:cubicBezTo>
                  <a:cubicBezTo>
                    <a:pt x="21738" y="5920"/>
                    <a:pt x="22436" y="5523"/>
                    <a:pt x="22815" y="5305"/>
                  </a:cubicBezTo>
                  <a:cubicBezTo>
                    <a:pt x="23554" y="4871"/>
                    <a:pt x="24292" y="4181"/>
                    <a:pt x="24203" y="4181"/>
                  </a:cubicBezTo>
                  <a:cubicBezTo>
                    <a:pt x="24190" y="4181"/>
                    <a:pt x="24159" y="4196"/>
                    <a:pt x="24108" y="4229"/>
                  </a:cubicBezTo>
                  <a:cubicBezTo>
                    <a:pt x="23659" y="4510"/>
                    <a:pt x="22911" y="5304"/>
                    <a:pt x="21964" y="5470"/>
                  </a:cubicBezTo>
                  <a:cubicBezTo>
                    <a:pt x="21877" y="5485"/>
                    <a:pt x="21796" y="5492"/>
                    <a:pt x="21720" y="5492"/>
                  </a:cubicBezTo>
                  <a:cubicBezTo>
                    <a:pt x="21057" y="5492"/>
                    <a:pt x="20847" y="4958"/>
                    <a:pt x="20769" y="4384"/>
                  </a:cubicBezTo>
                  <a:cubicBezTo>
                    <a:pt x="21890" y="3704"/>
                    <a:pt x="23123" y="2974"/>
                    <a:pt x="23123" y="2974"/>
                  </a:cubicBezTo>
                  <a:cubicBezTo>
                    <a:pt x="23123" y="2974"/>
                    <a:pt x="23160" y="2911"/>
                    <a:pt x="23095" y="2911"/>
                  </a:cubicBezTo>
                  <a:close/>
                  <a:moveTo>
                    <a:pt x="12530" y="1"/>
                  </a:moveTo>
                  <a:cubicBezTo>
                    <a:pt x="12317" y="1"/>
                    <a:pt x="12066" y="89"/>
                    <a:pt x="11853" y="233"/>
                  </a:cubicBezTo>
                  <a:cubicBezTo>
                    <a:pt x="11405" y="542"/>
                    <a:pt x="10321" y="1373"/>
                    <a:pt x="9360" y="3037"/>
                  </a:cubicBezTo>
                  <a:cubicBezTo>
                    <a:pt x="9117" y="3449"/>
                    <a:pt x="8771" y="4206"/>
                    <a:pt x="8829" y="4839"/>
                  </a:cubicBezTo>
                  <a:cubicBezTo>
                    <a:pt x="8460" y="5105"/>
                    <a:pt x="7693" y="5623"/>
                    <a:pt x="6725" y="5623"/>
                  </a:cubicBezTo>
                  <a:cubicBezTo>
                    <a:pt x="6609" y="5623"/>
                    <a:pt x="6491" y="5615"/>
                    <a:pt x="6370" y="5599"/>
                  </a:cubicBezTo>
                  <a:cubicBezTo>
                    <a:pt x="5685" y="5510"/>
                    <a:pt x="5560" y="5189"/>
                    <a:pt x="5437" y="4947"/>
                  </a:cubicBezTo>
                  <a:cubicBezTo>
                    <a:pt x="5437" y="4947"/>
                    <a:pt x="6681" y="4385"/>
                    <a:pt x="6968" y="4040"/>
                  </a:cubicBezTo>
                  <a:cubicBezTo>
                    <a:pt x="7255" y="3681"/>
                    <a:pt x="7355" y="3425"/>
                    <a:pt x="7180" y="3144"/>
                  </a:cubicBezTo>
                  <a:cubicBezTo>
                    <a:pt x="7112" y="3034"/>
                    <a:pt x="6952" y="2955"/>
                    <a:pt x="6725" y="2955"/>
                  </a:cubicBezTo>
                  <a:cubicBezTo>
                    <a:pt x="6368" y="2955"/>
                    <a:pt x="5847" y="3148"/>
                    <a:pt x="5260" y="3718"/>
                  </a:cubicBezTo>
                  <a:cubicBezTo>
                    <a:pt x="4816" y="4147"/>
                    <a:pt x="4696" y="4644"/>
                    <a:pt x="4825" y="5059"/>
                  </a:cubicBezTo>
                  <a:cubicBezTo>
                    <a:pt x="4493" y="5263"/>
                    <a:pt x="3993" y="5507"/>
                    <a:pt x="3473" y="5507"/>
                  </a:cubicBezTo>
                  <a:cubicBezTo>
                    <a:pt x="3347" y="5507"/>
                    <a:pt x="3219" y="5493"/>
                    <a:pt x="3093" y="5460"/>
                  </a:cubicBezTo>
                  <a:cubicBezTo>
                    <a:pt x="2443" y="5294"/>
                    <a:pt x="2443" y="4269"/>
                    <a:pt x="2443" y="4154"/>
                  </a:cubicBezTo>
                  <a:cubicBezTo>
                    <a:pt x="2443" y="4040"/>
                    <a:pt x="1870" y="3462"/>
                    <a:pt x="1709" y="3270"/>
                  </a:cubicBezTo>
                  <a:cubicBezTo>
                    <a:pt x="1581" y="3128"/>
                    <a:pt x="1420" y="2929"/>
                    <a:pt x="1359" y="2929"/>
                  </a:cubicBezTo>
                  <a:cubicBezTo>
                    <a:pt x="1343" y="2929"/>
                    <a:pt x="1334" y="2943"/>
                    <a:pt x="1334" y="2974"/>
                  </a:cubicBezTo>
                  <a:cubicBezTo>
                    <a:pt x="1334" y="3129"/>
                    <a:pt x="1186" y="4090"/>
                    <a:pt x="250" y="4703"/>
                  </a:cubicBezTo>
                  <a:lnTo>
                    <a:pt x="176" y="4756"/>
                  </a:lnTo>
                  <a:cubicBezTo>
                    <a:pt x="1" y="4871"/>
                    <a:pt x="39" y="4910"/>
                    <a:pt x="87" y="4947"/>
                  </a:cubicBezTo>
                  <a:cubicBezTo>
                    <a:pt x="108" y="4960"/>
                    <a:pt x="129" y="4964"/>
                    <a:pt x="147" y="4964"/>
                  </a:cubicBezTo>
                  <a:cubicBezTo>
                    <a:pt x="185" y="4964"/>
                    <a:pt x="213" y="4947"/>
                    <a:pt x="213" y="4947"/>
                  </a:cubicBezTo>
                  <a:cubicBezTo>
                    <a:pt x="699" y="4703"/>
                    <a:pt x="1272" y="4025"/>
                    <a:pt x="1384" y="3975"/>
                  </a:cubicBezTo>
                  <a:cubicBezTo>
                    <a:pt x="1397" y="3970"/>
                    <a:pt x="1415" y="3967"/>
                    <a:pt x="1436" y="3967"/>
                  </a:cubicBezTo>
                  <a:cubicBezTo>
                    <a:pt x="1622" y="3967"/>
                    <a:pt x="2082" y="4162"/>
                    <a:pt x="2082" y="4345"/>
                  </a:cubicBezTo>
                  <a:cubicBezTo>
                    <a:pt x="2069" y="5305"/>
                    <a:pt x="2443" y="5781"/>
                    <a:pt x="2993" y="5896"/>
                  </a:cubicBezTo>
                  <a:cubicBezTo>
                    <a:pt x="3078" y="5914"/>
                    <a:pt x="3164" y="5922"/>
                    <a:pt x="3250" y="5922"/>
                  </a:cubicBezTo>
                  <a:cubicBezTo>
                    <a:pt x="3717" y="5922"/>
                    <a:pt x="4182" y="5687"/>
                    <a:pt x="4486" y="5525"/>
                  </a:cubicBezTo>
                  <a:cubicBezTo>
                    <a:pt x="4653" y="5439"/>
                    <a:pt x="4796" y="5356"/>
                    <a:pt x="4922" y="5277"/>
                  </a:cubicBezTo>
                  <a:cubicBezTo>
                    <a:pt x="5136" y="5647"/>
                    <a:pt x="5579" y="5909"/>
                    <a:pt x="6177" y="5909"/>
                  </a:cubicBezTo>
                  <a:cubicBezTo>
                    <a:pt x="6203" y="5909"/>
                    <a:pt x="6230" y="5908"/>
                    <a:pt x="6257" y="5907"/>
                  </a:cubicBezTo>
                  <a:cubicBezTo>
                    <a:pt x="7634" y="5862"/>
                    <a:pt x="8248" y="5495"/>
                    <a:pt x="8856" y="5022"/>
                  </a:cubicBezTo>
                  <a:cubicBezTo>
                    <a:pt x="8945" y="5410"/>
                    <a:pt x="9223" y="5728"/>
                    <a:pt x="9821" y="5857"/>
                  </a:cubicBezTo>
                  <a:cubicBezTo>
                    <a:pt x="10024" y="5902"/>
                    <a:pt x="10230" y="5922"/>
                    <a:pt x="10435" y="5922"/>
                  </a:cubicBezTo>
                  <a:cubicBezTo>
                    <a:pt x="11794" y="5922"/>
                    <a:pt x="13102" y="5052"/>
                    <a:pt x="13310" y="4903"/>
                  </a:cubicBezTo>
                  <a:lnTo>
                    <a:pt x="13310" y="4903"/>
                  </a:lnTo>
                  <a:cubicBezTo>
                    <a:pt x="12995" y="5366"/>
                    <a:pt x="12999" y="5654"/>
                    <a:pt x="13161" y="5796"/>
                  </a:cubicBezTo>
                  <a:cubicBezTo>
                    <a:pt x="13269" y="5893"/>
                    <a:pt x="13440" y="5968"/>
                    <a:pt x="13684" y="5968"/>
                  </a:cubicBezTo>
                  <a:cubicBezTo>
                    <a:pt x="13950" y="5968"/>
                    <a:pt x="14302" y="5880"/>
                    <a:pt x="14756" y="5641"/>
                  </a:cubicBezTo>
                  <a:cubicBezTo>
                    <a:pt x="15393" y="5308"/>
                    <a:pt x="15691" y="4911"/>
                    <a:pt x="15727" y="4911"/>
                  </a:cubicBezTo>
                  <a:cubicBezTo>
                    <a:pt x="15777" y="4911"/>
                    <a:pt x="16064" y="5282"/>
                    <a:pt x="16351" y="5462"/>
                  </a:cubicBezTo>
                  <a:cubicBezTo>
                    <a:pt x="16533" y="5577"/>
                    <a:pt x="16735" y="5644"/>
                    <a:pt x="16978" y="5644"/>
                  </a:cubicBezTo>
                  <a:cubicBezTo>
                    <a:pt x="17168" y="5644"/>
                    <a:pt x="17382" y="5603"/>
                    <a:pt x="17634" y="5513"/>
                  </a:cubicBezTo>
                  <a:cubicBezTo>
                    <a:pt x="18191" y="5318"/>
                    <a:pt x="18653" y="4908"/>
                    <a:pt x="18677" y="4871"/>
                  </a:cubicBezTo>
                  <a:cubicBezTo>
                    <a:pt x="18690" y="4832"/>
                    <a:pt x="18703" y="4653"/>
                    <a:pt x="18653" y="4653"/>
                  </a:cubicBezTo>
                  <a:cubicBezTo>
                    <a:pt x="18591" y="4653"/>
                    <a:pt x="17810" y="5359"/>
                    <a:pt x="17160" y="5359"/>
                  </a:cubicBezTo>
                  <a:cubicBezTo>
                    <a:pt x="17142" y="5359"/>
                    <a:pt x="17125" y="5358"/>
                    <a:pt x="17108" y="5357"/>
                  </a:cubicBezTo>
                  <a:cubicBezTo>
                    <a:pt x="16447" y="5333"/>
                    <a:pt x="16148" y="4782"/>
                    <a:pt x="16210" y="4690"/>
                  </a:cubicBezTo>
                  <a:cubicBezTo>
                    <a:pt x="16298" y="4601"/>
                    <a:pt x="16708" y="4166"/>
                    <a:pt x="16646" y="4114"/>
                  </a:cubicBezTo>
                  <a:cubicBezTo>
                    <a:pt x="16600" y="4067"/>
                    <a:pt x="16366" y="3956"/>
                    <a:pt x="16298" y="3956"/>
                  </a:cubicBezTo>
                  <a:cubicBezTo>
                    <a:pt x="16291" y="3956"/>
                    <a:pt x="16286" y="3957"/>
                    <a:pt x="16283" y="3959"/>
                  </a:cubicBezTo>
                  <a:cubicBezTo>
                    <a:pt x="16246" y="3972"/>
                    <a:pt x="15773" y="4600"/>
                    <a:pt x="15548" y="4794"/>
                  </a:cubicBezTo>
                  <a:cubicBezTo>
                    <a:pt x="15311" y="4984"/>
                    <a:pt x="14890" y="5292"/>
                    <a:pt x="14490" y="5446"/>
                  </a:cubicBezTo>
                  <a:cubicBezTo>
                    <a:pt x="14304" y="5513"/>
                    <a:pt x="14135" y="5554"/>
                    <a:pt x="14000" y="5554"/>
                  </a:cubicBezTo>
                  <a:cubicBezTo>
                    <a:pt x="13855" y="5554"/>
                    <a:pt x="13750" y="5507"/>
                    <a:pt x="13704" y="5393"/>
                  </a:cubicBezTo>
                  <a:cubicBezTo>
                    <a:pt x="13592" y="5125"/>
                    <a:pt x="14303" y="4458"/>
                    <a:pt x="14540" y="4253"/>
                  </a:cubicBezTo>
                  <a:cubicBezTo>
                    <a:pt x="14777" y="4062"/>
                    <a:pt x="15350" y="3586"/>
                    <a:pt x="15611" y="3525"/>
                  </a:cubicBezTo>
                  <a:cubicBezTo>
                    <a:pt x="15716" y="3500"/>
                    <a:pt x="15810" y="3485"/>
                    <a:pt x="15893" y="3485"/>
                  </a:cubicBezTo>
                  <a:cubicBezTo>
                    <a:pt x="16027" y="3485"/>
                    <a:pt x="16132" y="3524"/>
                    <a:pt x="16210" y="3627"/>
                  </a:cubicBezTo>
                  <a:cubicBezTo>
                    <a:pt x="16272" y="3716"/>
                    <a:pt x="16310" y="3754"/>
                    <a:pt x="16310" y="3754"/>
                  </a:cubicBezTo>
                  <a:cubicBezTo>
                    <a:pt x="16348" y="3754"/>
                    <a:pt x="16647" y="3457"/>
                    <a:pt x="16622" y="3356"/>
                  </a:cubicBezTo>
                  <a:cubicBezTo>
                    <a:pt x="16609" y="3246"/>
                    <a:pt x="16278" y="2996"/>
                    <a:pt x="15999" y="2996"/>
                  </a:cubicBezTo>
                  <a:cubicBezTo>
                    <a:pt x="15987" y="2996"/>
                    <a:pt x="15974" y="2996"/>
                    <a:pt x="15962" y="2997"/>
                  </a:cubicBezTo>
                  <a:cubicBezTo>
                    <a:pt x="15675" y="3010"/>
                    <a:pt x="14865" y="3267"/>
                    <a:pt x="13945" y="4164"/>
                  </a:cubicBezTo>
                  <a:cubicBezTo>
                    <a:pt x="13714" y="4394"/>
                    <a:pt x="13532" y="4596"/>
                    <a:pt x="13397" y="4776"/>
                  </a:cubicBezTo>
                  <a:cubicBezTo>
                    <a:pt x="13396" y="4756"/>
                    <a:pt x="13380" y="4742"/>
                    <a:pt x="13338" y="4742"/>
                  </a:cubicBezTo>
                  <a:cubicBezTo>
                    <a:pt x="13257" y="4742"/>
                    <a:pt x="13081" y="4794"/>
                    <a:pt x="12737" y="4958"/>
                  </a:cubicBezTo>
                  <a:cubicBezTo>
                    <a:pt x="12039" y="5317"/>
                    <a:pt x="11178" y="5549"/>
                    <a:pt x="10641" y="5549"/>
                  </a:cubicBezTo>
                  <a:cubicBezTo>
                    <a:pt x="10564" y="5549"/>
                    <a:pt x="10495" y="5544"/>
                    <a:pt x="10433" y="5535"/>
                  </a:cubicBezTo>
                  <a:cubicBezTo>
                    <a:pt x="9921" y="5446"/>
                    <a:pt x="9299" y="5010"/>
                    <a:pt x="9449" y="4472"/>
                  </a:cubicBezTo>
                  <a:cubicBezTo>
                    <a:pt x="9474" y="4384"/>
                    <a:pt x="11006" y="3255"/>
                    <a:pt x="11604" y="2629"/>
                  </a:cubicBezTo>
                  <a:cubicBezTo>
                    <a:pt x="12190" y="2001"/>
                    <a:pt x="13073" y="874"/>
                    <a:pt x="13000" y="374"/>
                  </a:cubicBezTo>
                  <a:cubicBezTo>
                    <a:pt x="12960" y="111"/>
                    <a:pt x="12768" y="1"/>
                    <a:pt x="125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3078619" y="5119164"/>
              <a:ext cx="1427542" cy="146601"/>
            </a:xfrm>
            <a:custGeom>
              <a:rect b="b" l="l" r="r" t="t"/>
              <a:pathLst>
                <a:path extrusionOk="0" h="3598" w="35036">
                  <a:moveTo>
                    <a:pt x="32599" y="1"/>
                  </a:moveTo>
                  <a:cubicBezTo>
                    <a:pt x="32236" y="1"/>
                    <a:pt x="31885" y="209"/>
                    <a:pt x="31667" y="504"/>
                  </a:cubicBezTo>
                  <a:cubicBezTo>
                    <a:pt x="31425" y="837"/>
                    <a:pt x="31333" y="1260"/>
                    <a:pt x="31337" y="1670"/>
                  </a:cubicBezTo>
                  <a:cubicBezTo>
                    <a:pt x="31343" y="2152"/>
                    <a:pt x="31496" y="2675"/>
                    <a:pt x="31902" y="2937"/>
                  </a:cubicBezTo>
                  <a:cubicBezTo>
                    <a:pt x="32085" y="3056"/>
                    <a:pt x="32287" y="3105"/>
                    <a:pt x="32495" y="3105"/>
                  </a:cubicBezTo>
                  <a:cubicBezTo>
                    <a:pt x="32965" y="3105"/>
                    <a:pt x="33472" y="2855"/>
                    <a:pt x="33889" y="2590"/>
                  </a:cubicBezTo>
                  <a:cubicBezTo>
                    <a:pt x="34234" y="2372"/>
                    <a:pt x="34586" y="2130"/>
                    <a:pt x="34798" y="1779"/>
                  </a:cubicBezTo>
                  <a:cubicBezTo>
                    <a:pt x="35007" y="1426"/>
                    <a:pt x="35036" y="932"/>
                    <a:pt x="34756" y="632"/>
                  </a:cubicBezTo>
                  <a:cubicBezTo>
                    <a:pt x="34640" y="508"/>
                    <a:pt x="34468" y="447"/>
                    <a:pt x="34297" y="447"/>
                  </a:cubicBezTo>
                  <a:cubicBezTo>
                    <a:pt x="34057" y="447"/>
                    <a:pt x="33821" y="568"/>
                    <a:pt x="33756" y="798"/>
                  </a:cubicBezTo>
                  <a:lnTo>
                    <a:pt x="33460" y="854"/>
                  </a:lnTo>
                  <a:cubicBezTo>
                    <a:pt x="33493" y="446"/>
                    <a:pt x="33136" y="67"/>
                    <a:pt x="32729" y="10"/>
                  </a:cubicBezTo>
                  <a:cubicBezTo>
                    <a:pt x="32686" y="4"/>
                    <a:pt x="32642" y="1"/>
                    <a:pt x="32599" y="1"/>
                  </a:cubicBezTo>
                  <a:close/>
                  <a:moveTo>
                    <a:pt x="2375" y="65"/>
                  </a:moveTo>
                  <a:cubicBezTo>
                    <a:pt x="2134" y="65"/>
                    <a:pt x="1876" y="230"/>
                    <a:pt x="1762" y="456"/>
                  </a:cubicBezTo>
                  <a:cubicBezTo>
                    <a:pt x="1598" y="775"/>
                    <a:pt x="1635" y="1160"/>
                    <a:pt x="1678" y="1516"/>
                  </a:cubicBezTo>
                  <a:lnTo>
                    <a:pt x="1499" y="1667"/>
                  </a:lnTo>
                  <a:cubicBezTo>
                    <a:pt x="1280" y="1359"/>
                    <a:pt x="960" y="1020"/>
                    <a:pt x="616" y="1020"/>
                  </a:cubicBezTo>
                  <a:cubicBezTo>
                    <a:pt x="554" y="1020"/>
                    <a:pt x="492" y="1031"/>
                    <a:pt x="429" y="1055"/>
                  </a:cubicBezTo>
                  <a:cubicBezTo>
                    <a:pt x="121" y="1172"/>
                    <a:pt x="1" y="1568"/>
                    <a:pt x="82" y="1886"/>
                  </a:cubicBezTo>
                  <a:cubicBezTo>
                    <a:pt x="165" y="2206"/>
                    <a:pt x="393" y="2463"/>
                    <a:pt x="616" y="2706"/>
                  </a:cubicBezTo>
                  <a:cubicBezTo>
                    <a:pt x="888" y="3007"/>
                    <a:pt x="1170" y="3313"/>
                    <a:pt x="1540" y="3483"/>
                  </a:cubicBezTo>
                  <a:cubicBezTo>
                    <a:pt x="1699" y="3557"/>
                    <a:pt x="1878" y="3598"/>
                    <a:pt x="2054" y="3598"/>
                  </a:cubicBezTo>
                  <a:cubicBezTo>
                    <a:pt x="2286" y="3598"/>
                    <a:pt x="2512" y="3527"/>
                    <a:pt x="2677" y="3366"/>
                  </a:cubicBezTo>
                  <a:cubicBezTo>
                    <a:pt x="2978" y="3069"/>
                    <a:pt x="2981" y="2595"/>
                    <a:pt x="2962" y="2173"/>
                  </a:cubicBezTo>
                  <a:cubicBezTo>
                    <a:pt x="2938" y="1743"/>
                    <a:pt x="2919" y="1311"/>
                    <a:pt x="2902" y="880"/>
                  </a:cubicBezTo>
                  <a:cubicBezTo>
                    <a:pt x="2891" y="618"/>
                    <a:pt x="2863" y="324"/>
                    <a:pt x="2660" y="162"/>
                  </a:cubicBezTo>
                  <a:cubicBezTo>
                    <a:pt x="2576" y="94"/>
                    <a:pt x="2477" y="65"/>
                    <a:pt x="2375" y="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10"/>
          <p:cNvSpPr/>
          <p:nvPr/>
        </p:nvSpPr>
        <p:spPr>
          <a:xfrm rot="-8443967">
            <a:off x="6254838" y="1472676"/>
            <a:ext cx="1624341" cy="457851"/>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rot="-8443967">
            <a:off x="6101800" y="9846763"/>
            <a:ext cx="1624341" cy="457851"/>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10"/>
          <p:cNvGrpSpPr/>
          <p:nvPr/>
        </p:nvGrpSpPr>
        <p:grpSpPr>
          <a:xfrm rot="2574436">
            <a:off x="-821637" y="9604928"/>
            <a:ext cx="4169598" cy="274989"/>
            <a:chOff x="4006706" y="264806"/>
            <a:chExt cx="3553286" cy="234342"/>
          </a:xfrm>
        </p:grpSpPr>
        <p:sp>
          <p:nvSpPr>
            <p:cNvPr id="438" name="Google Shape;438;p10"/>
            <p:cNvSpPr/>
            <p:nvPr/>
          </p:nvSpPr>
          <p:spPr>
            <a:xfrm>
              <a:off x="4006706" y="264806"/>
              <a:ext cx="3553286" cy="234342"/>
            </a:xfrm>
            <a:custGeom>
              <a:rect b="b" l="l" r="r" t="t"/>
              <a:pathLst>
                <a:path extrusionOk="0" h="3962" w="60075">
                  <a:moveTo>
                    <a:pt x="95" y="1"/>
                  </a:moveTo>
                  <a:cubicBezTo>
                    <a:pt x="42" y="1"/>
                    <a:pt x="1" y="44"/>
                    <a:pt x="1" y="96"/>
                  </a:cubicBezTo>
                  <a:lnTo>
                    <a:pt x="1" y="3866"/>
                  </a:lnTo>
                  <a:cubicBezTo>
                    <a:pt x="1" y="3917"/>
                    <a:pt x="44" y="3962"/>
                    <a:pt x="95" y="3962"/>
                  </a:cubicBezTo>
                  <a:lnTo>
                    <a:pt x="59979" y="3962"/>
                  </a:lnTo>
                  <a:cubicBezTo>
                    <a:pt x="60033" y="3962"/>
                    <a:pt x="60075" y="3917"/>
                    <a:pt x="60075" y="3866"/>
                  </a:cubicBezTo>
                  <a:lnTo>
                    <a:pt x="60075" y="96"/>
                  </a:lnTo>
                  <a:cubicBezTo>
                    <a:pt x="60075" y="44"/>
                    <a:pt x="60032" y="1"/>
                    <a:pt x="599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4170784" y="326793"/>
              <a:ext cx="3293569" cy="110310"/>
            </a:xfrm>
            <a:custGeom>
              <a:rect b="b" l="l" r="r" t="t"/>
              <a:pathLst>
                <a:path extrusionOk="0" h="1865" w="55684">
                  <a:moveTo>
                    <a:pt x="1378" y="1"/>
                  </a:moveTo>
                  <a:lnTo>
                    <a:pt x="834" y="342"/>
                  </a:lnTo>
                  <a:lnTo>
                    <a:pt x="224" y="143"/>
                  </a:lnTo>
                  <a:lnTo>
                    <a:pt x="376" y="771"/>
                  </a:lnTo>
                  <a:lnTo>
                    <a:pt x="1" y="1294"/>
                  </a:lnTo>
                  <a:lnTo>
                    <a:pt x="640" y="1340"/>
                  </a:lnTo>
                  <a:lnTo>
                    <a:pt x="1016" y="1863"/>
                  </a:lnTo>
                  <a:lnTo>
                    <a:pt x="1258" y="1267"/>
                  </a:lnTo>
                  <a:lnTo>
                    <a:pt x="1867" y="1066"/>
                  </a:lnTo>
                  <a:lnTo>
                    <a:pt x="1378" y="647"/>
                  </a:lnTo>
                  <a:lnTo>
                    <a:pt x="1378" y="1"/>
                  </a:lnTo>
                  <a:close/>
                  <a:moveTo>
                    <a:pt x="4367" y="1"/>
                  </a:moveTo>
                  <a:lnTo>
                    <a:pt x="3823" y="342"/>
                  </a:lnTo>
                  <a:lnTo>
                    <a:pt x="3213" y="143"/>
                  </a:lnTo>
                  <a:lnTo>
                    <a:pt x="3365" y="771"/>
                  </a:lnTo>
                  <a:lnTo>
                    <a:pt x="2990" y="1294"/>
                  </a:lnTo>
                  <a:lnTo>
                    <a:pt x="3629" y="1340"/>
                  </a:lnTo>
                  <a:lnTo>
                    <a:pt x="4005" y="1863"/>
                  </a:lnTo>
                  <a:lnTo>
                    <a:pt x="4247" y="1267"/>
                  </a:lnTo>
                  <a:lnTo>
                    <a:pt x="4856" y="1066"/>
                  </a:lnTo>
                  <a:lnTo>
                    <a:pt x="4367" y="647"/>
                  </a:lnTo>
                  <a:lnTo>
                    <a:pt x="4367" y="1"/>
                  </a:lnTo>
                  <a:close/>
                  <a:moveTo>
                    <a:pt x="7358" y="1"/>
                  </a:moveTo>
                  <a:lnTo>
                    <a:pt x="6813" y="342"/>
                  </a:lnTo>
                  <a:lnTo>
                    <a:pt x="6204" y="143"/>
                  </a:lnTo>
                  <a:lnTo>
                    <a:pt x="6356" y="771"/>
                  </a:lnTo>
                  <a:lnTo>
                    <a:pt x="5980" y="1294"/>
                  </a:lnTo>
                  <a:lnTo>
                    <a:pt x="6620" y="1340"/>
                  </a:lnTo>
                  <a:lnTo>
                    <a:pt x="6997" y="1863"/>
                  </a:lnTo>
                  <a:lnTo>
                    <a:pt x="7237" y="1267"/>
                  </a:lnTo>
                  <a:lnTo>
                    <a:pt x="7847" y="1066"/>
                  </a:lnTo>
                  <a:lnTo>
                    <a:pt x="7358" y="647"/>
                  </a:lnTo>
                  <a:lnTo>
                    <a:pt x="7358" y="1"/>
                  </a:lnTo>
                  <a:close/>
                  <a:moveTo>
                    <a:pt x="10347" y="1"/>
                  </a:moveTo>
                  <a:lnTo>
                    <a:pt x="9802" y="342"/>
                  </a:lnTo>
                  <a:lnTo>
                    <a:pt x="9193" y="143"/>
                  </a:lnTo>
                  <a:lnTo>
                    <a:pt x="9345" y="771"/>
                  </a:lnTo>
                  <a:lnTo>
                    <a:pt x="8969" y="1294"/>
                  </a:lnTo>
                  <a:lnTo>
                    <a:pt x="9609" y="1340"/>
                  </a:lnTo>
                  <a:lnTo>
                    <a:pt x="9986" y="1863"/>
                  </a:lnTo>
                  <a:lnTo>
                    <a:pt x="10226" y="1267"/>
                  </a:lnTo>
                  <a:lnTo>
                    <a:pt x="10836" y="1066"/>
                  </a:lnTo>
                  <a:lnTo>
                    <a:pt x="10347" y="647"/>
                  </a:lnTo>
                  <a:lnTo>
                    <a:pt x="10347" y="1"/>
                  </a:lnTo>
                  <a:close/>
                  <a:moveTo>
                    <a:pt x="13337" y="1"/>
                  </a:moveTo>
                  <a:lnTo>
                    <a:pt x="12792" y="342"/>
                  </a:lnTo>
                  <a:lnTo>
                    <a:pt x="12183" y="143"/>
                  </a:lnTo>
                  <a:lnTo>
                    <a:pt x="12337" y="771"/>
                  </a:lnTo>
                  <a:lnTo>
                    <a:pt x="11960" y="1294"/>
                  </a:lnTo>
                  <a:lnTo>
                    <a:pt x="12599" y="1340"/>
                  </a:lnTo>
                  <a:lnTo>
                    <a:pt x="12976" y="1863"/>
                  </a:lnTo>
                  <a:lnTo>
                    <a:pt x="13218" y="1267"/>
                  </a:lnTo>
                  <a:lnTo>
                    <a:pt x="13828" y="1066"/>
                  </a:lnTo>
                  <a:lnTo>
                    <a:pt x="13337" y="647"/>
                  </a:lnTo>
                  <a:lnTo>
                    <a:pt x="13337" y="1"/>
                  </a:lnTo>
                  <a:close/>
                  <a:moveTo>
                    <a:pt x="16326" y="1"/>
                  </a:moveTo>
                  <a:lnTo>
                    <a:pt x="15781" y="342"/>
                  </a:lnTo>
                  <a:lnTo>
                    <a:pt x="15172" y="143"/>
                  </a:lnTo>
                  <a:lnTo>
                    <a:pt x="15326" y="771"/>
                  </a:lnTo>
                  <a:lnTo>
                    <a:pt x="14949" y="1294"/>
                  </a:lnTo>
                  <a:lnTo>
                    <a:pt x="15588" y="1340"/>
                  </a:lnTo>
                  <a:lnTo>
                    <a:pt x="15965" y="1863"/>
                  </a:lnTo>
                  <a:lnTo>
                    <a:pt x="16207" y="1267"/>
                  </a:lnTo>
                  <a:lnTo>
                    <a:pt x="16817" y="1066"/>
                  </a:lnTo>
                  <a:lnTo>
                    <a:pt x="16326" y="647"/>
                  </a:lnTo>
                  <a:lnTo>
                    <a:pt x="16326" y="1"/>
                  </a:lnTo>
                  <a:close/>
                  <a:moveTo>
                    <a:pt x="19315" y="1"/>
                  </a:moveTo>
                  <a:lnTo>
                    <a:pt x="18770" y="342"/>
                  </a:lnTo>
                  <a:lnTo>
                    <a:pt x="18161" y="143"/>
                  </a:lnTo>
                  <a:lnTo>
                    <a:pt x="18315" y="771"/>
                  </a:lnTo>
                  <a:lnTo>
                    <a:pt x="17938" y="1294"/>
                  </a:lnTo>
                  <a:lnTo>
                    <a:pt x="18577" y="1340"/>
                  </a:lnTo>
                  <a:lnTo>
                    <a:pt x="18954" y="1863"/>
                  </a:lnTo>
                  <a:lnTo>
                    <a:pt x="19196" y="1267"/>
                  </a:lnTo>
                  <a:lnTo>
                    <a:pt x="19806" y="1066"/>
                  </a:lnTo>
                  <a:lnTo>
                    <a:pt x="19315" y="647"/>
                  </a:lnTo>
                  <a:lnTo>
                    <a:pt x="19315" y="1"/>
                  </a:lnTo>
                  <a:close/>
                  <a:moveTo>
                    <a:pt x="22307" y="1"/>
                  </a:moveTo>
                  <a:lnTo>
                    <a:pt x="21762" y="342"/>
                  </a:lnTo>
                  <a:lnTo>
                    <a:pt x="21153" y="143"/>
                  </a:lnTo>
                  <a:lnTo>
                    <a:pt x="21305" y="771"/>
                  </a:lnTo>
                  <a:lnTo>
                    <a:pt x="20928" y="1294"/>
                  </a:lnTo>
                  <a:lnTo>
                    <a:pt x="21569" y="1340"/>
                  </a:lnTo>
                  <a:lnTo>
                    <a:pt x="21944" y="1863"/>
                  </a:lnTo>
                  <a:lnTo>
                    <a:pt x="22187" y="1267"/>
                  </a:lnTo>
                  <a:lnTo>
                    <a:pt x="22796" y="1066"/>
                  </a:lnTo>
                  <a:lnTo>
                    <a:pt x="22307" y="647"/>
                  </a:lnTo>
                  <a:lnTo>
                    <a:pt x="22307" y="1"/>
                  </a:lnTo>
                  <a:close/>
                  <a:moveTo>
                    <a:pt x="25296" y="1"/>
                  </a:moveTo>
                  <a:lnTo>
                    <a:pt x="24751" y="342"/>
                  </a:lnTo>
                  <a:lnTo>
                    <a:pt x="24142" y="143"/>
                  </a:lnTo>
                  <a:lnTo>
                    <a:pt x="24294" y="771"/>
                  </a:lnTo>
                  <a:lnTo>
                    <a:pt x="23917" y="1294"/>
                  </a:lnTo>
                  <a:lnTo>
                    <a:pt x="24558" y="1340"/>
                  </a:lnTo>
                  <a:lnTo>
                    <a:pt x="24933" y="1863"/>
                  </a:lnTo>
                  <a:lnTo>
                    <a:pt x="25176" y="1267"/>
                  </a:lnTo>
                  <a:lnTo>
                    <a:pt x="25785" y="1066"/>
                  </a:lnTo>
                  <a:lnTo>
                    <a:pt x="25296" y="647"/>
                  </a:lnTo>
                  <a:lnTo>
                    <a:pt x="25296" y="1"/>
                  </a:lnTo>
                  <a:close/>
                  <a:moveTo>
                    <a:pt x="28287" y="1"/>
                  </a:moveTo>
                  <a:lnTo>
                    <a:pt x="27742" y="342"/>
                  </a:lnTo>
                  <a:lnTo>
                    <a:pt x="27133" y="143"/>
                  </a:lnTo>
                  <a:lnTo>
                    <a:pt x="27284" y="771"/>
                  </a:lnTo>
                  <a:lnTo>
                    <a:pt x="26909" y="1294"/>
                  </a:lnTo>
                  <a:lnTo>
                    <a:pt x="27548" y="1340"/>
                  </a:lnTo>
                  <a:lnTo>
                    <a:pt x="27924" y="1863"/>
                  </a:lnTo>
                  <a:lnTo>
                    <a:pt x="28166" y="1267"/>
                  </a:lnTo>
                  <a:lnTo>
                    <a:pt x="28775" y="1066"/>
                  </a:lnTo>
                  <a:lnTo>
                    <a:pt x="28287" y="647"/>
                  </a:lnTo>
                  <a:lnTo>
                    <a:pt x="28287" y="1"/>
                  </a:lnTo>
                  <a:close/>
                  <a:moveTo>
                    <a:pt x="31276" y="1"/>
                  </a:moveTo>
                  <a:lnTo>
                    <a:pt x="30731" y="342"/>
                  </a:lnTo>
                  <a:lnTo>
                    <a:pt x="30122" y="143"/>
                  </a:lnTo>
                  <a:lnTo>
                    <a:pt x="30273" y="771"/>
                  </a:lnTo>
                  <a:lnTo>
                    <a:pt x="29898" y="1294"/>
                  </a:lnTo>
                  <a:lnTo>
                    <a:pt x="30537" y="1340"/>
                  </a:lnTo>
                  <a:lnTo>
                    <a:pt x="30913" y="1863"/>
                  </a:lnTo>
                  <a:lnTo>
                    <a:pt x="31155" y="1267"/>
                  </a:lnTo>
                  <a:lnTo>
                    <a:pt x="31764" y="1066"/>
                  </a:lnTo>
                  <a:lnTo>
                    <a:pt x="31276" y="647"/>
                  </a:lnTo>
                  <a:lnTo>
                    <a:pt x="31276" y="1"/>
                  </a:lnTo>
                  <a:close/>
                  <a:moveTo>
                    <a:pt x="34266" y="1"/>
                  </a:moveTo>
                  <a:lnTo>
                    <a:pt x="33721" y="342"/>
                  </a:lnTo>
                  <a:lnTo>
                    <a:pt x="33112" y="143"/>
                  </a:lnTo>
                  <a:lnTo>
                    <a:pt x="33264" y="771"/>
                  </a:lnTo>
                  <a:lnTo>
                    <a:pt x="32888" y="1294"/>
                  </a:lnTo>
                  <a:lnTo>
                    <a:pt x="33528" y="1340"/>
                  </a:lnTo>
                  <a:lnTo>
                    <a:pt x="33905" y="1863"/>
                  </a:lnTo>
                  <a:lnTo>
                    <a:pt x="34146" y="1267"/>
                  </a:lnTo>
                  <a:lnTo>
                    <a:pt x="34755" y="1066"/>
                  </a:lnTo>
                  <a:lnTo>
                    <a:pt x="34266" y="647"/>
                  </a:lnTo>
                  <a:lnTo>
                    <a:pt x="34266" y="1"/>
                  </a:lnTo>
                  <a:close/>
                  <a:moveTo>
                    <a:pt x="37255" y="1"/>
                  </a:moveTo>
                  <a:lnTo>
                    <a:pt x="36710" y="342"/>
                  </a:lnTo>
                  <a:lnTo>
                    <a:pt x="36101" y="143"/>
                  </a:lnTo>
                  <a:lnTo>
                    <a:pt x="36253" y="771"/>
                  </a:lnTo>
                  <a:lnTo>
                    <a:pt x="35877" y="1294"/>
                  </a:lnTo>
                  <a:lnTo>
                    <a:pt x="36517" y="1340"/>
                  </a:lnTo>
                  <a:lnTo>
                    <a:pt x="36894" y="1863"/>
                  </a:lnTo>
                  <a:lnTo>
                    <a:pt x="37135" y="1267"/>
                  </a:lnTo>
                  <a:lnTo>
                    <a:pt x="37744" y="1066"/>
                  </a:lnTo>
                  <a:lnTo>
                    <a:pt x="37255" y="647"/>
                  </a:lnTo>
                  <a:lnTo>
                    <a:pt x="37255" y="1"/>
                  </a:lnTo>
                  <a:close/>
                  <a:moveTo>
                    <a:pt x="40245" y="1"/>
                  </a:moveTo>
                  <a:lnTo>
                    <a:pt x="39701" y="342"/>
                  </a:lnTo>
                  <a:lnTo>
                    <a:pt x="39091" y="143"/>
                  </a:lnTo>
                  <a:lnTo>
                    <a:pt x="39245" y="771"/>
                  </a:lnTo>
                  <a:lnTo>
                    <a:pt x="38868" y="1294"/>
                  </a:lnTo>
                  <a:lnTo>
                    <a:pt x="39507" y="1340"/>
                  </a:lnTo>
                  <a:lnTo>
                    <a:pt x="39884" y="1863"/>
                  </a:lnTo>
                  <a:lnTo>
                    <a:pt x="40126" y="1267"/>
                  </a:lnTo>
                  <a:lnTo>
                    <a:pt x="40736" y="1066"/>
                  </a:lnTo>
                  <a:lnTo>
                    <a:pt x="40245" y="647"/>
                  </a:lnTo>
                  <a:lnTo>
                    <a:pt x="40245" y="1"/>
                  </a:lnTo>
                  <a:close/>
                  <a:moveTo>
                    <a:pt x="43234" y="1"/>
                  </a:moveTo>
                  <a:lnTo>
                    <a:pt x="42690" y="342"/>
                  </a:lnTo>
                  <a:lnTo>
                    <a:pt x="42080" y="143"/>
                  </a:lnTo>
                  <a:lnTo>
                    <a:pt x="42234" y="771"/>
                  </a:lnTo>
                  <a:lnTo>
                    <a:pt x="41857" y="1294"/>
                  </a:lnTo>
                  <a:lnTo>
                    <a:pt x="42496" y="1340"/>
                  </a:lnTo>
                  <a:lnTo>
                    <a:pt x="42873" y="1863"/>
                  </a:lnTo>
                  <a:lnTo>
                    <a:pt x="43115" y="1267"/>
                  </a:lnTo>
                  <a:lnTo>
                    <a:pt x="43725" y="1066"/>
                  </a:lnTo>
                  <a:lnTo>
                    <a:pt x="43234" y="647"/>
                  </a:lnTo>
                  <a:lnTo>
                    <a:pt x="43234" y="1"/>
                  </a:lnTo>
                  <a:close/>
                  <a:moveTo>
                    <a:pt x="46226" y="1"/>
                  </a:moveTo>
                  <a:lnTo>
                    <a:pt x="45682" y="342"/>
                  </a:lnTo>
                  <a:lnTo>
                    <a:pt x="45072" y="143"/>
                  </a:lnTo>
                  <a:lnTo>
                    <a:pt x="45224" y="771"/>
                  </a:lnTo>
                  <a:lnTo>
                    <a:pt x="44847" y="1294"/>
                  </a:lnTo>
                  <a:lnTo>
                    <a:pt x="45488" y="1340"/>
                  </a:lnTo>
                  <a:lnTo>
                    <a:pt x="45864" y="1863"/>
                  </a:lnTo>
                  <a:lnTo>
                    <a:pt x="46106" y="1267"/>
                  </a:lnTo>
                  <a:lnTo>
                    <a:pt x="46715" y="1066"/>
                  </a:lnTo>
                  <a:lnTo>
                    <a:pt x="46226" y="647"/>
                  </a:lnTo>
                  <a:lnTo>
                    <a:pt x="46226" y="1"/>
                  </a:lnTo>
                  <a:close/>
                  <a:moveTo>
                    <a:pt x="49215" y="1"/>
                  </a:moveTo>
                  <a:lnTo>
                    <a:pt x="48671" y="342"/>
                  </a:lnTo>
                  <a:lnTo>
                    <a:pt x="48061" y="143"/>
                  </a:lnTo>
                  <a:lnTo>
                    <a:pt x="48213" y="771"/>
                  </a:lnTo>
                  <a:lnTo>
                    <a:pt x="47836" y="1294"/>
                  </a:lnTo>
                  <a:lnTo>
                    <a:pt x="48477" y="1340"/>
                  </a:lnTo>
                  <a:lnTo>
                    <a:pt x="48853" y="1863"/>
                  </a:lnTo>
                  <a:lnTo>
                    <a:pt x="49095" y="1267"/>
                  </a:lnTo>
                  <a:lnTo>
                    <a:pt x="49704" y="1066"/>
                  </a:lnTo>
                  <a:lnTo>
                    <a:pt x="49215" y="647"/>
                  </a:lnTo>
                  <a:lnTo>
                    <a:pt x="49215" y="1"/>
                  </a:lnTo>
                  <a:close/>
                  <a:moveTo>
                    <a:pt x="52206" y="1"/>
                  </a:moveTo>
                  <a:lnTo>
                    <a:pt x="51661" y="342"/>
                  </a:lnTo>
                  <a:lnTo>
                    <a:pt x="51052" y="143"/>
                  </a:lnTo>
                  <a:lnTo>
                    <a:pt x="51204" y="771"/>
                  </a:lnTo>
                  <a:lnTo>
                    <a:pt x="50828" y="1294"/>
                  </a:lnTo>
                  <a:lnTo>
                    <a:pt x="51467" y="1340"/>
                  </a:lnTo>
                  <a:lnTo>
                    <a:pt x="51843" y="1863"/>
                  </a:lnTo>
                  <a:lnTo>
                    <a:pt x="52085" y="1267"/>
                  </a:lnTo>
                  <a:lnTo>
                    <a:pt x="52695" y="1066"/>
                  </a:lnTo>
                  <a:lnTo>
                    <a:pt x="52206" y="647"/>
                  </a:lnTo>
                  <a:lnTo>
                    <a:pt x="52206" y="1"/>
                  </a:lnTo>
                  <a:close/>
                  <a:moveTo>
                    <a:pt x="55195" y="2"/>
                  </a:moveTo>
                  <a:lnTo>
                    <a:pt x="54650" y="344"/>
                  </a:lnTo>
                  <a:lnTo>
                    <a:pt x="54041" y="144"/>
                  </a:lnTo>
                  <a:lnTo>
                    <a:pt x="54193" y="772"/>
                  </a:lnTo>
                  <a:lnTo>
                    <a:pt x="53816" y="1295"/>
                  </a:lnTo>
                  <a:lnTo>
                    <a:pt x="54456" y="1341"/>
                  </a:lnTo>
                  <a:lnTo>
                    <a:pt x="54832" y="1865"/>
                  </a:lnTo>
                  <a:lnTo>
                    <a:pt x="55074" y="1268"/>
                  </a:lnTo>
                  <a:lnTo>
                    <a:pt x="55684" y="1067"/>
                  </a:lnTo>
                  <a:lnTo>
                    <a:pt x="55195" y="650"/>
                  </a:lnTo>
                  <a:lnTo>
                    <a:pt x="55195" y="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2075" y="1219200"/>
            <a:ext cx="6537900" cy="1005900"/>
          </a:xfrm>
          <a:prstGeom prst="rect">
            <a:avLst/>
          </a:prstGeom>
          <a:noFill/>
          <a:ln>
            <a:noFill/>
          </a:ln>
        </p:spPr>
        <p:txBody>
          <a:bodyPr anchorCtr="0" anchor="t" bIns="114375" lIns="114375" spcFirstLastPara="1" rIns="114375" wrap="square" tIns="114375">
            <a:noAutofit/>
          </a:bodyPr>
          <a:lstStyle>
            <a:lvl1pPr lvl="0">
              <a:spcBef>
                <a:spcPts val="0"/>
              </a:spcBef>
              <a:spcAft>
                <a:spcPts val="0"/>
              </a:spcAft>
              <a:buClr>
                <a:schemeClr val="dk1"/>
              </a:buClr>
              <a:buSzPts val="6500"/>
              <a:buFont typeface="Euphoria Script"/>
              <a:buNone/>
              <a:defRPr sz="6500">
                <a:solidFill>
                  <a:schemeClr val="dk1"/>
                </a:solidFill>
                <a:latin typeface="Euphoria Script"/>
                <a:ea typeface="Euphoria Script"/>
                <a:cs typeface="Euphoria Script"/>
                <a:sym typeface="Euphoria Script"/>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512100" y="3653100"/>
            <a:ext cx="6537900" cy="5844300"/>
          </a:xfrm>
          <a:prstGeom prst="rect">
            <a:avLst/>
          </a:prstGeom>
          <a:noFill/>
          <a:ln>
            <a:noFill/>
          </a:ln>
        </p:spPr>
        <p:txBody>
          <a:bodyPr anchorCtr="0" anchor="t" bIns="114375" lIns="114375" spcFirstLastPara="1" rIns="114375" wrap="square" tIns="114375">
            <a:noAutofit/>
          </a:bodyPr>
          <a:lstStyle>
            <a:lvl1pPr indent="-342900" lvl="0" marL="457200">
              <a:lnSpc>
                <a:spcPct val="115000"/>
              </a:lnSpc>
              <a:spcBef>
                <a:spcPts val="0"/>
              </a:spcBef>
              <a:spcAft>
                <a:spcPts val="0"/>
              </a:spcAft>
              <a:buClr>
                <a:schemeClr val="dk1"/>
              </a:buClr>
              <a:buSzPts val="1800"/>
              <a:buFont typeface="Nunito Medium"/>
              <a:buChar char="●"/>
              <a:defRPr sz="1800">
                <a:solidFill>
                  <a:schemeClr val="dk1"/>
                </a:solidFill>
                <a:latin typeface="Nunito Medium"/>
                <a:ea typeface="Nunito Medium"/>
                <a:cs typeface="Nunito Medium"/>
                <a:sym typeface="Nunito Medium"/>
              </a:defRPr>
            </a:lvl1pPr>
            <a:lvl2pPr indent="-342900" lvl="1" marL="914400">
              <a:lnSpc>
                <a:spcPct val="115000"/>
              </a:lnSpc>
              <a:spcBef>
                <a:spcPts val="0"/>
              </a:spcBef>
              <a:spcAft>
                <a:spcPts val="0"/>
              </a:spcAft>
              <a:buClr>
                <a:schemeClr val="dk1"/>
              </a:buClr>
              <a:buSzPts val="1800"/>
              <a:buFont typeface="Nunito Medium"/>
              <a:buChar char="○"/>
              <a:defRPr sz="1800">
                <a:solidFill>
                  <a:schemeClr val="dk1"/>
                </a:solidFill>
                <a:latin typeface="Nunito Medium"/>
                <a:ea typeface="Nunito Medium"/>
                <a:cs typeface="Nunito Medium"/>
                <a:sym typeface="Nunito Medium"/>
              </a:defRPr>
            </a:lvl2pPr>
            <a:lvl3pPr indent="-342900" lvl="2" marL="1371600">
              <a:lnSpc>
                <a:spcPct val="115000"/>
              </a:lnSpc>
              <a:spcBef>
                <a:spcPts val="0"/>
              </a:spcBef>
              <a:spcAft>
                <a:spcPts val="0"/>
              </a:spcAft>
              <a:buClr>
                <a:schemeClr val="dk1"/>
              </a:buClr>
              <a:buSzPts val="1800"/>
              <a:buFont typeface="Nunito Medium"/>
              <a:buChar char="■"/>
              <a:defRPr sz="1800">
                <a:solidFill>
                  <a:schemeClr val="dk1"/>
                </a:solidFill>
                <a:latin typeface="Nunito Medium"/>
                <a:ea typeface="Nunito Medium"/>
                <a:cs typeface="Nunito Medium"/>
                <a:sym typeface="Nunito Medium"/>
              </a:defRPr>
            </a:lvl3pPr>
            <a:lvl4pPr indent="-342900" lvl="3" marL="1828800">
              <a:lnSpc>
                <a:spcPct val="115000"/>
              </a:lnSpc>
              <a:spcBef>
                <a:spcPts val="0"/>
              </a:spcBef>
              <a:spcAft>
                <a:spcPts val="0"/>
              </a:spcAft>
              <a:buClr>
                <a:schemeClr val="dk1"/>
              </a:buClr>
              <a:buSzPts val="1800"/>
              <a:buFont typeface="Nunito Medium"/>
              <a:buChar char="●"/>
              <a:defRPr sz="1800">
                <a:solidFill>
                  <a:schemeClr val="dk1"/>
                </a:solidFill>
                <a:latin typeface="Nunito Medium"/>
                <a:ea typeface="Nunito Medium"/>
                <a:cs typeface="Nunito Medium"/>
                <a:sym typeface="Nunito Medium"/>
              </a:defRPr>
            </a:lvl4pPr>
            <a:lvl5pPr indent="-342900" lvl="4" marL="2286000">
              <a:lnSpc>
                <a:spcPct val="115000"/>
              </a:lnSpc>
              <a:spcBef>
                <a:spcPts val="0"/>
              </a:spcBef>
              <a:spcAft>
                <a:spcPts val="0"/>
              </a:spcAft>
              <a:buClr>
                <a:schemeClr val="dk1"/>
              </a:buClr>
              <a:buSzPts val="1800"/>
              <a:buFont typeface="Nunito Medium"/>
              <a:buChar char="○"/>
              <a:defRPr sz="1800">
                <a:solidFill>
                  <a:schemeClr val="dk1"/>
                </a:solidFill>
                <a:latin typeface="Nunito Medium"/>
                <a:ea typeface="Nunito Medium"/>
                <a:cs typeface="Nunito Medium"/>
                <a:sym typeface="Nunito Medium"/>
              </a:defRPr>
            </a:lvl5pPr>
            <a:lvl6pPr indent="-342900" lvl="5" marL="2743200">
              <a:lnSpc>
                <a:spcPct val="115000"/>
              </a:lnSpc>
              <a:spcBef>
                <a:spcPts val="0"/>
              </a:spcBef>
              <a:spcAft>
                <a:spcPts val="0"/>
              </a:spcAft>
              <a:buClr>
                <a:schemeClr val="dk1"/>
              </a:buClr>
              <a:buSzPts val="1800"/>
              <a:buFont typeface="Nunito Medium"/>
              <a:buChar char="■"/>
              <a:defRPr sz="1800">
                <a:solidFill>
                  <a:schemeClr val="dk1"/>
                </a:solidFill>
                <a:latin typeface="Nunito Medium"/>
                <a:ea typeface="Nunito Medium"/>
                <a:cs typeface="Nunito Medium"/>
                <a:sym typeface="Nunito Medium"/>
              </a:defRPr>
            </a:lvl6pPr>
            <a:lvl7pPr indent="-342900" lvl="6" marL="3200400">
              <a:lnSpc>
                <a:spcPct val="115000"/>
              </a:lnSpc>
              <a:spcBef>
                <a:spcPts val="0"/>
              </a:spcBef>
              <a:spcAft>
                <a:spcPts val="0"/>
              </a:spcAft>
              <a:buClr>
                <a:schemeClr val="dk1"/>
              </a:buClr>
              <a:buSzPts val="1800"/>
              <a:buFont typeface="Nunito Medium"/>
              <a:buChar char="●"/>
              <a:defRPr sz="1800">
                <a:solidFill>
                  <a:schemeClr val="dk1"/>
                </a:solidFill>
                <a:latin typeface="Nunito Medium"/>
                <a:ea typeface="Nunito Medium"/>
                <a:cs typeface="Nunito Medium"/>
                <a:sym typeface="Nunito Medium"/>
              </a:defRPr>
            </a:lvl7pPr>
            <a:lvl8pPr indent="-342900" lvl="7" marL="3657600">
              <a:lnSpc>
                <a:spcPct val="115000"/>
              </a:lnSpc>
              <a:spcBef>
                <a:spcPts val="0"/>
              </a:spcBef>
              <a:spcAft>
                <a:spcPts val="0"/>
              </a:spcAft>
              <a:buClr>
                <a:schemeClr val="dk1"/>
              </a:buClr>
              <a:buSzPts val="1800"/>
              <a:buFont typeface="Nunito Medium"/>
              <a:buChar char="○"/>
              <a:defRPr sz="1800">
                <a:solidFill>
                  <a:schemeClr val="dk1"/>
                </a:solidFill>
                <a:latin typeface="Nunito Medium"/>
                <a:ea typeface="Nunito Medium"/>
                <a:cs typeface="Nunito Medium"/>
                <a:sym typeface="Nunito Medium"/>
              </a:defRPr>
            </a:lvl8pPr>
            <a:lvl9pPr indent="-342900" lvl="8" marL="4114800">
              <a:lnSpc>
                <a:spcPct val="115000"/>
              </a:lnSpc>
              <a:spcBef>
                <a:spcPts val="0"/>
              </a:spcBef>
              <a:spcAft>
                <a:spcPts val="0"/>
              </a:spcAft>
              <a:buClr>
                <a:schemeClr val="dk1"/>
              </a:buClr>
              <a:buSzPts val="1800"/>
              <a:buFont typeface="Nunito Medium"/>
              <a:buChar char="■"/>
              <a:defRPr sz="1800">
                <a:solidFill>
                  <a:schemeClr val="dk1"/>
                </a:solidFill>
                <a:latin typeface="Nunito Medium"/>
                <a:ea typeface="Nunito Medium"/>
                <a:cs typeface="Nunito Medium"/>
                <a:sym typeface="Nunit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hyperlink" Target="https://bit.ly/3A1uf1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it.ly/3A1uf1Q" TargetMode="External"/><Relationship Id="rId4" Type="http://schemas.openxmlformats.org/officeDocument/2006/relationships/image" Target="../media/image2.pn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grpSp>
        <p:nvGrpSpPr>
          <p:cNvPr id="1864" name="Google Shape;1864;p21"/>
          <p:cNvGrpSpPr/>
          <p:nvPr/>
        </p:nvGrpSpPr>
        <p:grpSpPr>
          <a:xfrm>
            <a:off x="5949864" y="885808"/>
            <a:ext cx="1099081" cy="1099891"/>
            <a:chOff x="-975486" y="2813046"/>
            <a:chExt cx="1099081" cy="1099891"/>
          </a:xfrm>
        </p:grpSpPr>
        <p:sp>
          <p:nvSpPr>
            <p:cNvPr id="1865" name="Google Shape;1865;p21"/>
            <p:cNvSpPr/>
            <p:nvPr/>
          </p:nvSpPr>
          <p:spPr>
            <a:xfrm rot="83430">
              <a:off x="-962620" y="2825911"/>
              <a:ext cx="1073348" cy="1073461"/>
            </a:xfrm>
            <a:custGeom>
              <a:rect b="b" l="l" r="r" t="t"/>
              <a:pathLst>
                <a:path extrusionOk="0" h="13764" w="13763">
                  <a:moveTo>
                    <a:pt x="6882" y="1"/>
                  </a:moveTo>
                  <a:cubicBezTo>
                    <a:pt x="3083" y="1"/>
                    <a:pt x="1" y="3081"/>
                    <a:pt x="1" y="6882"/>
                  </a:cubicBezTo>
                  <a:cubicBezTo>
                    <a:pt x="1" y="8707"/>
                    <a:pt x="726" y="10457"/>
                    <a:pt x="2016" y="11747"/>
                  </a:cubicBezTo>
                  <a:cubicBezTo>
                    <a:pt x="3308" y="13038"/>
                    <a:pt x="5057" y="13763"/>
                    <a:pt x="6882" y="13763"/>
                  </a:cubicBezTo>
                  <a:cubicBezTo>
                    <a:pt x="8708" y="13763"/>
                    <a:pt x="10457" y="13038"/>
                    <a:pt x="11749" y="11747"/>
                  </a:cubicBezTo>
                  <a:cubicBezTo>
                    <a:pt x="13039" y="10457"/>
                    <a:pt x="13763" y="8707"/>
                    <a:pt x="13763" y="6882"/>
                  </a:cubicBezTo>
                  <a:cubicBezTo>
                    <a:pt x="13763" y="5057"/>
                    <a:pt x="13039" y="3307"/>
                    <a:pt x="11749" y="2016"/>
                  </a:cubicBezTo>
                  <a:cubicBezTo>
                    <a:pt x="10457" y="725"/>
                    <a:pt x="8708" y="1"/>
                    <a:pt x="68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6" name="Google Shape;1866;p21"/>
            <p:cNvGrpSpPr/>
            <p:nvPr/>
          </p:nvGrpSpPr>
          <p:grpSpPr>
            <a:xfrm rot="83977">
              <a:off x="-962159" y="2828418"/>
              <a:ext cx="1048700" cy="1071871"/>
              <a:chOff x="6039144" y="3610556"/>
              <a:chExt cx="3659292" cy="3740144"/>
            </a:xfrm>
          </p:grpSpPr>
          <p:sp>
            <p:nvSpPr>
              <p:cNvPr id="1867" name="Google Shape;1867;p21"/>
              <p:cNvSpPr/>
              <p:nvPr/>
            </p:nvSpPr>
            <p:spPr>
              <a:xfrm>
                <a:off x="8296189"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1"/>
              <p:cNvSpPr/>
              <p:nvPr/>
            </p:nvSpPr>
            <p:spPr>
              <a:xfrm>
                <a:off x="8296189"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1"/>
              <p:cNvSpPr/>
              <p:nvPr/>
            </p:nvSpPr>
            <p:spPr>
              <a:xfrm>
                <a:off x="8296189"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1"/>
              <p:cNvSpPr/>
              <p:nvPr/>
            </p:nvSpPr>
            <p:spPr>
              <a:xfrm>
                <a:off x="8296189"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1"/>
              <p:cNvSpPr/>
              <p:nvPr/>
            </p:nvSpPr>
            <p:spPr>
              <a:xfrm>
                <a:off x="8296189"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1"/>
              <p:cNvSpPr/>
              <p:nvPr/>
            </p:nvSpPr>
            <p:spPr>
              <a:xfrm>
                <a:off x="8296189"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1"/>
              <p:cNvSpPr/>
              <p:nvPr/>
            </p:nvSpPr>
            <p:spPr>
              <a:xfrm>
                <a:off x="8296189"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1"/>
              <p:cNvSpPr/>
              <p:nvPr/>
            </p:nvSpPr>
            <p:spPr>
              <a:xfrm>
                <a:off x="8296189"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1"/>
              <p:cNvSpPr/>
              <p:nvPr/>
            </p:nvSpPr>
            <p:spPr>
              <a:xfrm>
                <a:off x="8296189"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1"/>
              <p:cNvSpPr/>
              <p:nvPr/>
            </p:nvSpPr>
            <p:spPr>
              <a:xfrm>
                <a:off x="8296189"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1"/>
              <p:cNvSpPr/>
              <p:nvPr/>
            </p:nvSpPr>
            <p:spPr>
              <a:xfrm>
                <a:off x="8296189"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1"/>
              <p:cNvSpPr/>
              <p:nvPr/>
            </p:nvSpPr>
            <p:spPr>
              <a:xfrm>
                <a:off x="8296189"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1"/>
              <p:cNvSpPr/>
              <p:nvPr/>
            </p:nvSpPr>
            <p:spPr>
              <a:xfrm>
                <a:off x="8296189"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1"/>
              <p:cNvSpPr/>
              <p:nvPr/>
            </p:nvSpPr>
            <p:spPr>
              <a:xfrm>
                <a:off x="8559706" y="4917796"/>
                <a:ext cx="119780" cy="119236"/>
              </a:xfrm>
              <a:custGeom>
                <a:rect b="b" l="l" r="r" t="t"/>
                <a:pathLst>
                  <a:path extrusionOk="0" h="438" w="440">
                    <a:moveTo>
                      <a:pt x="220" y="1"/>
                    </a:moveTo>
                    <a:cubicBezTo>
                      <a:pt x="98" y="1"/>
                      <a:pt x="1" y="99"/>
                      <a:pt x="1" y="220"/>
                    </a:cubicBezTo>
                    <a:cubicBezTo>
                      <a:pt x="1" y="342"/>
                      <a:pt x="99" y="438"/>
                      <a:pt x="220" y="438"/>
                    </a:cubicBezTo>
                    <a:cubicBezTo>
                      <a:pt x="340" y="438"/>
                      <a:pt x="439" y="339"/>
                      <a:pt x="439" y="220"/>
                    </a:cubicBezTo>
                    <a:cubicBezTo>
                      <a:pt x="439" y="99"/>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1"/>
              <p:cNvSpPr/>
              <p:nvPr/>
            </p:nvSpPr>
            <p:spPr>
              <a:xfrm>
                <a:off x="8559706" y="4480597"/>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1"/>
              <p:cNvSpPr/>
              <p:nvPr/>
            </p:nvSpPr>
            <p:spPr>
              <a:xfrm>
                <a:off x="8559706" y="5137212"/>
                <a:ext cx="119780" cy="119236"/>
              </a:xfrm>
              <a:custGeom>
                <a:rect b="b" l="l" r="r" t="t"/>
                <a:pathLst>
                  <a:path extrusionOk="0" h="438" w="440">
                    <a:moveTo>
                      <a:pt x="220" y="0"/>
                    </a:moveTo>
                    <a:cubicBezTo>
                      <a:pt x="98" y="0"/>
                      <a:pt x="1" y="98"/>
                      <a:pt x="1" y="218"/>
                    </a:cubicBezTo>
                    <a:cubicBezTo>
                      <a:pt x="1" y="340"/>
                      <a:pt x="99" y="437"/>
                      <a:pt x="220" y="437"/>
                    </a:cubicBezTo>
                    <a:cubicBezTo>
                      <a:pt x="340" y="437"/>
                      <a:pt x="439" y="339"/>
                      <a:pt x="439" y="218"/>
                    </a:cubicBezTo>
                    <a:cubicBezTo>
                      <a:pt x="439"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1"/>
              <p:cNvSpPr/>
              <p:nvPr/>
            </p:nvSpPr>
            <p:spPr>
              <a:xfrm>
                <a:off x="8559706" y="4699197"/>
                <a:ext cx="119780" cy="119508"/>
              </a:xfrm>
              <a:custGeom>
                <a:rect b="b" l="l" r="r" t="t"/>
                <a:pathLst>
                  <a:path extrusionOk="0" h="439" w="440">
                    <a:moveTo>
                      <a:pt x="220" y="1"/>
                    </a:moveTo>
                    <a:cubicBezTo>
                      <a:pt x="98" y="1"/>
                      <a:pt x="1" y="100"/>
                      <a:pt x="1" y="220"/>
                    </a:cubicBezTo>
                    <a:cubicBezTo>
                      <a:pt x="1" y="341"/>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1"/>
              <p:cNvSpPr/>
              <p:nvPr/>
            </p:nvSpPr>
            <p:spPr>
              <a:xfrm>
                <a:off x="8559706" y="5569510"/>
                <a:ext cx="119780" cy="119236"/>
              </a:xfrm>
              <a:custGeom>
                <a:rect b="b" l="l" r="r" t="t"/>
                <a:pathLst>
                  <a:path extrusionOk="0" h="438" w="440">
                    <a:moveTo>
                      <a:pt x="220" y="1"/>
                    </a:moveTo>
                    <a:cubicBezTo>
                      <a:pt x="98" y="1"/>
                      <a:pt x="1" y="100"/>
                      <a:pt x="1" y="220"/>
                    </a:cubicBezTo>
                    <a:cubicBezTo>
                      <a:pt x="1" y="342"/>
                      <a:pt x="99" y="438"/>
                      <a:pt x="220" y="438"/>
                    </a:cubicBezTo>
                    <a:cubicBezTo>
                      <a:pt x="340" y="438"/>
                      <a:pt x="439" y="340"/>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1"/>
              <p:cNvSpPr/>
              <p:nvPr/>
            </p:nvSpPr>
            <p:spPr>
              <a:xfrm>
                <a:off x="8559706" y="5350911"/>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1"/>
              <p:cNvSpPr/>
              <p:nvPr/>
            </p:nvSpPr>
            <p:spPr>
              <a:xfrm>
                <a:off x="8559706" y="3828883"/>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41"/>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1"/>
              <p:cNvSpPr/>
              <p:nvPr/>
            </p:nvSpPr>
            <p:spPr>
              <a:xfrm>
                <a:off x="8296189"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1"/>
              <p:cNvSpPr/>
              <p:nvPr/>
            </p:nvSpPr>
            <p:spPr>
              <a:xfrm>
                <a:off x="8559706" y="5788926"/>
                <a:ext cx="119780" cy="118963"/>
              </a:xfrm>
              <a:custGeom>
                <a:rect b="b" l="l" r="r" t="t"/>
                <a:pathLst>
                  <a:path extrusionOk="0" h="437" w="440">
                    <a:moveTo>
                      <a:pt x="220" y="0"/>
                    </a:moveTo>
                    <a:cubicBezTo>
                      <a:pt x="98" y="0"/>
                      <a:pt x="1" y="98"/>
                      <a:pt x="1" y="218"/>
                    </a:cubicBezTo>
                    <a:cubicBezTo>
                      <a:pt x="1" y="340"/>
                      <a:pt x="99" y="436"/>
                      <a:pt x="220" y="436"/>
                    </a:cubicBezTo>
                    <a:cubicBezTo>
                      <a:pt x="340" y="436"/>
                      <a:pt x="439" y="339"/>
                      <a:pt x="439" y="218"/>
                    </a:cubicBezTo>
                    <a:cubicBezTo>
                      <a:pt x="439"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1"/>
              <p:cNvSpPr/>
              <p:nvPr/>
            </p:nvSpPr>
            <p:spPr>
              <a:xfrm>
                <a:off x="8296189"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1"/>
              <p:cNvSpPr/>
              <p:nvPr/>
            </p:nvSpPr>
            <p:spPr>
              <a:xfrm>
                <a:off x="8559706" y="4043126"/>
                <a:ext cx="119780" cy="119508"/>
              </a:xfrm>
              <a:custGeom>
                <a:rect b="b" l="l" r="r" t="t"/>
                <a:pathLst>
                  <a:path extrusionOk="0" h="439" w="440">
                    <a:moveTo>
                      <a:pt x="220" y="1"/>
                    </a:moveTo>
                    <a:cubicBezTo>
                      <a:pt x="98" y="1"/>
                      <a:pt x="1" y="100"/>
                      <a:pt x="1" y="220"/>
                    </a:cubicBezTo>
                    <a:cubicBezTo>
                      <a:pt x="1" y="342"/>
                      <a:pt x="99" y="438"/>
                      <a:pt x="220" y="438"/>
                    </a:cubicBezTo>
                    <a:cubicBezTo>
                      <a:pt x="340" y="438"/>
                      <a:pt x="439" y="339"/>
                      <a:pt x="439" y="220"/>
                    </a:cubicBezTo>
                    <a:cubicBezTo>
                      <a:pt x="439"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1"/>
              <p:cNvSpPr/>
              <p:nvPr/>
            </p:nvSpPr>
            <p:spPr>
              <a:xfrm>
                <a:off x="8559706" y="4262270"/>
                <a:ext cx="119780" cy="119236"/>
              </a:xfrm>
              <a:custGeom>
                <a:rect b="b" l="l" r="r" t="t"/>
                <a:pathLst>
                  <a:path extrusionOk="0" h="438" w="440">
                    <a:moveTo>
                      <a:pt x="220" y="0"/>
                    </a:moveTo>
                    <a:cubicBezTo>
                      <a:pt x="98" y="0"/>
                      <a:pt x="1" y="99"/>
                      <a:pt x="1" y="220"/>
                    </a:cubicBezTo>
                    <a:cubicBezTo>
                      <a:pt x="1" y="340"/>
                      <a:pt x="99" y="437"/>
                      <a:pt x="220" y="437"/>
                    </a:cubicBezTo>
                    <a:cubicBezTo>
                      <a:pt x="340" y="437"/>
                      <a:pt x="439" y="340"/>
                      <a:pt x="439" y="220"/>
                    </a:cubicBezTo>
                    <a:cubicBezTo>
                      <a:pt x="439"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1"/>
              <p:cNvSpPr/>
              <p:nvPr/>
            </p:nvSpPr>
            <p:spPr>
              <a:xfrm>
                <a:off x="8559706" y="6007526"/>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1"/>
              <p:cNvSpPr/>
              <p:nvPr/>
            </p:nvSpPr>
            <p:spPr>
              <a:xfrm>
                <a:off x="8032944" y="3828883"/>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1"/>
              <p:cNvSpPr/>
              <p:nvPr/>
            </p:nvSpPr>
            <p:spPr>
              <a:xfrm>
                <a:off x="8296189"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1"/>
              <p:cNvSpPr/>
              <p:nvPr/>
            </p:nvSpPr>
            <p:spPr>
              <a:xfrm>
                <a:off x="8032944" y="4699197"/>
                <a:ext cx="119508" cy="119508"/>
              </a:xfrm>
              <a:custGeom>
                <a:rect b="b" l="l" r="r" t="t"/>
                <a:pathLst>
                  <a:path extrusionOk="0" h="439" w="439">
                    <a:moveTo>
                      <a:pt x="220" y="1"/>
                    </a:moveTo>
                    <a:cubicBezTo>
                      <a:pt x="98" y="1"/>
                      <a:pt x="0" y="100"/>
                      <a:pt x="0" y="220"/>
                    </a:cubicBezTo>
                    <a:cubicBezTo>
                      <a:pt x="0" y="341"/>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1"/>
              <p:cNvSpPr/>
              <p:nvPr/>
            </p:nvSpPr>
            <p:spPr>
              <a:xfrm>
                <a:off x="8032944" y="7096711"/>
                <a:ext cx="119508" cy="119236"/>
              </a:xfrm>
              <a:custGeom>
                <a:rect b="b" l="l" r="r" t="t"/>
                <a:pathLst>
                  <a:path extrusionOk="0" h="438" w="439">
                    <a:moveTo>
                      <a:pt x="220" y="0"/>
                    </a:moveTo>
                    <a:cubicBezTo>
                      <a:pt x="98" y="0"/>
                      <a:pt x="0" y="99"/>
                      <a:pt x="0" y="218"/>
                    </a:cubicBezTo>
                    <a:cubicBezTo>
                      <a:pt x="0" y="339"/>
                      <a:pt x="99" y="437"/>
                      <a:pt x="220" y="437"/>
                    </a:cubicBezTo>
                    <a:cubicBezTo>
                      <a:pt x="341" y="437"/>
                      <a:pt x="439" y="339"/>
                      <a:pt x="439" y="218"/>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1"/>
              <p:cNvSpPr/>
              <p:nvPr/>
            </p:nvSpPr>
            <p:spPr>
              <a:xfrm>
                <a:off x="8032944" y="4262270"/>
                <a:ext cx="119508" cy="119236"/>
              </a:xfrm>
              <a:custGeom>
                <a:rect b="b" l="l" r="r" t="t"/>
                <a:pathLst>
                  <a:path extrusionOk="0" h="438" w="439">
                    <a:moveTo>
                      <a:pt x="220" y="0"/>
                    </a:moveTo>
                    <a:cubicBezTo>
                      <a:pt x="98" y="0"/>
                      <a:pt x="0" y="99"/>
                      <a:pt x="0" y="220"/>
                    </a:cubicBezTo>
                    <a:cubicBezTo>
                      <a:pt x="0" y="340"/>
                      <a:pt x="99" y="437"/>
                      <a:pt x="220" y="437"/>
                    </a:cubicBezTo>
                    <a:cubicBezTo>
                      <a:pt x="341" y="437"/>
                      <a:pt x="439" y="340"/>
                      <a:pt x="439" y="220"/>
                    </a:cubicBezTo>
                    <a:cubicBezTo>
                      <a:pt x="439" y="99"/>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1"/>
              <p:cNvSpPr/>
              <p:nvPr/>
            </p:nvSpPr>
            <p:spPr>
              <a:xfrm>
                <a:off x="8032944" y="4480597"/>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1"/>
              <p:cNvSpPr/>
              <p:nvPr/>
            </p:nvSpPr>
            <p:spPr>
              <a:xfrm>
                <a:off x="8032944" y="4043126"/>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39"/>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1"/>
              <p:cNvSpPr/>
              <p:nvPr/>
            </p:nvSpPr>
            <p:spPr>
              <a:xfrm>
                <a:off x="7505910" y="7096167"/>
                <a:ext cx="119780" cy="118963"/>
              </a:xfrm>
              <a:custGeom>
                <a:rect b="b" l="l" r="r" t="t"/>
                <a:pathLst>
                  <a:path extrusionOk="0" h="437" w="440">
                    <a:moveTo>
                      <a:pt x="220" y="1"/>
                    </a:moveTo>
                    <a:cubicBezTo>
                      <a:pt x="98" y="1"/>
                      <a:pt x="1" y="98"/>
                      <a:pt x="1" y="219"/>
                    </a:cubicBezTo>
                    <a:cubicBezTo>
                      <a:pt x="1" y="339"/>
                      <a:pt x="100" y="437"/>
                      <a:pt x="220" y="437"/>
                    </a:cubicBezTo>
                    <a:cubicBezTo>
                      <a:pt x="342" y="437"/>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1"/>
              <p:cNvSpPr/>
              <p:nvPr/>
            </p:nvSpPr>
            <p:spPr>
              <a:xfrm>
                <a:off x="7505910" y="6659240"/>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1"/>
              <p:cNvSpPr/>
              <p:nvPr/>
            </p:nvSpPr>
            <p:spPr>
              <a:xfrm>
                <a:off x="8559706" y="7096167"/>
                <a:ext cx="119780" cy="118691"/>
              </a:xfrm>
              <a:custGeom>
                <a:rect b="b" l="l" r="r" t="t"/>
                <a:pathLst>
                  <a:path extrusionOk="0" h="436" w="440">
                    <a:moveTo>
                      <a:pt x="220" y="1"/>
                    </a:moveTo>
                    <a:cubicBezTo>
                      <a:pt x="98" y="1"/>
                      <a:pt x="1" y="98"/>
                      <a:pt x="1" y="219"/>
                    </a:cubicBezTo>
                    <a:cubicBezTo>
                      <a:pt x="1" y="332"/>
                      <a:pt x="85" y="425"/>
                      <a:pt x="194" y="435"/>
                    </a:cubicBezTo>
                    <a:cubicBezTo>
                      <a:pt x="261" y="409"/>
                      <a:pt x="327" y="382"/>
                      <a:pt x="392" y="353"/>
                    </a:cubicBezTo>
                    <a:cubicBezTo>
                      <a:pt x="421" y="315"/>
                      <a:pt x="438" y="269"/>
                      <a:pt x="438"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1"/>
              <p:cNvSpPr/>
              <p:nvPr/>
            </p:nvSpPr>
            <p:spPr>
              <a:xfrm>
                <a:off x="7505910" y="6877567"/>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1"/>
              <p:cNvSpPr/>
              <p:nvPr/>
            </p:nvSpPr>
            <p:spPr>
              <a:xfrm>
                <a:off x="9051895" y="6877567"/>
                <a:ext cx="93102" cy="83029"/>
              </a:xfrm>
              <a:custGeom>
                <a:rect b="b" l="l" r="r" t="t"/>
                <a:pathLst>
                  <a:path extrusionOk="0" h="305" w="342">
                    <a:moveTo>
                      <a:pt x="218" y="1"/>
                    </a:moveTo>
                    <a:cubicBezTo>
                      <a:pt x="98" y="1"/>
                      <a:pt x="0" y="98"/>
                      <a:pt x="0" y="219"/>
                    </a:cubicBezTo>
                    <a:cubicBezTo>
                      <a:pt x="0" y="249"/>
                      <a:pt x="5" y="278"/>
                      <a:pt x="17" y="305"/>
                    </a:cubicBezTo>
                    <a:cubicBezTo>
                      <a:pt x="129" y="219"/>
                      <a:pt x="237" y="130"/>
                      <a:pt x="341" y="38"/>
                    </a:cubicBezTo>
                    <a:cubicBezTo>
                      <a:pt x="306" y="15"/>
                      <a:pt x="265"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1"/>
              <p:cNvSpPr/>
              <p:nvPr/>
            </p:nvSpPr>
            <p:spPr>
              <a:xfrm>
                <a:off x="8794367" y="7096167"/>
                <a:ext cx="60707" cy="34301"/>
              </a:xfrm>
              <a:custGeom>
                <a:rect b="b" l="l" r="r" t="t"/>
                <a:pathLst>
                  <a:path extrusionOk="0" h="126" w="223">
                    <a:moveTo>
                      <a:pt x="198" y="1"/>
                    </a:moveTo>
                    <a:cubicBezTo>
                      <a:pt x="111" y="1"/>
                      <a:pt x="36" y="52"/>
                      <a:pt x="0" y="125"/>
                    </a:cubicBezTo>
                    <a:cubicBezTo>
                      <a:pt x="75" y="87"/>
                      <a:pt x="148" y="45"/>
                      <a:pt x="222" y="2"/>
                    </a:cubicBezTo>
                    <a:cubicBezTo>
                      <a:pt x="215" y="2"/>
                      <a:pt x="205" y="1"/>
                      <a:pt x="1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1"/>
              <p:cNvSpPr/>
              <p:nvPr/>
            </p:nvSpPr>
            <p:spPr>
              <a:xfrm>
                <a:off x="8040022" y="7315310"/>
                <a:ext cx="98819" cy="31306"/>
              </a:xfrm>
              <a:custGeom>
                <a:rect b="b" l="l" r="r" t="t"/>
                <a:pathLst>
                  <a:path extrusionOk="0" h="115" w="363">
                    <a:moveTo>
                      <a:pt x="194" y="0"/>
                    </a:moveTo>
                    <a:cubicBezTo>
                      <a:pt x="112" y="0"/>
                      <a:pt x="37" y="46"/>
                      <a:pt x="0" y="115"/>
                    </a:cubicBezTo>
                    <a:cubicBezTo>
                      <a:pt x="122" y="106"/>
                      <a:pt x="242" y="95"/>
                      <a:pt x="363" y="80"/>
                    </a:cubicBezTo>
                    <a:cubicBezTo>
                      <a:pt x="323" y="30"/>
                      <a:pt x="262" y="0"/>
                      <a:pt x="1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1"/>
              <p:cNvSpPr/>
              <p:nvPr/>
            </p:nvSpPr>
            <p:spPr>
              <a:xfrm>
                <a:off x="8032944" y="6877567"/>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1"/>
              <p:cNvSpPr/>
              <p:nvPr/>
            </p:nvSpPr>
            <p:spPr>
              <a:xfrm>
                <a:off x="8032944" y="6659240"/>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1"/>
              <p:cNvSpPr/>
              <p:nvPr/>
            </p:nvSpPr>
            <p:spPr>
              <a:xfrm>
                <a:off x="8032944" y="6225853"/>
                <a:ext cx="119508" cy="119508"/>
              </a:xfrm>
              <a:custGeom>
                <a:rect b="b" l="l" r="r" t="t"/>
                <a:pathLst>
                  <a:path extrusionOk="0" h="439" w="439">
                    <a:moveTo>
                      <a:pt x="220" y="1"/>
                    </a:moveTo>
                    <a:cubicBezTo>
                      <a:pt x="98" y="1"/>
                      <a:pt x="0" y="98"/>
                      <a:pt x="0" y="219"/>
                    </a:cubicBezTo>
                    <a:cubicBezTo>
                      <a:pt x="0" y="341"/>
                      <a:pt x="99" y="438"/>
                      <a:pt x="220" y="438"/>
                    </a:cubicBezTo>
                    <a:cubicBezTo>
                      <a:pt x="341"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1"/>
              <p:cNvSpPr/>
              <p:nvPr/>
            </p:nvSpPr>
            <p:spPr>
              <a:xfrm>
                <a:off x="8032944" y="6444452"/>
                <a:ext cx="119508" cy="119236"/>
              </a:xfrm>
              <a:custGeom>
                <a:rect b="b" l="l" r="r" t="t"/>
                <a:pathLst>
                  <a:path extrusionOk="0" h="438" w="439">
                    <a:moveTo>
                      <a:pt x="220" y="1"/>
                    </a:moveTo>
                    <a:cubicBezTo>
                      <a:pt x="98" y="1"/>
                      <a:pt x="0" y="98"/>
                      <a:pt x="0" y="219"/>
                    </a:cubicBezTo>
                    <a:cubicBezTo>
                      <a:pt x="0" y="339"/>
                      <a:pt x="99" y="438"/>
                      <a:pt x="220" y="438"/>
                    </a:cubicBezTo>
                    <a:cubicBezTo>
                      <a:pt x="341"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1"/>
              <p:cNvSpPr/>
              <p:nvPr/>
            </p:nvSpPr>
            <p:spPr>
              <a:xfrm>
                <a:off x="8033217" y="3611645"/>
                <a:ext cx="119236" cy="118147"/>
              </a:xfrm>
              <a:custGeom>
                <a:rect b="b" l="l" r="r" t="t"/>
                <a:pathLst>
                  <a:path extrusionOk="0" h="434" w="438">
                    <a:moveTo>
                      <a:pt x="183" y="0"/>
                    </a:moveTo>
                    <a:cubicBezTo>
                      <a:pt x="79" y="16"/>
                      <a:pt x="1" y="107"/>
                      <a:pt x="1" y="215"/>
                    </a:cubicBezTo>
                    <a:cubicBezTo>
                      <a:pt x="1" y="337"/>
                      <a:pt x="98" y="433"/>
                      <a:pt x="219" y="433"/>
                    </a:cubicBezTo>
                    <a:cubicBezTo>
                      <a:pt x="340" y="433"/>
                      <a:pt x="438" y="336"/>
                      <a:pt x="438" y="215"/>
                    </a:cubicBezTo>
                    <a:cubicBezTo>
                      <a:pt x="438" y="122"/>
                      <a:pt x="378" y="42"/>
                      <a:pt x="296" y="10"/>
                    </a:cubicBezTo>
                    <a:lnTo>
                      <a:pt x="1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1"/>
              <p:cNvSpPr/>
              <p:nvPr/>
            </p:nvSpPr>
            <p:spPr>
              <a:xfrm>
                <a:off x="8296189" y="3644312"/>
                <a:ext cx="119780" cy="85479"/>
              </a:xfrm>
              <a:custGeom>
                <a:rect b="b" l="l" r="r" t="t"/>
                <a:pathLst>
                  <a:path extrusionOk="0" h="314" w="440">
                    <a:moveTo>
                      <a:pt x="24" y="1"/>
                    </a:moveTo>
                    <a:cubicBezTo>
                      <a:pt x="9" y="30"/>
                      <a:pt x="1" y="61"/>
                      <a:pt x="1" y="95"/>
                    </a:cubicBezTo>
                    <a:cubicBezTo>
                      <a:pt x="2" y="216"/>
                      <a:pt x="100" y="313"/>
                      <a:pt x="220" y="313"/>
                    </a:cubicBezTo>
                    <a:cubicBezTo>
                      <a:pt x="339" y="313"/>
                      <a:pt x="435" y="219"/>
                      <a:pt x="440" y="103"/>
                    </a:cubicBezTo>
                    <a:cubicBezTo>
                      <a:pt x="303" y="65"/>
                      <a:pt x="163" y="3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1"/>
              <p:cNvSpPr/>
              <p:nvPr/>
            </p:nvSpPr>
            <p:spPr>
              <a:xfrm>
                <a:off x="8032944" y="4917796"/>
                <a:ext cx="119508" cy="119236"/>
              </a:xfrm>
              <a:custGeom>
                <a:rect b="b" l="l" r="r" t="t"/>
                <a:pathLst>
                  <a:path extrusionOk="0" h="438" w="439">
                    <a:moveTo>
                      <a:pt x="220" y="1"/>
                    </a:moveTo>
                    <a:cubicBezTo>
                      <a:pt x="98" y="1"/>
                      <a:pt x="0" y="99"/>
                      <a:pt x="0" y="220"/>
                    </a:cubicBezTo>
                    <a:cubicBezTo>
                      <a:pt x="0" y="342"/>
                      <a:pt x="99" y="438"/>
                      <a:pt x="220" y="438"/>
                    </a:cubicBezTo>
                    <a:cubicBezTo>
                      <a:pt x="341" y="438"/>
                      <a:pt x="439" y="339"/>
                      <a:pt x="439" y="220"/>
                    </a:cubicBezTo>
                    <a:cubicBezTo>
                      <a:pt x="439" y="99"/>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1"/>
              <p:cNvSpPr/>
              <p:nvPr/>
            </p:nvSpPr>
            <p:spPr>
              <a:xfrm>
                <a:off x="8032944" y="6007526"/>
                <a:ext cx="119508" cy="119236"/>
              </a:xfrm>
              <a:custGeom>
                <a:rect b="b" l="l" r="r" t="t"/>
                <a:pathLst>
                  <a:path extrusionOk="0" h="438" w="439">
                    <a:moveTo>
                      <a:pt x="220" y="0"/>
                    </a:moveTo>
                    <a:cubicBezTo>
                      <a:pt x="98" y="0"/>
                      <a:pt x="0" y="98"/>
                      <a:pt x="0" y="218"/>
                    </a:cubicBezTo>
                    <a:cubicBezTo>
                      <a:pt x="0" y="338"/>
                      <a:pt x="99" y="437"/>
                      <a:pt x="220" y="437"/>
                    </a:cubicBezTo>
                    <a:cubicBezTo>
                      <a:pt x="341"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1"/>
              <p:cNvSpPr/>
              <p:nvPr/>
            </p:nvSpPr>
            <p:spPr>
              <a:xfrm>
                <a:off x="8032944" y="5350911"/>
                <a:ext cx="119508" cy="119508"/>
              </a:xfrm>
              <a:custGeom>
                <a:rect b="b" l="l" r="r" t="t"/>
                <a:pathLst>
                  <a:path extrusionOk="0" h="439" w="439">
                    <a:moveTo>
                      <a:pt x="220" y="1"/>
                    </a:moveTo>
                    <a:cubicBezTo>
                      <a:pt x="98" y="1"/>
                      <a:pt x="0" y="100"/>
                      <a:pt x="0" y="220"/>
                    </a:cubicBezTo>
                    <a:cubicBezTo>
                      <a:pt x="0" y="342"/>
                      <a:pt x="99" y="438"/>
                      <a:pt x="220" y="438"/>
                    </a:cubicBezTo>
                    <a:cubicBezTo>
                      <a:pt x="341"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1"/>
              <p:cNvSpPr/>
              <p:nvPr/>
            </p:nvSpPr>
            <p:spPr>
              <a:xfrm>
                <a:off x="8032944" y="5137212"/>
                <a:ext cx="119508" cy="119236"/>
              </a:xfrm>
              <a:custGeom>
                <a:rect b="b" l="l" r="r" t="t"/>
                <a:pathLst>
                  <a:path extrusionOk="0" h="438" w="439">
                    <a:moveTo>
                      <a:pt x="220" y="0"/>
                    </a:moveTo>
                    <a:cubicBezTo>
                      <a:pt x="98" y="0"/>
                      <a:pt x="0" y="98"/>
                      <a:pt x="0" y="218"/>
                    </a:cubicBezTo>
                    <a:cubicBezTo>
                      <a:pt x="0" y="340"/>
                      <a:pt x="99" y="437"/>
                      <a:pt x="220" y="437"/>
                    </a:cubicBezTo>
                    <a:cubicBezTo>
                      <a:pt x="341" y="437"/>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1"/>
              <p:cNvSpPr/>
              <p:nvPr/>
            </p:nvSpPr>
            <p:spPr>
              <a:xfrm>
                <a:off x="8032944" y="5569510"/>
                <a:ext cx="119508" cy="119236"/>
              </a:xfrm>
              <a:custGeom>
                <a:rect b="b" l="l" r="r" t="t"/>
                <a:pathLst>
                  <a:path extrusionOk="0" h="438" w="439">
                    <a:moveTo>
                      <a:pt x="220" y="1"/>
                    </a:moveTo>
                    <a:cubicBezTo>
                      <a:pt x="98" y="1"/>
                      <a:pt x="0" y="100"/>
                      <a:pt x="0" y="220"/>
                    </a:cubicBezTo>
                    <a:cubicBezTo>
                      <a:pt x="0" y="342"/>
                      <a:pt x="99" y="438"/>
                      <a:pt x="220" y="438"/>
                    </a:cubicBezTo>
                    <a:cubicBezTo>
                      <a:pt x="341" y="438"/>
                      <a:pt x="439" y="340"/>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1"/>
              <p:cNvSpPr/>
              <p:nvPr/>
            </p:nvSpPr>
            <p:spPr>
              <a:xfrm>
                <a:off x="8032944" y="5788926"/>
                <a:ext cx="119508" cy="118963"/>
              </a:xfrm>
              <a:custGeom>
                <a:rect b="b" l="l" r="r" t="t"/>
                <a:pathLst>
                  <a:path extrusionOk="0" h="437" w="439">
                    <a:moveTo>
                      <a:pt x="220" y="0"/>
                    </a:moveTo>
                    <a:cubicBezTo>
                      <a:pt x="98" y="0"/>
                      <a:pt x="0" y="98"/>
                      <a:pt x="0" y="218"/>
                    </a:cubicBezTo>
                    <a:cubicBezTo>
                      <a:pt x="0" y="340"/>
                      <a:pt x="99" y="436"/>
                      <a:pt x="220" y="436"/>
                    </a:cubicBezTo>
                    <a:cubicBezTo>
                      <a:pt x="341" y="436"/>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1"/>
              <p:cNvSpPr/>
              <p:nvPr/>
            </p:nvSpPr>
            <p:spPr>
              <a:xfrm>
                <a:off x="9051895" y="4480597"/>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1"/>
              <p:cNvSpPr/>
              <p:nvPr/>
            </p:nvSpPr>
            <p:spPr>
              <a:xfrm>
                <a:off x="9578657" y="6226397"/>
                <a:ext cx="51451" cy="90380"/>
              </a:xfrm>
              <a:custGeom>
                <a:rect b="b" l="l" r="r" t="t"/>
                <a:pathLst>
                  <a:path extrusionOk="0" h="332" w="189">
                    <a:moveTo>
                      <a:pt x="188" y="0"/>
                    </a:moveTo>
                    <a:lnTo>
                      <a:pt x="188" y="0"/>
                    </a:lnTo>
                    <a:cubicBezTo>
                      <a:pt x="82" y="16"/>
                      <a:pt x="1" y="108"/>
                      <a:pt x="1" y="217"/>
                    </a:cubicBezTo>
                    <a:cubicBezTo>
                      <a:pt x="1" y="258"/>
                      <a:pt x="12" y="297"/>
                      <a:pt x="32" y="332"/>
                    </a:cubicBezTo>
                    <a:cubicBezTo>
                      <a:pt x="87" y="223"/>
                      <a:pt x="138" y="114"/>
                      <a:pt x="1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1"/>
              <p:cNvSpPr/>
              <p:nvPr/>
            </p:nvSpPr>
            <p:spPr>
              <a:xfrm>
                <a:off x="9578657"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1"/>
              <p:cNvSpPr/>
              <p:nvPr/>
            </p:nvSpPr>
            <p:spPr>
              <a:xfrm>
                <a:off x="9315140" y="4269620"/>
                <a:ext cx="102902" cy="111886"/>
              </a:xfrm>
              <a:custGeom>
                <a:rect b="b" l="l" r="r" t="t"/>
                <a:pathLst>
                  <a:path extrusionOk="0" h="411" w="378">
                    <a:moveTo>
                      <a:pt x="110" y="0"/>
                    </a:moveTo>
                    <a:cubicBezTo>
                      <a:pt x="45" y="41"/>
                      <a:pt x="1" y="112"/>
                      <a:pt x="1" y="193"/>
                    </a:cubicBezTo>
                    <a:cubicBezTo>
                      <a:pt x="1" y="314"/>
                      <a:pt x="98" y="410"/>
                      <a:pt x="219" y="410"/>
                    </a:cubicBezTo>
                    <a:cubicBezTo>
                      <a:pt x="282" y="410"/>
                      <a:pt x="339" y="385"/>
                      <a:pt x="378" y="342"/>
                    </a:cubicBezTo>
                    <a:cubicBezTo>
                      <a:pt x="292" y="224"/>
                      <a:pt x="203" y="112"/>
                      <a:pt x="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1"/>
              <p:cNvSpPr/>
              <p:nvPr/>
            </p:nvSpPr>
            <p:spPr>
              <a:xfrm>
                <a:off x="8559706" y="6225853"/>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1"/>
              <p:cNvSpPr/>
              <p:nvPr/>
            </p:nvSpPr>
            <p:spPr>
              <a:xfrm>
                <a:off x="9315140"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1"/>
              <p:cNvSpPr/>
              <p:nvPr/>
            </p:nvSpPr>
            <p:spPr>
              <a:xfrm>
                <a:off x="9315140" y="4699197"/>
                <a:ext cx="119508" cy="119508"/>
              </a:xfrm>
              <a:custGeom>
                <a:rect b="b" l="l" r="r" t="t"/>
                <a:pathLst>
                  <a:path extrusionOk="0" h="439" w="439">
                    <a:moveTo>
                      <a:pt x="219" y="1"/>
                    </a:moveTo>
                    <a:cubicBezTo>
                      <a:pt x="97" y="1"/>
                      <a:pt x="1" y="100"/>
                      <a:pt x="1" y="220"/>
                    </a:cubicBezTo>
                    <a:cubicBezTo>
                      <a:pt x="1" y="341"/>
                      <a:pt x="98" y="438"/>
                      <a:pt x="219" y="438"/>
                    </a:cubicBezTo>
                    <a:cubicBezTo>
                      <a:pt x="339" y="438"/>
                      <a:pt x="438" y="341"/>
                      <a:pt x="438" y="220"/>
                    </a:cubicBezTo>
                    <a:cubicBezTo>
                      <a:pt x="438"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1"/>
              <p:cNvSpPr/>
              <p:nvPr/>
            </p:nvSpPr>
            <p:spPr>
              <a:xfrm>
                <a:off x="9051895" y="6225853"/>
                <a:ext cx="119508" cy="119508"/>
              </a:xfrm>
              <a:custGeom>
                <a:rect b="b" l="l" r="r" t="t"/>
                <a:pathLst>
                  <a:path extrusionOk="0" h="439" w="439">
                    <a:moveTo>
                      <a:pt x="218" y="1"/>
                    </a:moveTo>
                    <a:cubicBezTo>
                      <a:pt x="96" y="1"/>
                      <a:pt x="0" y="98"/>
                      <a:pt x="0" y="219"/>
                    </a:cubicBezTo>
                    <a:cubicBezTo>
                      <a:pt x="0" y="341"/>
                      <a:pt x="98" y="438"/>
                      <a:pt x="218" y="438"/>
                    </a:cubicBezTo>
                    <a:cubicBezTo>
                      <a:pt x="339" y="438"/>
                      <a:pt x="438" y="339"/>
                      <a:pt x="438" y="219"/>
                    </a:cubicBezTo>
                    <a:cubicBezTo>
                      <a:pt x="439" y="98"/>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1"/>
              <p:cNvSpPr/>
              <p:nvPr/>
            </p:nvSpPr>
            <p:spPr>
              <a:xfrm>
                <a:off x="9315140"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40" y="99"/>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1"/>
              <p:cNvSpPr/>
              <p:nvPr/>
            </p:nvSpPr>
            <p:spPr>
              <a:xfrm>
                <a:off x="9051895" y="6007526"/>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1"/>
              <p:cNvSpPr/>
              <p:nvPr/>
            </p:nvSpPr>
            <p:spPr>
              <a:xfrm>
                <a:off x="9051895" y="6659240"/>
                <a:ext cx="119236" cy="119236"/>
              </a:xfrm>
              <a:custGeom>
                <a:rect b="b" l="l" r="r" t="t"/>
                <a:pathLst>
                  <a:path extrusionOk="0" h="438" w="438">
                    <a:moveTo>
                      <a:pt x="218" y="0"/>
                    </a:moveTo>
                    <a:cubicBezTo>
                      <a:pt x="96" y="0"/>
                      <a:pt x="0" y="98"/>
                      <a:pt x="0" y="218"/>
                    </a:cubicBezTo>
                    <a:cubicBezTo>
                      <a:pt x="0" y="338"/>
                      <a:pt x="98" y="437"/>
                      <a:pt x="218" y="437"/>
                    </a:cubicBezTo>
                    <a:cubicBezTo>
                      <a:pt x="339" y="437"/>
                      <a:pt x="438" y="338"/>
                      <a:pt x="438" y="218"/>
                    </a:cubicBezTo>
                    <a:cubicBezTo>
                      <a:pt x="438" y="98"/>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1"/>
              <p:cNvSpPr/>
              <p:nvPr/>
            </p:nvSpPr>
            <p:spPr>
              <a:xfrm>
                <a:off x="9051895" y="4043126"/>
                <a:ext cx="119236" cy="119508"/>
              </a:xfrm>
              <a:custGeom>
                <a:rect b="b" l="l" r="r" t="t"/>
                <a:pathLst>
                  <a:path extrusionOk="0" h="439" w="438">
                    <a:moveTo>
                      <a:pt x="218" y="1"/>
                    </a:moveTo>
                    <a:cubicBezTo>
                      <a:pt x="96" y="1"/>
                      <a:pt x="0" y="100"/>
                      <a:pt x="0" y="220"/>
                    </a:cubicBezTo>
                    <a:cubicBezTo>
                      <a:pt x="0" y="342"/>
                      <a:pt x="98" y="438"/>
                      <a:pt x="218" y="438"/>
                    </a:cubicBezTo>
                    <a:cubicBezTo>
                      <a:pt x="339" y="438"/>
                      <a:pt x="438" y="339"/>
                      <a:pt x="438" y="220"/>
                    </a:cubicBezTo>
                    <a:cubicBezTo>
                      <a:pt x="438" y="200"/>
                      <a:pt x="433" y="182"/>
                      <a:pt x="430" y="163"/>
                    </a:cubicBezTo>
                    <a:cubicBezTo>
                      <a:pt x="369" y="108"/>
                      <a:pt x="308" y="55"/>
                      <a:pt x="245" y="1"/>
                    </a:cubicBezTo>
                    <a:cubicBezTo>
                      <a:pt x="243" y="1"/>
                      <a:pt x="240" y="2"/>
                      <a:pt x="238" y="2"/>
                    </a:cubicBezTo>
                    <a:cubicBezTo>
                      <a:pt x="232" y="2"/>
                      <a:pt x="226"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1"/>
              <p:cNvSpPr/>
              <p:nvPr/>
            </p:nvSpPr>
            <p:spPr>
              <a:xfrm>
                <a:off x="9578657" y="4702463"/>
                <a:ext cx="86024" cy="116241"/>
              </a:xfrm>
              <a:custGeom>
                <a:rect b="b" l="l" r="r" t="t"/>
                <a:pathLst>
                  <a:path extrusionOk="0" h="427" w="316">
                    <a:moveTo>
                      <a:pt x="147" y="0"/>
                    </a:moveTo>
                    <a:cubicBezTo>
                      <a:pt x="61" y="32"/>
                      <a:pt x="1" y="114"/>
                      <a:pt x="1" y="208"/>
                    </a:cubicBezTo>
                    <a:cubicBezTo>
                      <a:pt x="1" y="330"/>
                      <a:pt x="98" y="426"/>
                      <a:pt x="219" y="426"/>
                    </a:cubicBezTo>
                    <a:cubicBezTo>
                      <a:pt x="253" y="426"/>
                      <a:pt x="284" y="417"/>
                      <a:pt x="316" y="403"/>
                    </a:cubicBezTo>
                    <a:cubicBezTo>
                      <a:pt x="263" y="267"/>
                      <a:pt x="208" y="132"/>
                      <a:pt x="1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1"/>
              <p:cNvSpPr/>
              <p:nvPr/>
            </p:nvSpPr>
            <p:spPr>
              <a:xfrm>
                <a:off x="9051895" y="6444452"/>
                <a:ext cx="119236" cy="119236"/>
              </a:xfrm>
              <a:custGeom>
                <a:rect b="b" l="l" r="r" t="t"/>
                <a:pathLst>
                  <a:path extrusionOk="0" h="438" w="438">
                    <a:moveTo>
                      <a:pt x="218" y="1"/>
                    </a:moveTo>
                    <a:cubicBezTo>
                      <a:pt x="96" y="1"/>
                      <a:pt x="0" y="98"/>
                      <a:pt x="0" y="219"/>
                    </a:cubicBezTo>
                    <a:cubicBezTo>
                      <a:pt x="0" y="339"/>
                      <a:pt x="98" y="438"/>
                      <a:pt x="218" y="438"/>
                    </a:cubicBezTo>
                    <a:cubicBezTo>
                      <a:pt x="339" y="438"/>
                      <a:pt x="438" y="339"/>
                      <a:pt x="438" y="219"/>
                    </a:cubicBezTo>
                    <a:cubicBezTo>
                      <a:pt x="438" y="98"/>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1"/>
              <p:cNvSpPr/>
              <p:nvPr/>
            </p:nvSpPr>
            <p:spPr>
              <a:xfrm>
                <a:off x="9578657"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1"/>
              <p:cNvSpPr/>
              <p:nvPr/>
            </p:nvSpPr>
            <p:spPr>
              <a:xfrm>
                <a:off x="9315140"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40" y="98"/>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1"/>
              <p:cNvSpPr/>
              <p:nvPr/>
            </p:nvSpPr>
            <p:spPr>
              <a:xfrm>
                <a:off x="9578657"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1"/>
              <p:cNvSpPr/>
              <p:nvPr/>
            </p:nvSpPr>
            <p:spPr>
              <a:xfrm>
                <a:off x="9051895" y="5788926"/>
                <a:ext cx="119508" cy="118963"/>
              </a:xfrm>
              <a:custGeom>
                <a:rect b="b" l="l" r="r" t="t"/>
                <a:pathLst>
                  <a:path extrusionOk="0" h="437" w="439">
                    <a:moveTo>
                      <a:pt x="218" y="0"/>
                    </a:moveTo>
                    <a:cubicBezTo>
                      <a:pt x="96" y="0"/>
                      <a:pt x="0" y="98"/>
                      <a:pt x="0" y="218"/>
                    </a:cubicBezTo>
                    <a:cubicBezTo>
                      <a:pt x="0" y="340"/>
                      <a:pt x="98" y="436"/>
                      <a:pt x="218" y="436"/>
                    </a:cubicBezTo>
                    <a:cubicBezTo>
                      <a:pt x="339" y="436"/>
                      <a:pt x="438" y="339"/>
                      <a:pt x="438" y="218"/>
                    </a:cubicBezTo>
                    <a:cubicBezTo>
                      <a:pt x="439" y="96"/>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1"/>
              <p:cNvSpPr/>
              <p:nvPr/>
            </p:nvSpPr>
            <p:spPr>
              <a:xfrm>
                <a:off x="9578657"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1"/>
              <p:cNvSpPr/>
              <p:nvPr/>
            </p:nvSpPr>
            <p:spPr>
              <a:xfrm>
                <a:off x="9578657"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1"/>
              <p:cNvSpPr/>
              <p:nvPr/>
            </p:nvSpPr>
            <p:spPr>
              <a:xfrm>
                <a:off x="9315140" y="6659512"/>
                <a:ext cx="50362" cy="59346"/>
              </a:xfrm>
              <a:custGeom>
                <a:rect b="b" l="l" r="r" t="t"/>
                <a:pathLst>
                  <a:path extrusionOk="0" h="218" w="185">
                    <a:moveTo>
                      <a:pt x="184" y="1"/>
                    </a:moveTo>
                    <a:lnTo>
                      <a:pt x="184" y="1"/>
                    </a:lnTo>
                    <a:cubicBezTo>
                      <a:pt x="81" y="18"/>
                      <a:pt x="1" y="108"/>
                      <a:pt x="1" y="217"/>
                    </a:cubicBezTo>
                    <a:cubicBezTo>
                      <a:pt x="63" y="147"/>
                      <a:pt x="124" y="74"/>
                      <a:pt x="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1"/>
              <p:cNvSpPr/>
              <p:nvPr/>
            </p:nvSpPr>
            <p:spPr>
              <a:xfrm>
                <a:off x="9315140" y="6444452"/>
                <a:ext cx="119508" cy="119236"/>
              </a:xfrm>
              <a:custGeom>
                <a:rect b="b" l="l" r="r" t="t"/>
                <a:pathLst>
                  <a:path extrusionOk="0" h="438" w="439">
                    <a:moveTo>
                      <a:pt x="219" y="1"/>
                    </a:moveTo>
                    <a:cubicBezTo>
                      <a:pt x="97" y="1"/>
                      <a:pt x="1" y="98"/>
                      <a:pt x="1" y="219"/>
                    </a:cubicBezTo>
                    <a:cubicBezTo>
                      <a:pt x="1" y="339"/>
                      <a:pt x="98" y="438"/>
                      <a:pt x="219" y="438"/>
                    </a:cubicBezTo>
                    <a:cubicBezTo>
                      <a:pt x="339" y="438"/>
                      <a:pt x="438" y="339"/>
                      <a:pt x="438" y="219"/>
                    </a:cubicBezTo>
                    <a:cubicBezTo>
                      <a:pt x="438" y="98"/>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1"/>
              <p:cNvSpPr/>
              <p:nvPr/>
            </p:nvSpPr>
            <p:spPr>
              <a:xfrm>
                <a:off x="9315140"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40"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1"/>
              <p:cNvSpPr/>
              <p:nvPr/>
            </p:nvSpPr>
            <p:spPr>
              <a:xfrm>
                <a:off x="9315140"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40" y="100"/>
                      <a:pt x="341"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1"/>
              <p:cNvSpPr/>
              <p:nvPr/>
            </p:nvSpPr>
            <p:spPr>
              <a:xfrm>
                <a:off x="9315140"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40" y="96"/>
                      <a:pt x="34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1"/>
              <p:cNvSpPr/>
              <p:nvPr/>
            </p:nvSpPr>
            <p:spPr>
              <a:xfrm>
                <a:off x="9315140"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40" y="96"/>
                      <a:pt x="34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1"/>
              <p:cNvSpPr/>
              <p:nvPr/>
            </p:nvSpPr>
            <p:spPr>
              <a:xfrm>
                <a:off x="9315140" y="6007526"/>
                <a:ext cx="119508" cy="119236"/>
              </a:xfrm>
              <a:custGeom>
                <a:rect b="b" l="l" r="r" t="t"/>
                <a:pathLst>
                  <a:path extrusionOk="0" h="438" w="439">
                    <a:moveTo>
                      <a:pt x="219" y="0"/>
                    </a:moveTo>
                    <a:cubicBezTo>
                      <a:pt x="97" y="0"/>
                      <a:pt x="1" y="98"/>
                      <a:pt x="1" y="218"/>
                    </a:cubicBezTo>
                    <a:cubicBezTo>
                      <a:pt x="1" y="338"/>
                      <a:pt x="98" y="437"/>
                      <a:pt x="219" y="437"/>
                    </a:cubicBezTo>
                    <a:cubicBezTo>
                      <a:pt x="339" y="437"/>
                      <a:pt x="438" y="338"/>
                      <a:pt x="438" y="218"/>
                    </a:cubicBezTo>
                    <a:cubicBezTo>
                      <a:pt x="438" y="98"/>
                      <a:pt x="34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1"/>
              <p:cNvSpPr/>
              <p:nvPr/>
            </p:nvSpPr>
            <p:spPr>
              <a:xfrm>
                <a:off x="9578657" y="6007526"/>
                <a:ext cx="117330" cy="119236"/>
              </a:xfrm>
              <a:custGeom>
                <a:rect b="b" l="l" r="r" t="t"/>
                <a:pathLst>
                  <a:path extrusionOk="0" h="438" w="431">
                    <a:moveTo>
                      <a:pt x="219" y="0"/>
                    </a:moveTo>
                    <a:cubicBezTo>
                      <a:pt x="97" y="0"/>
                      <a:pt x="1" y="98"/>
                      <a:pt x="1" y="218"/>
                    </a:cubicBezTo>
                    <a:cubicBezTo>
                      <a:pt x="1" y="338"/>
                      <a:pt x="98" y="437"/>
                      <a:pt x="219" y="437"/>
                    </a:cubicBezTo>
                    <a:cubicBezTo>
                      <a:pt x="269" y="437"/>
                      <a:pt x="316" y="419"/>
                      <a:pt x="352" y="391"/>
                    </a:cubicBezTo>
                    <a:cubicBezTo>
                      <a:pt x="378" y="317"/>
                      <a:pt x="405" y="240"/>
                      <a:pt x="431" y="162"/>
                    </a:cubicBezTo>
                    <a:cubicBezTo>
                      <a:pt x="406" y="69"/>
                      <a:pt x="32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1"/>
              <p:cNvSpPr/>
              <p:nvPr/>
            </p:nvSpPr>
            <p:spPr>
              <a:xfrm>
                <a:off x="8788378" y="5569510"/>
                <a:ext cx="119780" cy="119236"/>
              </a:xfrm>
              <a:custGeom>
                <a:rect b="b" l="l" r="r" t="t"/>
                <a:pathLst>
                  <a:path extrusionOk="0" h="438" w="440">
                    <a:moveTo>
                      <a:pt x="219" y="1"/>
                    </a:moveTo>
                    <a:cubicBezTo>
                      <a:pt x="97" y="1"/>
                      <a:pt x="1" y="100"/>
                      <a:pt x="1" y="220"/>
                    </a:cubicBezTo>
                    <a:cubicBezTo>
                      <a:pt x="1" y="342"/>
                      <a:pt x="98" y="438"/>
                      <a:pt x="219" y="438"/>
                    </a:cubicBezTo>
                    <a:cubicBezTo>
                      <a:pt x="339" y="438"/>
                      <a:pt x="438" y="340"/>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1"/>
              <p:cNvSpPr/>
              <p:nvPr/>
            </p:nvSpPr>
            <p:spPr>
              <a:xfrm>
                <a:off x="8788378" y="4480597"/>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1"/>
              <p:cNvSpPr/>
              <p:nvPr/>
            </p:nvSpPr>
            <p:spPr>
              <a:xfrm>
                <a:off x="8788378" y="4917796"/>
                <a:ext cx="119780" cy="119236"/>
              </a:xfrm>
              <a:custGeom>
                <a:rect b="b" l="l" r="r" t="t"/>
                <a:pathLst>
                  <a:path extrusionOk="0" h="438" w="440">
                    <a:moveTo>
                      <a:pt x="219" y="1"/>
                    </a:moveTo>
                    <a:cubicBezTo>
                      <a:pt x="97" y="1"/>
                      <a:pt x="1" y="99"/>
                      <a:pt x="1" y="220"/>
                    </a:cubicBezTo>
                    <a:cubicBezTo>
                      <a:pt x="1" y="342"/>
                      <a:pt x="98" y="438"/>
                      <a:pt x="219" y="438"/>
                    </a:cubicBezTo>
                    <a:cubicBezTo>
                      <a:pt x="339" y="438"/>
                      <a:pt x="438" y="339"/>
                      <a:pt x="438" y="220"/>
                    </a:cubicBezTo>
                    <a:cubicBezTo>
                      <a:pt x="439" y="99"/>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1"/>
              <p:cNvSpPr/>
              <p:nvPr/>
            </p:nvSpPr>
            <p:spPr>
              <a:xfrm>
                <a:off x="8788378" y="5137212"/>
                <a:ext cx="119780" cy="119236"/>
              </a:xfrm>
              <a:custGeom>
                <a:rect b="b" l="l" r="r" t="t"/>
                <a:pathLst>
                  <a:path extrusionOk="0" h="438" w="440">
                    <a:moveTo>
                      <a:pt x="219" y="0"/>
                    </a:moveTo>
                    <a:cubicBezTo>
                      <a:pt x="97" y="0"/>
                      <a:pt x="1" y="98"/>
                      <a:pt x="1" y="218"/>
                    </a:cubicBezTo>
                    <a:cubicBezTo>
                      <a:pt x="1" y="340"/>
                      <a:pt x="98" y="437"/>
                      <a:pt x="219" y="437"/>
                    </a:cubicBezTo>
                    <a:cubicBezTo>
                      <a:pt x="339" y="437"/>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1"/>
              <p:cNvSpPr/>
              <p:nvPr/>
            </p:nvSpPr>
            <p:spPr>
              <a:xfrm>
                <a:off x="8788378" y="5350911"/>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41"/>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1"/>
              <p:cNvSpPr/>
              <p:nvPr/>
            </p:nvSpPr>
            <p:spPr>
              <a:xfrm>
                <a:off x="8788378"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1"/>
              <p:cNvSpPr/>
              <p:nvPr/>
            </p:nvSpPr>
            <p:spPr>
              <a:xfrm>
                <a:off x="8788378"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1"/>
              <p:cNvSpPr/>
              <p:nvPr/>
            </p:nvSpPr>
            <p:spPr>
              <a:xfrm>
                <a:off x="8559706" y="6877567"/>
                <a:ext cx="119780" cy="119508"/>
              </a:xfrm>
              <a:custGeom>
                <a:rect b="b" l="l" r="r" t="t"/>
                <a:pathLst>
                  <a:path extrusionOk="0" h="439" w="440">
                    <a:moveTo>
                      <a:pt x="220" y="1"/>
                    </a:moveTo>
                    <a:cubicBezTo>
                      <a:pt x="98" y="1"/>
                      <a:pt x="1" y="98"/>
                      <a:pt x="1" y="219"/>
                    </a:cubicBezTo>
                    <a:cubicBezTo>
                      <a:pt x="1" y="341"/>
                      <a:pt x="99" y="438"/>
                      <a:pt x="220" y="438"/>
                    </a:cubicBezTo>
                    <a:cubicBezTo>
                      <a:pt x="340" y="438"/>
                      <a:pt x="439" y="339"/>
                      <a:pt x="439"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1"/>
              <p:cNvSpPr/>
              <p:nvPr/>
            </p:nvSpPr>
            <p:spPr>
              <a:xfrm>
                <a:off x="8559706" y="6444452"/>
                <a:ext cx="119780" cy="119236"/>
              </a:xfrm>
              <a:custGeom>
                <a:rect b="b" l="l" r="r" t="t"/>
                <a:pathLst>
                  <a:path extrusionOk="0" h="438" w="440">
                    <a:moveTo>
                      <a:pt x="220" y="1"/>
                    </a:moveTo>
                    <a:cubicBezTo>
                      <a:pt x="98" y="1"/>
                      <a:pt x="1" y="98"/>
                      <a:pt x="1" y="219"/>
                    </a:cubicBezTo>
                    <a:cubicBezTo>
                      <a:pt x="1" y="339"/>
                      <a:pt x="99" y="438"/>
                      <a:pt x="220" y="438"/>
                    </a:cubicBezTo>
                    <a:cubicBezTo>
                      <a:pt x="340" y="438"/>
                      <a:pt x="439" y="339"/>
                      <a:pt x="439" y="219"/>
                    </a:cubicBezTo>
                    <a:cubicBezTo>
                      <a:pt x="439"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1"/>
              <p:cNvSpPr/>
              <p:nvPr/>
            </p:nvSpPr>
            <p:spPr>
              <a:xfrm>
                <a:off x="8788378" y="4043126"/>
                <a:ext cx="119780" cy="119508"/>
              </a:xfrm>
              <a:custGeom>
                <a:rect b="b" l="l" r="r" t="t"/>
                <a:pathLst>
                  <a:path extrusionOk="0" h="439" w="440">
                    <a:moveTo>
                      <a:pt x="219" y="1"/>
                    </a:moveTo>
                    <a:cubicBezTo>
                      <a:pt x="97" y="1"/>
                      <a:pt x="1" y="100"/>
                      <a:pt x="1" y="220"/>
                    </a:cubicBezTo>
                    <a:cubicBezTo>
                      <a:pt x="1" y="342"/>
                      <a:pt x="98" y="438"/>
                      <a:pt x="219" y="438"/>
                    </a:cubicBezTo>
                    <a:cubicBezTo>
                      <a:pt x="339" y="438"/>
                      <a:pt x="438" y="339"/>
                      <a:pt x="438" y="220"/>
                    </a:cubicBezTo>
                    <a:cubicBezTo>
                      <a:pt x="439" y="100"/>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1"/>
              <p:cNvSpPr/>
              <p:nvPr/>
            </p:nvSpPr>
            <p:spPr>
              <a:xfrm>
                <a:off x="8788378" y="3836777"/>
                <a:ext cx="119236" cy="111613"/>
              </a:xfrm>
              <a:custGeom>
                <a:rect b="b" l="l" r="r" t="t"/>
                <a:pathLst>
                  <a:path extrusionOk="0" h="410" w="438">
                    <a:moveTo>
                      <a:pt x="110" y="1"/>
                    </a:moveTo>
                    <a:cubicBezTo>
                      <a:pt x="45" y="39"/>
                      <a:pt x="1" y="111"/>
                      <a:pt x="1" y="191"/>
                    </a:cubicBezTo>
                    <a:cubicBezTo>
                      <a:pt x="1" y="313"/>
                      <a:pt x="98" y="409"/>
                      <a:pt x="219" y="409"/>
                    </a:cubicBezTo>
                    <a:cubicBezTo>
                      <a:pt x="339" y="409"/>
                      <a:pt x="435" y="313"/>
                      <a:pt x="438" y="194"/>
                    </a:cubicBezTo>
                    <a:cubicBezTo>
                      <a:pt x="330" y="127"/>
                      <a:pt x="220" y="62"/>
                      <a:pt x="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1"/>
              <p:cNvSpPr/>
              <p:nvPr/>
            </p:nvSpPr>
            <p:spPr>
              <a:xfrm>
                <a:off x="8559706" y="6659240"/>
                <a:ext cx="119780" cy="119236"/>
              </a:xfrm>
              <a:custGeom>
                <a:rect b="b" l="l" r="r" t="t"/>
                <a:pathLst>
                  <a:path extrusionOk="0" h="438" w="440">
                    <a:moveTo>
                      <a:pt x="220" y="0"/>
                    </a:moveTo>
                    <a:cubicBezTo>
                      <a:pt x="98" y="0"/>
                      <a:pt x="1" y="98"/>
                      <a:pt x="1" y="218"/>
                    </a:cubicBezTo>
                    <a:cubicBezTo>
                      <a:pt x="1" y="338"/>
                      <a:pt x="99" y="437"/>
                      <a:pt x="220" y="437"/>
                    </a:cubicBezTo>
                    <a:cubicBezTo>
                      <a:pt x="340" y="437"/>
                      <a:pt x="439" y="338"/>
                      <a:pt x="439" y="218"/>
                    </a:cubicBezTo>
                    <a:cubicBezTo>
                      <a:pt x="439"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1"/>
              <p:cNvSpPr/>
              <p:nvPr/>
            </p:nvSpPr>
            <p:spPr>
              <a:xfrm>
                <a:off x="9051895" y="4699197"/>
                <a:ext cx="119236" cy="119508"/>
              </a:xfrm>
              <a:custGeom>
                <a:rect b="b" l="l" r="r" t="t"/>
                <a:pathLst>
                  <a:path extrusionOk="0" h="439" w="438">
                    <a:moveTo>
                      <a:pt x="218" y="1"/>
                    </a:moveTo>
                    <a:cubicBezTo>
                      <a:pt x="96" y="1"/>
                      <a:pt x="0" y="100"/>
                      <a:pt x="0" y="220"/>
                    </a:cubicBezTo>
                    <a:cubicBezTo>
                      <a:pt x="0" y="341"/>
                      <a:pt x="98" y="438"/>
                      <a:pt x="218" y="438"/>
                    </a:cubicBezTo>
                    <a:cubicBezTo>
                      <a:pt x="339" y="438"/>
                      <a:pt x="438" y="341"/>
                      <a:pt x="438" y="220"/>
                    </a:cubicBezTo>
                    <a:cubicBezTo>
                      <a:pt x="438"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1"/>
              <p:cNvSpPr/>
              <p:nvPr/>
            </p:nvSpPr>
            <p:spPr>
              <a:xfrm>
                <a:off x="8788378" y="5788926"/>
                <a:ext cx="119780" cy="118963"/>
              </a:xfrm>
              <a:custGeom>
                <a:rect b="b" l="l" r="r" t="t"/>
                <a:pathLst>
                  <a:path extrusionOk="0" h="437" w="440">
                    <a:moveTo>
                      <a:pt x="219" y="0"/>
                    </a:moveTo>
                    <a:cubicBezTo>
                      <a:pt x="97" y="0"/>
                      <a:pt x="1" y="98"/>
                      <a:pt x="1" y="218"/>
                    </a:cubicBezTo>
                    <a:cubicBezTo>
                      <a:pt x="1" y="340"/>
                      <a:pt x="98" y="436"/>
                      <a:pt x="219" y="436"/>
                    </a:cubicBezTo>
                    <a:cubicBezTo>
                      <a:pt x="339" y="436"/>
                      <a:pt x="438" y="339"/>
                      <a:pt x="438" y="218"/>
                    </a:cubicBezTo>
                    <a:cubicBezTo>
                      <a:pt x="439" y="96"/>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1"/>
              <p:cNvSpPr/>
              <p:nvPr/>
            </p:nvSpPr>
            <p:spPr>
              <a:xfrm>
                <a:off x="9051895" y="4917796"/>
                <a:ext cx="119508" cy="119236"/>
              </a:xfrm>
              <a:custGeom>
                <a:rect b="b" l="l" r="r" t="t"/>
                <a:pathLst>
                  <a:path extrusionOk="0" h="438" w="439">
                    <a:moveTo>
                      <a:pt x="218" y="1"/>
                    </a:moveTo>
                    <a:cubicBezTo>
                      <a:pt x="96" y="1"/>
                      <a:pt x="0" y="99"/>
                      <a:pt x="0" y="220"/>
                    </a:cubicBezTo>
                    <a:cubicBezTo>
                      <a:pt x="0" y="342"/>
                      <a:pt x="98" y="438"/>
                      <a:pt x="218" y="438"/>
                    </a:cubicBezTo>
                    <a:cubicBezTo>
                      <a:pt x="339" y="438"/>
                      <a:pt x="438" y="339"/>
                      <a:pt x="438" y="220"/>
                    </a:cubicBezTo>
                    <a:cubicBezTo>
                      <a:pt x="439" y="99"/>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1"/>
              <p:cNvSpPr/>
              <p:nvPr/>
            </p:nvSpPr>
            <p:spPr>
              <a:xfrm>
                <a:off x="7505910" y="6444452"/>
                <a:ext cx="119780" cy="119236"/>
              </a:xfrm>
              <a:custGeom>
                <a:rect b="b" l="l" r="r" t="t"/>
                <a:pathLst>
                  <a:path extrusionOk="0" h="438" w="440">
                    <a:moveTo>
                      <a:pt x="220" y="1"/>
                    </a:moveTo>
                    <a:cubicBezTo>
                      <a:pt x="98" y="1"/>
                      <a:pt x="1" y="98"/>
                      <a:pt x="1" y="219"/>
                    </a:cubicBezTo>
                    <a:cubicBezTo>
                      <a:pt x="1" y="339"/>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1"/>
              <p:cNvSpPr/>
              <p:nvPr/>
            </p:nvSpPr>
            <p:spPr>
              <a:xfrm>
                <a:off x="9051895" y="4262270"/>
                <a:ext cx="119236" cy="119236"/>
              </a:xfrm>
              <a:custGeom>
                <a:rect b="b" l="l" r="r" t="t"/>
                <a:pathLst>
                  <a:path extrusionOk="0" h="438" w="438">
                    <a:moveTo>
                      <a:pt x="218" y="0"/>
                    </a:moveTo>
                    <a:cubicBezTo>
                      <a:pt x="96" y="0"/>
                      <a:pt x="0" y="99"/>
                      <a:pt x="0" y="220"/>
                    </a:cubicBezTo>
                    <a:cubicBezTo>
                      <a:pt x="0" y="340"/>
                      <a:pt x="98" y="437"/>
                      <a:pt x="218" y="437"/>
                    </a:cubicBezTo>
                    <a:cubicBezTo>
                      <a:pt x="339" y="437"/>
                      <a:pt x="438" y="340"/>
                      <a:pt x="438" y="220"/>
                    </a:cubicBezTo>
                    <a:cubicBezTo>
                      <a:pt x="438" y="99"/>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1"/>
              <p:cNvSpPr/>
              <p:nvPr/>
            </p:nvSpPr>
            <p:spPr>
              <a:xfrm>
                <a:off x="9051895" y="5350911"/>
                <a:ext cx="119508" cy="119508"/>
              </a:xfrm>
              <a:custGeom>
                <a:rect b="b" l="l" r="r" t="t"/>
                <a:pathLst>
                  <a:path extrusionOk="0" h="439" w="439">
                    <a:moveTo>
                      <a:pt x="218" y="1"/>
                    </a:moveTo>
                    <a:cubicBezTo>
                      <a:pt x="96" y="1"/>
                      <a:pt x="0" y="100"/>
                      <a:pt x="0" y="220"/>
                    </a:cubicBezTo>
                    <a:cubicBezTo>
                      <a:pt x="0" y="342"/>
                      <a:pt x="98" y="438"/>
                      <a:pt x="218" y="438"/>
                    </a:cubicBezTo>
                    <a:cubicBezTo>
                      <a:pt x="339" y="438"/>
                      <a:pt x="438" y="341"/>
                      <a:pt x="438" y="220"/>
                    </a:cubicBezTo>
                    <a:cubicBezTo>
                      <a:pt x="439"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9051895" y="5137212"/>
                <a:ext cx="119508" cy="119236"/>
              </a:xfrm>
              <a:custGeom>
                <a:rect b="b" l="l" r="r" t="t"/>
                <a:pathLst>
                  <a:path extrusionOk="0" h="438" w="439">
                    <a:moveTo>
                      <a:pt x="218" y="0"/>
                    </a:moveTo>
                    <a:cubicBezTo>
                      <a:pt x="96" y="0"/>
                      <a:pt x="0" y="98"/>
                      <a:pt x="0" y="218"/>
                    </a:cubicBezTo>
                    <a:cubicBezTo>
                      <a:pt x="0" y="340"/>
                      <a:pt x="98" y="437"/>
                      <a:pt x="218" y="437"/>
                    </a:cubicBezTo>
                    <a:cubicBezTo>
                      <a:pt x="339" y="437"/>
                      <a:pt x="438" y="339"/>
                      <a:pt x="438" y="218"/>
                    </a:cubicBezTo>
                    <a:cubicBezTo>
                      <a:pt x="439" y="96"/>
                      <a:pt x="340"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1"/>
              <p:cNvSpPr/>
              <p:nvPr/>
            </p:nvSpPr>
            <p:spPr>
              <a:xfrm>
                <a:off x="9051895" y="5569510"/>
                <a:ext cx="119508" cy="119236"/>
              </a:xfrm>
              <a:custGeom>
                <a:rect b="b" l="l" r="r" t="t"/>
                <a:pathLst>
                  <a:path extrusionOk="0" h="438" w="439">
                    <a:moveTo>
                      <a:pt x="218" y="1"/>
                    </a:moveTo>
                    <a:cubicBezTo>
                      <a:pt x="96" y="1"/>
                      <a:pt x="0" y="100"/>
                      <a:pt x="0" y="220"/>
                    </a:cubicBezTo>
                    <a:cubicBezTo>
                      <a:pt x="0" y="342"/>
                      <a:pt x="98" y="438"/>
                      <a:pt x="218" y="438"/>
                    </a:cubicBezTo>
                    <a:cubicBezTo>
                      <a:pt x="339" y="438"/>
                      <a:pt x="438" y="340"/>
                      <a:pt x="438" y="220"/>
                    </a:cubicBezTo>
                    <a:cubicBezTo>
                      <a:pt x="439" y="100"/>
                      <a:pt x="340"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1"/>
              <p:cNvSpPr/>
              <p:nvPr/>
            </p:nvSpPr>
            <p:spPr>
              <a:xfrm>
                <a:off x="8788378"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8788378" y="6225853"/>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8788378" y="6877567"/>
                <a:ext cx="119780" cy="119508"/>
              </a:xfrm>
              <a:custGeom>
                <a:rect b="b" l="l" r="r" t="t"/>
                <a:pathLst>
                  <a:path extrusionOk="0" h="439" w="440">
                    <a:moveTo>
                      <a:pt x="219" y="1"/>
                    </a:moveTo>
                    <a:cubicBezTo>
                      <a:pt x="97" y="1"/>
                      <a:pt x="1" y="98"/>
                      <a:pt x="1" y="219"/>
                    </a:cubicBezTo>
                    <a:cubicBezTo>
                      <a:pt x="1" y="341"/>
                      <a:pt x="98" y="438"/>
                      <a:pt x="219" y="438"/>
                    </a:cubicBezTo>
                    <a:cubicBezTo>
                      <a:pt x="339" y="438"/>
                      <a:pt x="438" y="339"/>
                      <a:pt x="438" y="219"/>
                    </a:cubicBezTo>
                    <a:cubicBezTo>
                      <a:pt x="439" y="98"/>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8788378" y="6659240"/>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40"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8788378"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40"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6224532" y="5137212"/>
                <a:ext cx="119236" cy="119236"/>
              </a:xfrm>
              <a:custGeom>
                <a:rect b="b" l="l" r="r" t="t"/>
                <a:pathLst>
                  <a:path extrusionOk="0" h="438" w="438">
                    <a:moveTo>
                      <a:pt x="218" y="0"/>
                    </a:moveTo>
                    <a:cubicBezTo>
                      <a:pt x="96" y="0"/>
                      <a:pt x="0" y="98"/>
                      <a:pt x="0" y="218"/>
                    </a:cubicBezTo>
                    <a:cubicBezTo>
                      <a:pt x="0" y="340"/>
                      <a:pt x="98" y="437"/>
                      <a:pt x="218" y="437"/>
                    </a:cubicBezTo>
                    <a:cubicBezTo>
                      <a:pt x="338" y="437"/>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1"/>
              <p:cNvSpPr/>
              <p:nvPr/>
            </p:nvSpPr>
            <p:spPr>
              <a:xfrm>
                <a:off x="6224532" y="5788926"/>
                <a:ext cx="119236" cy="118963"/>
              </a:xfrm>
              <a:custGeom>
                <a:rect b="b" l="l" r="r" t="t"/>
                <a:pathLst>
                  <a:path extrusionOk="0" h="437" w="438">
                    <a:moveTo>
                      <a:pt x="218" y="0"/>
                    </a:moveTo>
                    <a:cubicBezTo>
                      <a:pt x="96" y="0"/>
                      <a:pt x="0" y="98"/>
                      <a:pt x="0" y="218"/>
                    </a:cubicBezTo>
                    <a:cubicBezTo>
                      <a:pt x="0" y="340"/>
                      <a:pt x="98" y="436"/>
                      <a:pt x="218" y="436"/>
                    </a:cubicBezTo>
                    <a:cubicBezTo>
                      <a:pt x="338" y="436"/>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
              <p:cNvSpPr/>
              <p:nvPr/>
            </p:nvSpPr>
            <p:spPr>
              <a:xfrm>
                <a:off x="6224532" y="6007526"/>
                <a:ext cx="119236" cy="119236"/>
              </a:xfrm>
              <a:custGeom>
                <a:rect b="b" l="l" r="r" t="t"/>
                <a:pathLst>
                  <a:path extrusionOk="0" h="438" w="438">
                    <a:moveTo>
                      <a:pt x="218" y="0"/>
                    </a:moveTo>
                    <a:cubicBezTo>
                      <a:pt x="96" y="0"/>
                      <a:pt x="0" y="98"/>
                      <a:pt x="0" y="218"/>
                    </a:cubicBezTo>
                    <a:cubicBezTo>
                      <a:pt x="0" y="338"/>
                      <a:pt x="98" y="437"/>
                      <a:pt x="218" y="437"/>
                    </a:cubicBezTo>
                    <a:cubicBezTo>
                      <a:pt x="338" y="437"/>
                      <a:pt x="437" y="338"/>
                      <a:pt x="437" y="218"/>
                    </a:cubicBezTo>
                    <a:cubicBezTo>
                      <a:pt x="437" y="98"/>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6259649" y="4492031"/>
                <a:ext cx="84118" cy="108891"/>
              </a:xfrm>
              <a:custGeom>
                <a:rect b="b" l="l" r="r" t="t"/>
                <a:pathLst>
                  <a:path extrusionOk="0" h="400" w="309">
                    <a:moveTo>
                      <a:pt x="217" y="1"/>
                    </a:moveTo>
                    <a:cubicBezTo>
                      <a:pt x="139" y="124"/>
                      <a:pt x="67" y="250"/>
                      <a:pt x="0" y="379"/>
                    </a:cubicBezTo>
                    <a:cubicBezTo>
                      <a:pt x="26" y="392"/>
                      <a:pt x="57" y="399"/>
                      <a:pt x="89" y="399"/>
                    </a:cubicBezTo>
                    <a:cubicBezTo>
                      <a:pt x="209" y="396"/>
                      <a:pt x="308" y="300"/>
                      <a:pt x="308" y="178"/>
                    </a:cubicBezTo>
                    <a:cubicBezTo>
                      <a:pt x="308" y="105"/>
                      <a:pt x="272" y="41"/>
                      <a:pt x="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6487777" y="4262270"/>
                <a:ext cx="119236" cy="119236"/>
              </a:xfrm>
              <a:custGeom>
                <a:rect b="b" l="l" r="r" t="t"/>
                <a:pathLst>
                  <a:path extrusionOk="0" h="438" w="438">
                    <a:moveTo>
                      <a:pt x="219" y="0"/>
                    </a:moveTo>
                    <a:cubicBezTo>
                      <a:pt x="97" y="0"/>
                      <a:pt x="1" y="99"/>
                      <a:pt x="1" y="220"/>
                    </a:cubicBezTo>
                    <a:cubicBezTo>
                      <a:pt x="1" y="340"/>
                      <a:pt x="98" y="437"/>
                      <a:pt x="219" y="437"/>
                    </a:cubicBezTo>
                    <a:cubicBezTo>
                      <a:pt x="339" y="437"/>
                      <a:pt x="438" y="340"/>
                      <a:pt x="438" y="220"/>
                    </a:cubicBezTo>
                    <a:cubicBezTo>
                      <a:pt x="438" y="99"/>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1"/>
              <p:cNvSpPr/>
              <p:nvPr/>
            </p:nvSpPr>
            <p:spPr>
              <a:xfrm>
                <a:off x="6487777" y="4699197"/>
                <a:ext cx="119236" cy="119508"/>
              </a:xfrm>
              <a:custGeom>
                <a:rect b="b" l="l" r="r" t="t"/>
                <a:pathLst>
                  <a:path extrusionOk="0" h="439" w="438">
                    <a:moveTo>
                      <a:pt x="219" y="1"/>
                    </a:moveTo>
                    <a:cubicBezTo>
                      <a:pt x="97" y="1"/>
                      <a:pt x="1" y="100"/>
                      <a:pt x="1" y="220"/>
                    </a:cubicBezTo>
                    <a:cubicBezTo>
                      <a:pt x="1" y="341"/>
                      <a:pt x="98" y="438"/>
                      <a:pt x="219" y="438"/>
                    </a:cubicBezTo>
                    <a:cubicBezTo>
                      <a:pt x="339" y="438"/>
                      <a:pt x="438" y="341"/>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1"/>
              <p:cNvSpPr/>
              <p:nvPr/>
            </p:nvSpPr>
            <p:spPr>
              <a:xfrm>
                <a:off x="6224532" y="5569510"/>
                <a:ext cx="119236" cy="119236"/>
              </a:xfrm>
              <a:custGeom>
                <a:rect b="b" l="l" r="r" t="t"/>
                <a:pathLst>
                  <a:path extrusionOk="0" h="438" w="438">
                    <a:moveTo>
                      <a:pt x="218" y="1"/>
                    </a:moveTo>
                    <a:cubicBezTo>
                      <a:pt x="96" y="1"/>
                      <a:pt x="0" y="100"/>
                      <a:pt x="0" y="220"/>
                    </a:cubicBezTo>
                    <a:cubicBezTo>
                      <a:pt x="0" y="342"/>
                      <a:pt x="98" y="438"/>
                      <a:pt x="218" y="438"/>
                    </a:cubicBezTo>
                    <a:cubicBezTo>
                      <a:pt x="338" y="438"/>
                      <a:pt x="437" y="340"/>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6487777" y="4480597"/>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6041322" y="5573322"/>
                <a:ext cx="39473" cy="108619"/>
              </a:xfrm>
              <a:custGeom>
                <a:rect b="b" l="l" r="r" t="t"/>
                <a:pathLst>
                  <a:path extrusionOk="0" h="399" w="145">
                    <a:moveTo>
                      <a:pt x="1" y="1"/>
                    </a:moveTo>
                    <a:cubicBezTo>
                      <a:pt x="8" y="134"/>
                      <a:pt x="18" y="266"/>
                      <a:pt x="32" y="398"/>
                    </a:cubicBezTo>
                    <a:cubicBezTo>
                      <a:pt x="100" y="359"/>
                      <a:pt x="144" y="288"/>
                      <a:pt x="144" y="207"/>
                    </a:cubicBezTo>
                    <a:cubicBezTo>
                      <a:pt x="143" y="113"/>
                      <a:pt x="82" y="34"/>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1"/>
              <p:cNvSpPr/>
              <p:nvPr/>
            </p:nvSpPr>
            <p:spPr>
              <a:xfrm>
                <a:off x="6224532" y="5350911"/>
                <a:ext cx="119236" cy="119508"/>
              </a:xfrm>
              <a:custGeom>
                <a:rect b="b" l="l" r="r" t="t"/>
                <a:pathLst>
                  <a:path extrusionOk="0" h="439" w="438">
                    <a:moveTo>
                      <a:pt x="218" y="1"/>
                    </a:moveTo>
                    <a:cubicBezTo>
                      <a:pt x="96" y="1"/>
                      <a:pt x="0" y="100"/>
                      <a:pt x="0" y="220"/>
                    </a:cubicBezTo>
                    <a:cubicBezTo>
                      <a:pt x="0" y="342"/>
                      <a:pt x="98" y="438"/>
                      <a:pt x="218" y="438"/>
                    </a:cubicBezTo>
                    <a:cubicBezTo>
                      <a:pt x="338"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1"/>
              <p:cNvSpPr/>
              <p:nvPr/>
            </p:nvSpPr>
            <p:spPr>
              <a:xfrm>
                <a:off x="6039144" y="5355811"/>
                <a:ext cx="41106" cy="111886"/>
              </a:xfrm>
              <a:custGeom>
                <a:rect b="b" l="l" r="r" t="t"/>
                <a:pathLst>
                  <a:path extrusionOk="0" h="411" w="151">
                    <a:moveTo>
                      <a:pt x="14" y="0"/>
                    </a:moveTo>
                    <a:cubicBezTo>
                      <a:pt x="4" y="136"/>
                      <a:pt x="2" y="272"/>
                      <a:pt x="0" y="410"/>
                    </a:cubicBezTo>
                    <a:cubicBezTo>
                      <a:pt x="88" y="381"/>
                      <a:pt x="151" y="298"/>
                      <a:pt x="151" y="202"/>
                    </a:cubicBezTo>
                    <a:cubicBezTo>
                      <a:pt x="151" y="110"/>
                      <a:pt x="93" y="32"/>
                      <a:pt x="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6052756" y="5157901"/>
                <a:ext cx="27495" cy="88746"/>
              </a:xfrm>
              <a:custGeom>
                <a:rect b="b" l="l" r="r" t="t"/>
                <a:pathLst>
                  <a:path extrusionOk="0" h="326" w="101">
                    <a:moveTo>
                      <a:pt x="48" y="0"/>
                    </a:moveTo>
                    <a:cubicBezTo>
                      <a:pt x="30" y="108"/>
                      <a:pt x="15" y="215"/>
                      <a:pt x="0" y="326"/>
                    </a:cubicBezTo>
                    <a:cubicBezTo>
                      <a:pt x="60" y="286"/>
                      <a:pt x="101" y="220"/>
                      <a:pt x="101" y="142"/>
                    </a:cubicBezTo>
                    <a:cubicBezTo>
                      <a:pt x="101" y="89"/>
                      <a:pt x="81" y="39"/>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1"/>
              <p:cNvSpPr/>
              <p:nvPr/>
            </p:nvSpPr>
            <p:spPr>
              <a:xfrm>
                <a:off x="6224532" y="4699197"/>
                <a:ext cx="119236" cy="119508"/>
              </a:xfrm>
              <a:custGeom>
                <a:rect b="b" l="l" r="r" t="t"/>
                <a:pathLst>
                  <a:path extrusionOk="0" h="439" w="438">
                    <a:moveTo>
                      <a:pt x="218" y="1"/>
                    </a:moveTo>
                    <a:cubicBezTo>
                      <a:pt x="96" y="1"/>
                      <a:pt x="0" y="100"/>
                      <a:pt x="0" y="220"/>
                    </a:cubicBezTo>
                    <a:cubicBezTo>
                      <a:pt x="0" y="341"/>
                      <a:pt x="98" y="438"/>
                      <a:pt x="218" y="438"/>
                    </a:cubicBezTo>
                    <a:cubicBezTo>
                      <a:pt x="338"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1"/>
              <p:cNvSpPr/>
              <p:nvPr/>
            </p:nvSpPr>
            <p:spPr>
              <a:xfrm>
                <a:off x="6224532" y="4917796"/>
                <a:ext cx="119236" cy="119236"/>
              </a:xfrm>
              <a:custGeom>
                <a:rect b="b" l="l" r="r" t="t"/>
                <a:pathLst>
                  <a:path extrusionOk="0" h="438" w="438">
                    <a:moveTo>
                      <a:pt x="218" y="1"/>
                    </a:moveTo>
                    <a:cubicBezTo>
                      <a:pt x="96" y="1"/>
                      <a:pt x="0" y="99"/>
                      <a:pt x="0" y="220"/>
                    </a:cubicBezTo>
                    <a:cubicBezTo>
                      <a:pt x="0" y="342"/>
                      <a:pt x="98" y="438"/>
                      <a:pt x="218" y="438"/>
                    </a:cubicBezTo>
                    <a:cubicBezTo>
                      <a:pt x="338" y="438"/>
                      <a:pt x="437" y="339"/>
                      <a:pt x="437" y="220"/>
                    </a:cubicBezTo>
                    <a:cubicBezTo>
                      <a:pt x="437" y="99"/>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6487777" y="6225853"/>
                <a:ext cx="119236" cy="119508"/>
              </a:xfrm>
              <a:custGeom>
                <a:rect b="b" l="l" r="r" t="t"/>
                <a:pathLst>
                  <a:path extrusionOk="0" h="439" w="438">
                    <a:moveTo>
                      <a:pt x="219" y="1"/>
                    </a:moveTo>
                    <a:cubicBezTo>
                      <a:pt x="97" y="1"/>
                      <a:pt x="1" y="98"/>
                      <a:pt x="1" y="219"/>
                    </a:cubicBezTo>
                    <a:cubicBezTo>
                      <a:pt x="1" y="341"/>
                      <a:pt x="98" y="438"/>
                      <a:pt x="219" y="438"/>
                    </a:cubicBezTo>
                    <a:cubicBezTo>
                      <a:pt x="339" y="438"/>
                      <a:pt x="438" y="339"/>
                      <a:pt x="438" y="219"/>
                    </a:cubicBezTo>
                    <a:cubicBezTo>
                      <a:pt x="438" y="98"/>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6487777" y="6444452"/>
                <a:ext cx="119236" cy="119236"/>
              </a:xfrm>
              <a:custGeom>
                <a:rect b="b" l="l" r="r" t="t"/>
                <a:pathLst>
                  <a:path extrusionOk="0" h="438" w="438">
                    <a:moveTo>
                      <a:pt x="219" y="1"/>
                    </a:moveTo>
                    <a:cubicBezTo>
                      <a:pt x="97" y="1"/>
                      <a:pt x="1" y="98"/>
                      <a:pt x="1" y="219"/>
                    </a:cubicBezTo>
                    <a:cubicBezTo>
                      <a:pt x="1" y="339"/>
                      <a:pt x="98" y="438"/>
                      <a:pt x="219" y="438"/>
                    </a:cubicBezTo>
                    <a:cubicBezTo>
                      <a:pt x="339" y="438"/>
                      <a:pt x="438" y="339"/>
                      <a:pt x="438" y="219"/>
                    </a:cubicBezTo>
                    <a:cubicBezTo>
                      <a:pt x="438" y="98"/>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6840312" y="3934235"/>
                <a:ext cx="8711" cy="6261"/>
              </a:xfrm>
              <a:custGeom>
                <a:rect b="b" l="l" r="r" t="t"/>
                <a:pathLst>
                  <a:path extrusionOk="0" h="23" w="32">
                    <a:moveTo>
                      <a:pt x="32" y="1"/>
                    </a:moveTo>
                    <a:lnTo>
                      <a:pt x="32" y="1"/>
                    </a:lnTo>
                    <a:cubicBezTo>
                      <a:pt x="20" y="8"/>
                      <a:pt x="12" y="15"/>
                      <a:pt x="0" y="22"/>
                    </a:cubicBezTo>
                    <a:cubicBezTo>
                      <a:pt x="12" y="15"/>
                      <a:pt x="22" y="8"/>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6069090" y="5813427"/>
                <a:ext cx="11161" cy="48184"/>
              </a:xfrm>
              <a:custGeom>
                <a:rect b="b" l="l" r="r" t="t"/>
                <a:pathLst>
                  <a:path extrusionOk="0" h="177" w="41">
                    <a:moveTo>
                      <a:pt x="0" y="1"/>
                    </a:moveTo>
                    <a:lnTo>
                      <a:pt x="0" y="1"/>
                    </a:lnTo>
                    <a:cubicBezTo>
                      <a:pt x="12" y="61"/>
                      <a:pt x="22" y="120"/>
                      <a:pt x="35" y="177"/>
                    </a:cubicBezTo>
                    <a:cubicBezTo>
                      <a:pt x="38" y="161"/>
                      <a:pt x="41" y="144"/>
                      <a:pt x="41" y="127"/>
                    </a:cubicBezTo>
                    <a:cubicBezTo>
                      <a:pt x="41" y="82"/>
                      <a:pt x="26" y="3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6751294"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39"/>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6751294"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6751294"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8" y="341"/>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1"/>
              <p:cNvSpPr/>
              <p:nvPr/>
            </p:nvSpPr>
            <p:spPr>
              <a:xfrm>
                <a:off x="6751294"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8" y="340"/>
                      <a:pt x="438" y="220"/>
                    </a:cubicBezTo>
                    <a:cubicBezTo>
                      <a:pt x="438" y="99"/>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1"/>
              <p:cNvSpPr/>
              <p:nvPr/>
            </p:nvSpPr>
            <p:spPr>
              <a:xfrm>
                <a:off x="6487777" y="5137212"/>
                <a:ext cx="119236" cy="119236"/>
              </a:xfrm>
              <a:custGeom>
                <a:rect b="b" l="l" r="r" t="t"/>
                <a:pathLst>
                  <a:path extrusionOk="0" h="438" w="438">
                    <a:moveTo>
                      <a:pt x="219" y="0"/>
                    </a:moveTo>
                    <a:cubicBezTo>
                      <a:pt x="97" y="0"/>
                      <a:pt x="1" y="98"/>
                      <a:pt x="1" y="218"/>
                    </a:cubicBezTo>
                    <a:cubicBezTo>
                      <a:pt x="1" y="340"/>
                      <a:pt x="98" y="437"/>
                      <a:pt x="219" y="437"/>
                    </a:cubicBezTo>
                    <a:cubicBezTo>
                      <a:pt x="339" y="437"/>
                      <a:pt x="438" y="339"/>
                      <a:pt x="438" y="218"/>
                    </a:cubicBezTo>
                    <a:cubicBezTo>
                      <a:pt x="438" y="96"/>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7505910" y="6225853"/>
                <a:ext cx="119780" cy="119508"/>
              </a:xfrm>
              <a:custGeom>
                <a:rect b="b" l="l" r="r" t="t"/>
                <a:pathLst>
                  <a:path extrusionOk="0" h="439" w="440">
                    <a:moveTo>
                      <a:pt x="220" y="1"/>
                    </a:moveTo>
                    <a:cubicBezTo>
                      <a:pt x="98" y="1"/>
                      <a:pt x="1" y="98"/>
                      <a:pt x="1" y="219"/>
                    </a:cubicBezTo>
                    <a:cubicBezTo>
                      <a:pt x="1" y="341"/>
                      <a:pt x="100" y="438"/>
                      <a:pt x="220" y="438"/>
                    </a:cubicBezTo>
                    <a:cubicBezTo>
                      <a:pt x="342" y="438"/>
                      <a:pt x="440" y="339"/>
                      <a:pt x="440" y="219"/>
                    </a:cubicBezTo>
                    <a:cubicBezTo>
                      <a:pt x="440" y="98"/>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6487777" y="6007526"/>
                <a:ext cx="119236" cy="119236"/>
              </a:xfrm>
              <a:custGeom>
                <a:rect b="b" l="l" r="r" t="t"/>
                <a:pathLst>
                  <a:path extrusionOk="0" h="438" w="438">
                    <a:moveTo>
                      <a:pt x="219" y="0"/>
                    </a:moveTo>
                    <a:cubicBezTo>
                      <a:pt x="97" y="0"/>
                      <a:pt x="1" y="98"/>
                      <a:pt x="1" y="218"/>
                    </a:cubicBezTo>
                    <a:cubicBezTo>
                      <a:pt x="1" y="338"/>
                      <a:pt x="98" y="437"/>
                      <a:pt x="219" y="437"/>
                    </a:cubicBezTo>
                    <a:cubicBezTo>
                      <a:pt x="339" y="437"/>
                      <a:pt x="438" y="338"/>
                      <a:pt x="438" y="218"/>
                    </a:cubicBezTo>
                    <a:cubicBezTo>
                      <a:pt x="438" y="98"/>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6487777" y="5788926"/>
                <a:ext cx="119236" cy="118963"/>
              </a:xfrm>
              <a:custGeom>
                <a:rect b="b" l="l" r="r" t="t"/>
                <a:pathLst>
                  <a:path extrusionOk="0" h="437" w="438">
                    <a:moveTo>
                      <a:pt x="219" y="0"/>
                    </a:moveTo>
                    <a:cubicBezTo>
                      <a:pt x="97" y="0"/>
                      <a:pt x="1" y="98"/>
                      <a:pt x="1" y="218"/>
                    </a:cubicBezTo>
                    <a:cubicBezTo>
                      <a:pt x="1" y="340"/>
                      <a:pt x="98" y="436"/>
                      <a:pt x="219" y="436"/>
                    </a:cubicBezTo>
                    <a:cubicBezTo>
                      <a:pt x="339" y="436"/>
                      <a:pt x="438" y="339"/>
                      <a:pt x="438" y="218"/>
                    </a:cubicBezTo>
                    <a:cubicBezTo>
                      <a:pt x="438" y="96"/>
                      <a:pt x="339"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6487777" y="5569510"/>
                <a:ext cx="119236" cy="119236"/>
              </a:xfrm>
              <a:custGeom>
                <a:rect b="b" l="l" r="r" t="t"/>
                <a:pathLst>
                  <a:path extrusionOk="0" h="438" w="438">
                    <a:moveTo>
                      <a:pt x="219" y="1"/>
                    </a:moveTo>
                    <a:cubicBezTo>
                      <a:pt x="97" y="1"/>
                      <a:pt x="1" y="100"/>
                      <a:pt x="1" y="220"/>
                    </a:cubicBezTo>
                    <a:cubicBezTo>
                      <a:pt x="1" y="342"/>
                      <a:pt x="98" y="438"/>
                      <a:pt x="219" y="438"/>
                    </a:cubicBezTo>
                    <a:cubicBezTo>
                      <a:pt x="339" y="438"/>
                      <a:pt x="438" y="340"/>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6487777" y="4917796"/>
                <a:ext cx="119236" cy="119236"/>
              </a:xfrm>
              <a:custGeom>
                <a:rect b="b" l="l" r="r" t="t"/>
                <a:pathLst>
                  <a:path extrusionOk="0" h="438" w="438">
                    <a:moveTo>
                      <a:pt x="219" y="1"/>
                    </a:moveTo>
                    <a:cubicBezTo>
                      <a:pt x="97" y="1"/>
                      <a:pt x="1" y="99"/>
                      <a:pt x="1" y="220"/>
                    </a:cubicBezTo>
                    <a:cubicBezTo>
                      <a:pt x="1" y="342"/>
                      <a:pt x="98" y="438"/>
                      <a:pt x="219" y="438"/>
                    </a:cubicBezTo>
                    <a:cubicBezTo>
                      <a:pt x="339" y="438"/>
                      <a:pt x="438" y="339"/>
                      <a:pt x="438" y="220"/>
                    </a:cubicBezTo>
                    <a:cubicBezTo>
                      <a:pt x="438" y="99"/>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7769427" y="6226397"/>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7769427" y="6007526"/>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1"/>
              <p:cNvSpPr/>
              <p:nvPr/>
            </p:nvSpPr>
            <p:spPr>
              <a:xfrm>
                <a:off x="7769427" y="6444997"/>
                <a:ext cx="119780" cy="119236"/>
              </a:xfrm>
              <a:custGeom>
                <a:rect b="b" l="l" r="r" t="t"/>
                <a:pathLst>
                  <a:path extrusionOk="0" h="438" w="440">
                    <a:moveTo>
                      <a:pt x="220" y="0"/>
                    </a:moveTo>
                    <a:cubicBezTo>
                      <a:pt x="98" y="0"/>
                      <a:pt x="1" y="99"/>
                      <a:pt x="1" y="218"/>
                    </a:cubicBezTo>
                    <a:cubicBezTo>
                      <a:pt x="1" y="338"/>
                      <a:pt x="99" y="437"/>
                      <a:pt x="220" y="437"/>
                    </a:cubicBezTo>
                    <a:cubicBezTo>
                      <a:pt x="342" y="437"/>
                      <a:pt x="439" y="338"/>
                      <a:pt x="439" y="218"/>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1"/>
              <p:cNvSpPr/>
              <p:nvPr/>
            </p:nvSpPr>
            <p:spPr>
              <a:xfrm>
                <a:off x="7769427" y="5570327"/>
                <a:ext cx="119780" cy="119236"/>
              </a:xfrm>
              <a:custGeom>
                <a:rect b="b" l="l" r="r" t="t"/>
                <a:pathLst>
                  <a:path extrusionOk="0" h="438" w="440">
                    <a:moveTo>
                      <a:pt x="220" y="1"/>
                    </a:moveTo>
                    <a:cubicBezTo>
                      <a:pt x="98" y="1"/>
                      <a:pt x="1" y="98"/>
                      <a:pt x="1" y="218"/>
                    </a:cubicBezTo>
                    <a:cubicBezTo>
                      <a:pt x="2" y="339"/>
                      <a:pt x="99" y="438"/>
                      <a:pt x="220" y="438"/>
                    </a:cubicBezTo>
                    <a:cubicBezTo>
                      <a:pt x="342" y="438"/>
                      <a:pt x="439" y="339"/>
                      <a:pt x="439" y="218"/>
                    </a:cubicBezTo>
                    <a:cubicBezTo>
                      <a:pt x="439" y="97"/>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1"/>
              <p:cNvSpPr/>
              <p:nvPr/>
            </p:nvSpPr>
            <p:spPr>
              <a:xfrm>
                <a:off x="7769427" y="5788926"/>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1"/>
              <p:cNvSpPr/>
              <p:nvPr/>
            </p:nvSpPr>
            <p:spPr>
              <a:xfrm>
                <a:off x="7769427" y="6659240"/>
                <a:ext cx="119780" cy="119236"/>
              </a:xfrm>
              <a:custGeom>
                <a:rect b="b" l="l" r="r" t="t"/>
                <a:pathLst>
                  <a:path extrusionOk="0" h="438" w="440">
                    <a:moveTo>
                      <a:pt x="220" y="0"/>
                    </a:moveTo>
                    <a:cubicBezTo>
                      <a:pt x="98" y="0"/>
                      <a:pt x="1" y="98"/>
                      <a:pt x="1" y="218"/>
                    </a:cubicBezTo>
                    <a:cubicBezTo>
                      <a:pt x="1" y="338"/>
                      <a:pt x="99" y="437"/>
                      <a:pt x="220" y="437"/>
                    </a:cubicBezTo>
                    <a:cubicBezTo>
                      <a:pt x="342" y="437"/>
                      <a:pt x="439" y="338"/>
                      <a:pt x="439" y="218"/>
                    </a:cubicBezTo>
                    <a:cubicBezTo>
                      <a:pt x="439" y="98"/>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1"/>
              <p:cNvSpPr/>
              <p:nvPr/>
            </p:nvSpPr>
            <p:spPr>
              <a:xfrm>
                <a:off x="7769427" y="7096711"/>
                <a:ext cx="119780" cy="119236"/>
              </a:xfrm>
              <a:custGeom>
                <a:rect b="b" l="l" r="r" t="t"/>
                <a:pathLst>
                  <a:path extrusionOk="0" h="438" w="440">
                    <a:moveTo>
                      <a:pt x="220" y="0"/>
                    </a:moveTo>
                    <a:cubicBezTo>
                      <a:pt x="98" y="0"/>
                      <a:pt x="1" y="99"/>
                      <a:pt x="1" y="218"/>
                    </a:cubicBezTo>
                    <a:cubicBezTo>
                      <a:pt x="1" y="339"/>
                      <a:pt x="99" y="437"/>
                      <a:pt x="220" y="437"/>
                    </a:cubicBezTo>
                    <a:cubicBezTo>
                      <a:pt x="342" y="437"/>
                      <a:pt x="439" y="339"/>
                      <a:pt x="439" y="218"/>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1"/>
              <p:cNvSpPr/>
              <p:nvPr/>
            </p:nvSpPr>
            <p:spPr>
              <a:xfrm>
                <a:off x="7769427" y="3610556"/>
                <a:ext cx="119780" cy="119236"/>
              </a:xfrm>
              <a:custGeom>
                <a:rect b="b" l="l" r="r" t="t"/>
                <a:pathLst>
                  <a:path extrusionOk="0" h="438" w="440">
                    <a:moveTo>
                      <a:pt x="220" y="0"/>
                    </a:moveTo>
                    <a:cubicBezTo>
                      <a:pt x="98" y="0"/>
                      <a:pt x="1" y="99"/>
                      <a:pt x="1" y="219"/>
                    </a:cubicBezTo>
                    <a:cubicBezTo>
                      <a:pt x="1" y="338"/>
                      <a:pt x="99" y="437"/>
                      <a:pt x="220" y="437"/>
                    </a:cubicBezTo>
                    <a:cubicBezTo>
                      <a:pt x="342" y="437"/>
                      <a:pt x="439" y="338"/>
                      <a:pt x="439" y="219"/>
                    </a:cubicBezTo>
                    <a:cubicBezTo>
                      <a:pt x="439"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1"/>
              <p:cNvSpPr/>
              <p:nvPr/>
            </p:nvSpPr>
            <p:spPr>
              <a:xfrm>
                <a:off x="7769427" y="6878112"/>
                <a:ext cx="119780" cy="119236"/>
              </a:xfrm>
              <a:custGeom>
                <a:rect b="b" l="l" r="r" t="t"/>
                <a:pathLst>
                  <a:path extrusionOk="0" h="438" w="440">
                    <a:moveTo>
                      <a:pt x="220" y="0"/>
                    </a:moveTo>
                    <a:cubicBezTo>
                      <a:pt x="98" y="0"/>
                      <a:pt x="1" y="99"/>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1"/>
              <p:cNvSpPr/>
              <p:nvPr/>
            </p:nvSpPr>
            <p:spPr>
              <a:xfrm>
                <a:off x="7506455" y="3627978"/>
                <a:ext cx="119236" cy="101813"/>
              </a:xfrm>
              <a:custGeom>
                <a:rect b="b" l="l" r="r" t="t"/>
                <a:pathLst>
                  <a:path extrusionOk="0" h="374" w="438">
                    <a:moveTo>
                      <a:pt x="374" y="1"/>
                    </a:moveTo>
                    <a:cubicBezTo>
                      <a:pt x="254" y="21"/>
                      <a:pt x="134" y="44"/>
                      <a:pt x="18" y="69"/>
                    </a:cubicBezTo>
                    <a:cubicBezTo>
                      <a:pt x="5" y="97"/>
                      <a:pt x="0" y="125"/>
                      <a:pt x="0" y="155"/>
                    </a:cubicBezTo>
                    <a:cubicBezTo>
                      <a:pt x="0" y="277"/>
                      <a:pt x="98" y="373"/>
                      <a:pt x="218" y="373"/>
                    </a:cubicBezTo>
                    <a:cubicBezTo>
                      <a:pt x="340" y="373"/>
                      <a:pt x="438" y="276"/>
                      <a:pt x="438" y="155"/>
                    </a:cubicBezTo>
                    <a:cubicBezTo>
                      <a:pt x="438" y="94"/>
                      <a:pt x="412" y="41"/>
                      <a:pt x="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1"/>
              <p:cNvSpPr/>
              <p:nvPr/>
            </p:nvSpPr>
            <p:spPr>
              <a:xfrm>
                <a:off x="7769427" y="5351728"/>
                <a:ext cx="119780" cy="119236"/>
              </a:xfrm>
              <a:custGeom>
                <a:rect b="b" l="l" r="r" t="t"/>
                <a:pathLst>
                  <a:path extrusionOk="0" h="438" w="440">
                    <a:moveTo>
                      <a:pt x="220" y="1"/>
                    </a:moveTo>
                    <a:cubicBezTo>
                      <a:pt x="98" y="1"/>
                      <a:pt x="1" y="98"/>
                      <a:pt x="1" y="219"/>
                    </a:cubicBezTo>
                    <a:cubicBezTo>
                      <a:pt x="2" y="339"/>
                      <a:pt x="99" y="438"/>
                      <a:pt x="220" y="438"/>
                    </a:cubicBezTo>
                    <a:cubicBezTo>
                      <a:pt x="342" y="438"/>
                      <a:pt x="439" y="339"/>
                      <a:pt x="439" y="219"/>
                    </a:cubicBezTo>
                    <a:cubicBezTo>
                      <a:pt x="439" y="97"/>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1"/>
              <p:cNvSpPr/>
              <p:nvPr/>
            </p:nvSpPr>
            <p:spPr>
              <a:xfrm>
                <a:off x="7776778" y="7315310"/>
                <a:ext cx="107258" cy="35390"/>
              </a:xfrm>
              <a:custGeom>
                <a:rect b="b" l="l" r="r" t="t"/>
                <a:pathLst>
                  <a:path extrusionOk="0" h="130" w="394">
                    <a:moveTo>
                      <a:pt x="193" y="0"/>
                    </a:moveTo>
                    <a:cubicBezTo>
                      <a:pt x="111" y="0"/>
                      <a:pt x="40" y="44"/>
                      <a:pt x="1" y="113"/>
                    </a:cubicBezTo>
                    <a:cubicBezTo>
                      <a:pt x="130" y="122"/>
                      <a:pt x="260" y="128"/>
                      <a:pt x="394" y="129"/>
                    </a:cubicBezTo>
                    <a:cubicBezTo>
                      <a:pt x="359" y="52"/>
                      <a:pt x="283" y="0"/>
                      <a:pt x="1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1"/>
              <p:cNvSpPr/>
              <p:nvPr/>
            </p:nvSpPr>
            <p:spPr>
              <a:xfrm>
                <a:off x="7022433" y="7096167"/>
                <a:ext cx="111613" cy="83029"/>
              </a:xfrm>
              <a:custGeom>
                <a:rect b="b" l="l" r="r" t="t"/>
                <a:pathLst>
                  <a:path extrusionOk="0" h="305" w="410">
                    <a:moveTo>
                      <a:pt x="190" y="1"/>
                    </a:moveTo>
                    <a:cubicBezTo>
                      <a:pt x="110" y="1"/>
                      <a:pt x="38" y="45"/>
                      <a:pt x="1" y="110"/>
                    </a:cubicBezTo>
                    <a:cubicBezTo>
                      <a:pt x="127" y="180"/>
                      <a:pt x="259" y="244"/>
                      <a:pt x="391" y="305"/>
                    </a:cubicBezTo>
                    <a:cubicBezTo>
                      <a:pt x="402" y="277"/>
                      <a:pt x="409" y="249"/>
                      <a:pt x="409" y="219"/>
                    </a:cubicBezTo>
                    <a:cubicBezTo>
                      <a:pt x="409" y="98"/>
                      <a:pt x="310" y="1"/>
                      <a:pt x="1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1"/>
              <p:cNvSpPr/>
              <p:nvPr/>
            </p:nvSpPr>
            <p:spPr>
              <a:xfrm>
                <a:off x="7769427" y="4043671"/>
                <a:ext cx="119780" cy="119236"/>
              </a:xfrm>
              <a:custGeom>
                <a:rect b="b" l="l" r="r" t="t"/>
                <a:pathLst>
                  <a:path extrusionOk="0" h="438" w="440">
                    <a:moveTo>
                      <a:pt x="220" y="0"/>
                    </a:moveTo>
                    <a:cubicBezTo>
                      <a:pt x="98" y="0"/>
                      <a:pt x="1" y="99"/>
                      <a:pt x="1" y="220"/>
                    </a:cubicBezTo>
                    <a:cubicBezTo>
                      <a:pt x="2" y="340"/>
                      <a:pt x="99" y="438"/>
                      <a:pt x="220" y="438"/>
                    </a:cubicBezTo>
                    <a:cubicBezTo>
                      <a:pt x="342" y="438"/>
                      <a:pt x="439" y="340"/>
                      <a:pt x="439" y="220"/>
                    </a:cubicBezTo>
                    <a:cubicBezTo>
                      <a:pt x="439" y="98"/>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1"/>
              <p:cNvSpPr/>
              <p:nvPr/>
            </p:nvSpPr>
            <p:spPr>
              <a:xfrm>
                <a:off x="6224532" y="6226397"/>
                <a:ext cx="119236" cy="119236"/>
              </a:xfrm>
              <a:custGeom>
                <a:rect b="b" l="l" r="r" t="t"/>
                <a:pathLst>
                  <a:path extrusionOk="0" h="438" w="438">
                    <a:moveTo>
                      <a:pt x="218" y="0"/>
                    </a:moveTo>
                    <a:cubicBezTo>
                      <a:pt x="98" y="0"/>
                      <a:pt x="0" y="99"/>
                      <a:pt x="0" y="218"/>
                    </a:cubicBezTo>
                    <a:cubicBezTo>
                      <a:pt x="0" y="225"/>
                      <a:pt x="0" y="231"/>
                      <a:pt x="1" y="238"/>
                    </a:cubicBezTo>
                    <a:cubicBezTo>
                      <a:pt x="24" y="286"/>
                      <a:pt x="47" y="333"/>
                      <a:pt x="72" y="380"/>
                    </a:cubicBezTo>
                    <a:cubicBezTo>
                      <a:pt x="109" y="415"/>
                      <a:pt x="161" y="438"/>
                      <a:pt x="218" y="438"/>
                    </a:cubicBezTo>
                    <a:cubicBezTo>
                      <a:pt x="340" y="438"/>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1"/>
              <p:cNvSpPr/>
              <p:nvPr/>
            </p:nvSpPr>
            <p:spPr>
              <a:xfrm>
                <a:off x="7769427" y="5137212"/>
                <a:ext cx="119780" cy="119236"/>
              </a:xfrm>
              <a:custGeom>
                <a:rect b="b" l="l" r="r" t="t"/>
                <a:pathLst>
                  <a:path extrusionOk="0" h="438" w="440">
                    <a:moveTo>
                      <a:pt x="220" y="0"/>
                    </a:moveTo>
                    <a:cubicBezTo>
                      <a:pt x="98" y="0"/>
                      <a:pt x="1" y="98"/>
                      <a:pt x="1" y="218"/>
                    </a:cubicBezTo>
                    <a:cubicBezTo>
                      <a:pt x="2" y="339"/>
                      <a:pt x="99" y="437"/>
                      <a:pt x="220" y="437"/>
                    </a:cubicBezTo>
                    <a:cubicBezTo>
                      <a:pt x="342" y="437"/>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1"/>
              <p:cNvSpPr/>
              <p:nvPr/>
            </p:nvSpPr>
            <p:spPr>
              <a:xfrm>
                <a:off x="6751294" y="6877567"/>
                <a:ext cx="119236" cy="119508"/>
              </a:xfrm>
              <a:custGeom>
                <a:rect b="b" l="l" r="r" t="t"/>
                <a:pathLst>
                  <a:path extrusionOk="0" h="439" w="438">
                    <a:moveTo>
                      <a:pt x="218" y="1"/>
                    </a:moveTo>
                    <a:cubicBezTo>
                      <a:pt x="96" y="1"/>
                      <a:pt x="0" y="98"/>
                      <a:pt x="0" y="219"/>
                    </a:cubicBezTo>
                    <a:cubicBezTo>
                      <a:pt x="0" y="233"/>
                      <a:pt x="2" y="246"/>
                      <a:pt x="3" y="259"/>
                    </a:cubicBezTo>
                    <a:cubicBezTo>
                      <a:pt x="81" y="319"/>
                      <a:pt x="159" y="378"/>
                      <a:pt x="240" y="438"/>
                    </a:cubicBezTo>
                    <a:cubicBezTo>
                      <a:pt x="349" y="427"/>
                      <a:pt x="438" y="334"/>
                      <a:pt x="438" y="219"/>
                    </a:cubicBezTo>
                    <a:cubicBezTo>
                      <a:pt x="438" y="97"/>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1"/>
              <p:cNvSpPr/>
              <p:nvPr/>
            </p:nvSpPr>
            <p:spPr>
              <a:xfrm>
                <a:off x="6312189" y="6451530"/>
                <a:ext cx="31578" cy="49818"/>
              </a:xfrm>
              <a:custGeom>
                <a:rect b="b" l="l" r="r" t="t"/>
                <a:pathLst>
                  <a:path extrusionOk="0" h="183" w="116">
                    <a:moveTo>
                      <a:pt x="1" y="1"/>
                    </a:moveTo>
                    <a:lnTo>
                      <a:pt x="1" y="1"/>
                    </a:lnTo>
                    <a:cubicBezTo>
                      <a:pt x="38" y="62"/>
                      <a:pt x="75" y="122"/>
                      <a:pt x="115" y="183"/>
                    </a:cubicBezTo>
                    <a:cubicBezTo>
                      <a:pt x="110" y="104"/>
                      <a:pt x="65" y="36"/>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1"/>
              <p:cNvSpPr/>
              <p:nvPr/>
            </p:nvSpPr>
            <p:spPr>
              <a:xfrm>
                <a:off x="6491043" y="6659240"/>
                <a:ext cx="115969" cy="117330"/>
              </a:xfrm>
              <a:custGeom>
                <a:rect b="b" l="l" r="r" t="t"/>
                <a:pathLst>
                  <a:path extrusionOk="0" h="431" w="426">
                    <a:moveTo>
                      <a:pt x="207" y="0"/>
                    </a:moveTo>
                    <a:cubicBezTo>
                      <a:pt x="112" y="0"/>
                      <a:pt x="33" y="59"/>
                      <a:pt x="0" y="144"/>
                    </a:cubicBezTo>
                    <a:cubicBezTo>
                      <a:pt x="85" y="241"/>
                      <a:pt x="172" y="337"/>
                      <a:pt x="263" y="430"/>
                    </a:cubicBezTo>
                    <a:cubicBezTo>
                      <a:pt x="356" y="404"/>
                      <a:pt x="426" y="320"/>
                      <a:pt x="426" y="218"/>
                    </a:cubicBezTo>
                    <a:cubicBezTo>
                      <a:pt x="426" y="96"/>
                      <a:pt x="327" y="0"/>
                      <a:pt x="2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1"/>
              <p:cNvSpPr/>
              <p:nvPr/>
            </p:nvSpPr>
            <p:spPr>
              <a:xfrm>
                <a:off x="7553550" y="7314766"/>
                <a:ext cx="44918" cy="9256"/>
              </a:xfrm>
              <a:custGeom>
                <a:rect b="b" l="l" r="r" t="t"/>
                <a:pathLst>
                  <a:path extrusionOk="0" h="34" w="165">
                    <a:moveTo>
                      <a:pt x="47" y="1"/>
                    </a:moveTo>
                    <a:cubicBezTo>
                      <a:pt x="29" y="2"/>
                      <a:pt x="15" y="2"/>
                      <a:pt x="1" y="5"/>
                    </a:cubicBezTo>
                    <a:cubicBezTo>
                      <a:pt x="54" y="16"/>
                      <a:pt x="108" y="25"/>
                      <a:pt x="164" y="34"/>
                    </a:cubicBezTo>
                    <a:cubicBezTo>
                      <a:pt x="130" y="12"/>
                      <a:pt x="90"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1"/>
              <p:cNvSpPr/>
              <p:nvPr/>
            </p:nvSpPr>
            <p:spPr>
              <a:xfrm>
                <a:off x="7769427" y="4918613"/>
                <a:ext cx="119780" cy="119236"/>
              </a:xfrm>
              <a:custGeom>
                <a:rect b="b" l="l" r="r" t="t"/>
                <a:pathLst>
                  <a:path extrusionOk="0" h="438" w="440">
                    <a:moveTo>
                      <a:pt x="220" y="0"/>
                    </a:moveTo>
                    <a:cubicBezTo>
                      <a:pt x="98" y="0"/>
                      <a:pt x="1" y="98"/>
                      <a:pt x="1" y="218"/>
                    </a:cubicBezTo>
                    <a:cubicBezTo>
                      <a:pt x="2" y="339"/>
                      <a:pt x="99" y="438"/>
                      <a:pt x="220" y="438"/>
                    </a:cubicBezTo>
                    <a:cubicBezTo>
                      <a:pt x="342" y="438"/>
                      <a:pt x="439" y="339"/>
                      <a:pt x="439" y="218"/>
                    </a:cubicBezTo>
                    <a:cubicBezTo>
                      <a:pt x="439" y="96"/>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1"/>
              <p:cNvSpPr/>
              <p:nvPr/>
            </p:nvSpPr>
            <p:spPr>
              <a:xfrm>
                <a:off x="7769427" y="4700013"/>
                <a:ext cx="119780" cy="119236"/>
              </a:xfrm>
              <a:custGeom>
                <a:rect b="b" l="l" r="r" t="t"/>
                <a:pathLst>
                  <a:path extrusionOk="0" h="438" w="440">
                    <a:moveTo>
                      <a:pt x="220" y="1"/>
                    </a:moveTo>
                    <a:cubicBezTo>
                      <a:pt x="98" y="1"/>
                      <a:pt x="1" y="98"/>
                      <a:pt x="1" y="219"/>
                    </a:cubicBezTo>
                    <a:cubicBezTo>
                      <a:pt x="1" y="339"/>
                      <a:pt x="99" y="438"/>
                      <a:pt x="220" y="438"/>
                    </a:cubicBezTo>
                    <a:cubicBezTo>
                      <a:pt x="342" y="438"/>
                      <a:pt x="439" y="339"/>
                      <a:pt x="439" y="219"/>
                    </a:cubicBezTo>
                    <a:cubicBezTo>
                      <a:pt x="439" y="98"/>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1"/>
              <p:cNvSpPr/>
              <p:nvPr/>
            </p:nvSpPr>
            <p:spPr>
              <a:xfrm>
                <a:off x="7769427" y="4480597"/>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1"/>
              <p:cNvSpPr/>
              <p:nvPr/>
            </p:nvSpPr>
            <p:spPr>
              <a:xfrm>
                <a:off x="7769427" y="4262270"/>
                <a:ext cx="119780" cy="119236"/>
              </a:xfrm>
              <a:custGeom>
                <a:rect b="b" l="l" r="r" t="t"/>
                <a:pathLst>
                  <a:path extrusionOk="0" h="438" w="440">
                    <a:moveTo>
                      <a:pt x="220" y="0"/>
                    </a:moveTo>
                    <a:cubicBezTo>
                      <a:pt x="98" y="0"/>
                      <a:pt x="1" y="99"/>
                      <a:pt x="1" y="220"/>
                    </a:cubicBezTo>
                    <a:cubicBezTo>
                      <a:pt x="1" y="340"/>
                      <a:pt x="99" y="437"/>
                      <a:pt x="220" y="437"/>
                    </a:cubicBezTo>
                    <a:cubicBezTo>
                      <a:pt x="342" y="437"/>
                      <a:pt x="439" y="340"/>
                      <a:pt x="439" y="220"/>
                    </a:cubicBezTo>
                    <a:cubicBezTo>
                      <a:pt x="439" y="99"/>
                      <a:pt x="340"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1"/>
              <p:cNvSpPr/>
              <p:nvPr/>
            </p:nvSpPr>
            <p:spPr>
              <a:xfrm>
                <a:off x="7769427" y="3828883"/>
                <a:ext cx="119780" cy="119508"/>
              </a:xfrm>
              <a:custGeom>
                <a:rect b="b" l="l" r="r" t="t"/>
                <a:pathLst>
                  <a:path extrusionOk="0" h="439" w="440">
                    <a:moveTo>
                      <a:pt x="220" y="1"/>
                    </a:moveTo>
                    <a:cubicBezTo>
                      <a:pt x="98" y="1"/>
                      <a:pt x="1" y="100"/>
                      <a:pt x="1" y="220"/>
                    </a:cubicBezTo>
                    <a:cubicBezTo>
                      <a:pt x="2" y="342"/>
                      <a:pt x="99" y="438"/>
                      <a:pt x="220" y="438"/>
                    </a:cubicBezTo>
                    <a:cubicBezTo>
                      <a:pt x="342" y="438"/>
                      <a:pt x="439" y="341"/>
                      <a:pt x="439" y="220"/>
                    </a:cubicBezTo>
                    <a:cubicBezTo>
                      <a:pt x="439" y="98"/>
                      <a:pt x="340"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1"/>
              <p:cNvSpPr/>
              <p:nvPr/>
            </p:nvSpPr>
            <p:spPr>
              <a:xfrm>
                <a:off x="6487777" y="5350911"/>
                <a:ext cx="119236" cy="119508"/>
              </a:xfrm>
              <a:custGeom>
                <a:rect b="b" l="l" r="r" t="t"/>
                <a:pathLst>
                  <a:path extrusionOk="0" h="439" w="438">
                    <a:moveTo>
                      <a:pt x="219" y="1"/>
                    </a:moveTo>
                    <a:cubicBezTo>
                      <a:pt x="97" y="1"/>
                      <a:pt x="1" y="100"/>
                      <a:pt x="1" y="220"/>
                    </a:cubicBezTo>
                    <a:cubicBezTo>
                      <a:pt x="1" y="342"/>
                      <a:pt x="98" y="438"/>
                      <a:pt x="219" y="438"/>
                    </a:cubicBezTo>
                    <a:cubicBezTo>
                      <a:pt x="339" y="438"/>
                      <a:pt x="438" y="341"/>
                      <a:pt x="438" y="220"/>
                    </a:cubicBezTo>
                    <a:cubicBezTo>
                      <a:pt x="438" y="100"/>
                      <a:pt x="339" y="1"/>
                      <a:pt x="2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1"/>
              <p:cNvSpPr/>
              <p:nvPr/>
            </p:nvSpPr>
            <p:spPr>
              <a:xfrm>
                <a:off x="7242666" y="6225853"/>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1"/>
              <p:cNvSpPr/>
              <p:nvPr/>
            </p:nvSpPr>
            <p:spPr>
              <a:xfrm>
                <a:off x="7242666" y="6007526"/>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1"/>
              <p:cNvSpPr/>
              <p:nvPr/>
            </p:nvSpPr>
            <p:spPr>
              <a:xfrm>
                <a:off x="7242666" y="5788926"/>
                <a:ext cx="119508" cy="118963"/>
              </a:xfrm>
              <a:custGeom>
                <a:rect b="b" l="l" r="r" t="t"/>
                <a:pathLst>
                  <a:path extrusionOk="0" h="437" w="439">
                    <a:moveTo>
                      <a:pt x="220" y="0"/>
                    </a:moveTo>
                    <a:cubicBezTo>
                      <a:pt x="98" y="0"/>
                      <a:pt x="0" y="98"/>
                      <a:pt x="0" y="218"/>
                    </a:cubicBezTo>
                    <a:cubicBezTo>
                      <a:pt x="0" y="340"/>
                      <a:pt x="99" y="436"/>
                      <a:pt x="220" y="436"/>
                    </a:cubicBezTo>
                    <a:cubicBezTo>
                      <a:pt x="340" y="436"/>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1"/>
              <p:cNvSpPr/>
              <p:nvPr/>
            </p:nvSpPr>
            <p:spPr>
              <a:xfrm>
                <a:off x="7242666" y="6659240"/>
                <a:ext cx="119508" cy="119236"/>
              </a:xfrm>
              <a:custGeom>
                <a:rect b="b" l="l" r="r" t="t"/>
                <a:pathLst>
                  <a:path extrusionOk="0" h="438" w="439">
                    <a:moveTo>
                      <a:pt x="220" y="0"/>
                    </a:moveTo>
                    <a:cubicBezTo>
                      <a:pt x="98" y="0"/>
                      <a:pt x="0" y="98"/>
                      <a:pt x="0" y="218"/>
                    </a:cubicBezTo>
                    <a:cubicBezTo>
                      <a:pt x="0" y="338"/>
                      <a:pt x="99" y="437"/>
                      <a:pt x="220" y="437"/>
                    </a:cubicBezTo>
                    <a:cubicBezTo>
                      <a:pt x="340" y="437"/>
                      <a:pt x="439" y="338"/>
                      <a:pt x="439" y="218"/>
                    </a:cubicBezTo>
                    <a:cubicBezTo>
                      <a:pt x="439" y="98"/>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1"/>
              <p:cNvSpPr/>
              <p:nvPr/>
            </p:nvSpPr>
            <p:spPr>
              <a:xfrm>
                <a:off x="7242666" y="4043126"/>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39"/>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1"/>
              <p:cNvSpPr/>
              <p:nvPr/>
            </p:nvSpPr>
            <p:spPr>
              <a:xfrm>
                <a:off x="7242666" y="6444452"/>
                <a:ext cx="119508" cy="119236"/>
              </a:xfrm>
              <a:custGeom>
                <a:rect b="b" l="l" r="r" t="t"/>
                <a:pathLst>
                  <a:path extrusionOk="0" h="438" w="439">
                    <a:moveTo>
                      <a:pt x="220" y="1"/>
                    </a:moveTo>
                    <a:cubicBezTo>
                      <a:pt x="98" y="1"/>
                      <a:pt x="0" y="98"/>
                      <a:pt x="0" y="219"/>
                    </a:cubicBezTo>
                    <a:cubicBezTo>
                      <a:pt x="0" y="339"/>
                      <a:pt x="99" y="438"/>
                      <a:pt x="220" y="438"/>
                    </a:cubicBezTo>
                    <a:cubicBezTo>
                      <a:pt x="340"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1"/>
              <p:cNvSpPr/>
              <p:nvPr/>
            </p:nvSpPr>
            <p:spPr>
              <a:xfrm>
                <a:off x="7242666" y="5137212"/>
                <a:ext cx="119508" cy="119236"/>
              </a:xfrm>
              <a:custGeom>
                <a:rect b="b" l="l" r="r" t="t"/>
                <a:pathLst>
                  <a:path extrusionOk="0" h="438" w="439">
                    <a:moveTo>
                      <a:pt x="220" y="0"/>
                    </a:moveTo>
                    <a:cubicBezTo>
                      <a:pt x="98" y="0"/>
                      <a:pt x="0" y="98"/>
                      <a:pt x="0" y="218"/>
                    </a:cubicBezTo>
                    <a:cubicBezTo>
                      <a:pt x="0" y="340"/>
                      <a:pt x="99" y="437"/>
                      <a:pt x="220" y="437"/>
                    </a:cubicBezTo>
                    <a:cubicBezTo>
                      <a:pt x="340" y="437"/>
                      <a:pt x="439" y="339"/>
                      <a:pt x="439" y="218"/>
                    </a:cubicBezTo>
                    <a:cubicBezTo>
                      <a:pt x="439" y="96"/>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1"/>
              <p:cNvSpPr/>
              <p:nvPr/>
            </p:nvSpPr>
            <p:spPr>
              <a:xfrm>
                <a:off x="7242666" y="4480597"/>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1"/>
              <p:cNvSpPr/>
              <p:nvPr/>
            </p:nvSpPr>
            <p:spPr>
              <a:xfrm>
                <a:off x="7242666" y="5350911"/>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1"/>
              <p:cNvSpPr/>
              <p:nvPr/>
            </p:nvSpPr>
            <p:spPr>
              <a:xfrm>
                <a:off x="7242666" y="4699197"/>
                <a:ext cx="119508" cy="119508"/>
              </a:xfrm>
              <a:custGeom>
                <a:rect b="b" l="l" r="r" t="t"/>
                <a:pathLst>
                  <a:path extrusionOk="0" h="439" w="439">
                    <a:moveTo>
                      <a:pt x="220" y="1"/>
                    </a:moveTo>
                    <a:cubicBezTo>
                      <a:pt x="98" y="1"/>
                      <a:pt x="0" y="100"/>
                      <a:pt x="0" y="220"/>
                    </a:cubicBezTo>
                    <a:cubicBezTo>
                      <a:pt x="0" y="341"/>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1"/>
              <p:cNvSpPr/>
              <p:nvPr/>
            </p:nvSpPr>
            <p:spPr>
              <a:xfrm>
                <a:off x="7242666" y="4262270"/>
                <a:ext cx="119508" cy="119236"/>
              </a:xfrm>
              <a:custGeom>
                <a:rect b="b" l="l" r="r" t="t"/>
                <a:pathLst>
                  <a:path extrusionOk="0" h="438" w="439">
                    <a:moveTo>
                      <a:pt x="220" y="0"/>
                    </a:moveTo>
                    <a:cubicBezTo>
                      <a:pt x="98" y="0"/>
                      <a:pt x="0" y="99"/>
                      <a:pt x="0" y="220"/>
                    </a:cubicBezTo>
                    <a:cubicBezTo>
                      <a:pt x="0" y="340"/>
                      <a:pt x="99" y="437"/>
                      <a:pt x="220" y="437"/>
                    </a:cubicBezTo>
                    <a:cubicBezTo>
                      <a:pt x="340" y="437"/>
                      <a:pt x="439" y="340"/>
                      <a:pt x="439" y="220"/>
                    </a:cubicBezTo>
                    <a:cubicBezTo>
                      <a:pt x="439" y="99"/>
                      <a:pt x="341"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1"/>
              <p:cNvSpPr/>
              <p:nvPr/>
            </p:nvSpPr>
            <p:spPr>
              <a:xfrm>
                <a:off x="7242666" y="7096167"/>
                <a:ext cx="119508" cy="118963"/>
              </a:xfrm>
              <a:custGeom>
                <a:rect b="b" l="l" r="r" t="t"/>
                <a:pathLst>
                  <a:path extrusionOk="0" h="437" w="439">
                    <a:moveTo>
                      <a:pt x="220" y="1"/>
                    </a:moveTo>
                    <a:cubicBezTo>
                      <a:pt x="98" y="1"/>
                      <a:pt x="0" y="98"/>
                      <a:pt x="0" y="219"/>
                    </a:cubicBezTo>
                    <a:cubicBezTo>
                      <a:pt x="0" y="339"/>
                      <a:pt x="99" y="437"/>
                      <a:pt x="220" y="437"/>
                    </a:cubicBezTo>
                    <a:cubicBezTo>
                      <a:pt x="340" y="437"/>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1"/>
              <p:cNvSpPr/>
              <p:nvPr/>
            </p:nvSpPr>
            <p:spPr>
              <a:xfrm>
                <a:off x="7242666" y="4917796"/>
                <a:ext cx="119508" cy="119236"/>
              </a:xfrm>
              <a:custGeom>
                <a:rect b="b" l="l" r="r" t="t"/>
                <a:pathLst>
                  <a:path extrusionOk="0" h="438" w="439">
                    <a:moveTo>
                      <a:pt x="220" y="1"/>
                    </a:moveTo>
                    <a:cubicBezTo>
                      <a:pt x="98" y="1"/>
                      <a:pt x="0" y="99"/>
                      <a:pt x="0" y="220"/>
                    </a:cubicBezTo>
                    <a:cubicBezTo>
                      <a:pt x="0" y="342"/>
                      <a:pt x="99" y="438"/>
                      <a:pt x="220" y="438"/>
                    </a:cubicBezTo>
                    <a:cubicBezTo>
                      <a:pt x="340" y="438"/>
                      <a:pt x="439" y="339"/>
                      <a:pt x="439" y="220"/>
                    </a:cubicBezTo>
                    <a:cubicBezTo>
                      <a:pt x="439" y="99"/>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1"/>
              <p:cNvSpPr/>
              <p:nvPr/>
            </p:nvSpPr>
            <p:spPr>
              <a:xfrm>
                <a:off x="7242666" y="5569510"/>
                <a:ext cx="119508" cy="119236"/>
              </a:xfrm>
              <a:custGeom>
                <a:rect b="b" l="l" r="r" t="t"/>
                <a:pathLst>
                  <a:path extrusionOk="0" h="438" w="439">
                    <a:moveTo>
                      <a:pt x="220" y="1"/>
                    </a:moveTo>
                    <a:cubicBezTo>
                      <a:pt x="98" y="1"/>
                      <a:pt x="0" y="100"/>
                      <a:pt x="0" y="220"/>
                    </a:cubicBezTo>
                    <a:cubicBezTo>
                      <a:pt x="0" y="342"/>
                      <a:pt x="99" y="438"/>
                      <a:pt x="220" y="438"/>
                    </a:cubicBezTo>
                    <a:cubicBezTo>
                      <a:pt x="340" y="438"/>
                      <a:pt x="439" y="340"/>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1"/>
              <p:cNvSpPr/>
              <p:nvPr/>
            </p:nvSpPr>
            <p:spPr>
              <a:xfrm>
                <a:off x="7505910" y="5350911"/>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1"/>
              <p:cNvSpPr/>
              <p:nvPr/>
            </p:nvSpPr>
            <p:spPr>
              <a:xfrm>
                <a:off x="7505910" y="5137212"/>
                <a:ext cx="119780" cy="119236"/>
              </a:xfrm>
              <a:custGeom>
                <a:rect b="b" l="l" r="r" t="t"/>
                <a:pathLst>
                  <a:path extrusionOk="0" h="438" w="440">
                    <a:moveTo>
                      <a:pt x="220" y="0"/>
                    </a:moveTo>
                    <a:cubicBezTo>
                      <a:pt x="98" y="0"/>
                      <a:pt x="1" y="98"/>
                      <a:pt x="1" y="218"/>
                    </a:cubicBezTo>
                    <a:cubicBezTo>
                      <a:pt x="1" y="340"/>
                      <a:pt x="100" y="437"/>
                      <a:pt x="220" y="437"/>
                    </a:cubicBezTo>
                    <a:cubicBezTo>
                      <a:pt x="342" y="437"/>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1"/>
              <p:cNvSpPr/>
              <p:nvPr/>
            </p:nvSpPr>
            <p:spPr>
              <a:xfrm>
                <a:off x="7505910" y="4917796"/>
                <a:ext cx="119780" cy="119236"/>
              </a:xfrm>
              <a:custGeom>
                <a:rect b="b" l="l" r="r" t="t"/>
                <a:pathLst>
                  <a:path extrusionOk="0" h="438" w="440">
                    <a:moveTo>
                      <a:pt x="220" y="1"/>
                    </a:moveTo>
                    <a:cubicBezTo>
                      <a:pt x="98" y="1"/>
                      <a:pt x="1" y="99"/>
                      <a:pt x="1" y="220"/>
                    </a:cubicBezTo>
                    <a:cubicBezTo>
                      <a:pt x="1" y="342"/>
                      <a:pt x="100" y="438"/>
                      <a:pt x="220" y="438"/>
                    </a:cubicBezTo>
                    <a:cubicBezTo>
                      <a:pt x="342" y="438"/>
                      <a:pt x="440" y="339"/>
                      <a:pt x="440" y="220"/>
                    </a:cubicBezTo>
                    <a:cubicBezTo>
                      <a:pt x="440" y="99"/>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1"/>
              <p:cNvSpPr/>
              <p:nvPr/>
            </p:nvSpPr>
            <p:spPr>
              <a:xfrm>
                <a:off x="7505910" y="5569510"/>
                <a:ext cx="119780" cy="119236"/>
              </a:xfrm>
              <a:custGeom>
                <a:rect b="b" l="l" r="r" t="t"/>
                <a:pathLst>
                  <a:path extrusionOk="0" h="438" w="440">
                    <a:moveTo>
                      <a:pt x="220" y="1"/>
                    </a:moveTo>
                    <a:cubicBezTo>
                      <a:pt x="98" y="1"/>
                      <a:pt x="1" y="100"/>
                      <a:pt x="1" y="220"/>
                    </a:cubicBezTo>
                    <a:cubicBezTo>
                      <a:pt x="1" y="342"/>
                      <a:pt x="100" y="438"/>
                      <a:pt x="220" y="438"/>
                    </a:cubicBezTo>
                    <a:cubicBezTo>
                      <a:pt x="342" y="438"/>
                      <a:pt x="440" y="340"/>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1"/>
              <p:cNvSpPr/>
              <p:nvPr/>
            </p:nvSpPr>
            <p:spPr>
              <a:xfrm>
                <a:off x="7505910" y="5788926"/>
                <a:ext cx="119780" cy="118963"/>
              </a:xfrm>
              <a:custGeom>
                <a:rect b="b" l="l" r="r" t="t"/>
                <a:pathLst>
                  <a:path extrusionOk="0" h="437" w="440">
                    <a:moveTo>
                      <a:pt x="220" y="0"/>
                    </a:moveTo>
                    <a:cubicBezTo>
                      <a:pt x="98" y="0"/>
                      <a:pt x="1" y="98"/>
                      <a:pt x="1" y="218"/>
                    </a:cubicBezTo>
                    <a:cubicBezTo>
                      <a:pt x="1" y="340"/>
                      <a:pt x="100" y="436"/>
                      <a:pt x="220" y="436"/>
                    </a:cubicBezTo>
                    <a:cubicBezTo>
                      <a:pt x="342" y="436"/>
                      <a:pt x="440" y="339"/>
                      <a:pt x="440" y="218"/>
                    </a:cubicBezTo>
                    <a:cubicBezTo>
                      <a:pt x="440" y="96"/>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1"/>
              <p:cNvSpPr/>
              <p:nvPr/>
            </p:nvSpPr>
            <p:spPr>
              <a:xfrm>
                <a:off x="7505910" y="6007526"/>
                <a:ext cx="119780" cy="119236"/>
              </a:xfrm>
              <a:custGeom>
                <a:rect b="b" l="l" r="r" t="t"/>
                <a:pathLst>
                  <a:path extrusionOk="0" h="438" w="440">
                    <a:moveTo>
                      <a:pt x="220" y="0"/>
                    </a:moveTo>
                    <a:cubicBezTo>
                      <a:pt x="98" y="0"/>
                      <a:pt x="1" y="98"/>
                      <a:pt x="1" y="218"/>
                    </a:cubicBezTo>
                    <a:cubicBezTo>
                      <a:pt x="1" y="338"/>
                      <a:pt x="100" y="437"/>
                      <a:pt x="220" y="437"/>
                    </a:cubicBezTo>
                    <a:cubicBezTo>
                      <a:pt x="342" y="437"/>
                      <a:pt x="440" y="338"/>
                      <a:pt x="440" y="218"/>
                    </a:cubicBezTo>
                    <a:cubicBezTo>
                      <a:pt x="440" y="98"/>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1"/>
              <p:cNvSpPr/>
              <p:nvPr/>
            </p:nvSpPr>
            <p:spPr>
              <a:xfrm>
                <a:off x="7505910" y="4043126"/>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39"/>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1"/>
              <p:cNvSpPr/>
              <p:nvPr/>
            </p:nvSpPr>
            <p:spPr>
              <a:xfrm>
                <a:off x="7505910" y="4699197"/>
                <a:ext cx="119780" cy="119508"/>
              </a:xfrm>
              <a:custGeom>
                <a:rect b="b" l="l" r="r" t="t"/>
                <a:pathLst>
                  <a:path extrusionOk="0" h="439" w="440">
                    <a:moveTo>
                      <a:pt x="220" y="1"/>
                    </a:moveTo>
                    <a:cubicBezTo>
                      <a:pt x="98" y="1"/>
                      <a:pt x="1" y="100"/>
                      <a:pt x="1" y="220"/>
                    </a:cubicBezTo>
                    <a:cubicBezTo>
                      <a:pt x="1" y="341"/>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1"/>
              <p:cNvSpPr/>
              <p:nvPr/>
            </p:nvSpPr>
            <p:spPr>
              <a:xfrm>
                <a:off x="7505910" y="3828883"/>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1"/>
              <p:cNvSpPr/>
              <p:nvPr/>
            </p:nvSpPr>
            <p:spPr>
              <a:xfrm>
                <a:off x="7242666" y="6877567"/>
                <a:ext cx="119508" cy="119508"/>
              </a:xfrm>
              <a:custGeom>
                <a:rect b="b" l="l" r="r" t="t"/>
                <a:pathLst>
                  <a:path extrusionOk="0" h="439" w="439">
                    <a:moveTo>
                      <a:pt x="220" y="1"/>
                    </a:moveTo>
                    <a:cubicBezTo>
                      <a:pt x="98" y="1"/>
                      <a:pt x="0" y="98"/>
                      <a:pt x="0" y="219"/>
                    </a:cubicBezTo>
                    <a:cubicBezTo>
                      <a:pt x="0" y="341"/>
                      <a:pt x="99" y="438"/>
                      <a:pt x="220" y="438"/>
                    </a:cubicBezTo>
                    <a:cubicBezTo>
                      <a:pt x="340" y="438"/>
                      <a:pt x="439" y="339"/>
                      <a:pt x="439" y="219"/>
                    </a:cubicBezTo>
                    <a:cubicBezTo>
                      <a:pt x="439" y="98"/>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1"/>
              <p:cNvSpPr/>
              <p:nvPr/>
            </p:nvSpPr>
            <p:spPr>
              <a:xfrm>
                <a:off x="7505910" y="4262270"/>
                <a:ext cx="119780" cy="119236"/>
              </a:xfrm>
              <a:custGeom>
                <a:rect b="b" l="l" r="r" t="t"/>
                <a:pathLst>
                  <a:path extrusionOk="0" h="438" w="440">
                    <a:moveTo>
                      <a:pt x="220" y="0"/>
                    </a:moveTo>
                    <a:cubicBezTo>
                      <a:pt x="98" y="0"/>
                      <a:pt x="1" y="99"/>
                      <a:pt x="1" y="220"/>
                    </a:cubicBezTo>
                    <a:cubicBezTo>
                      <a:pt x="1" y="340"/>
                      <a:pt x="100" y="437"/>
                      <a:pt x="220" y="437"/>
                    </a:cubicBezTo>
                    <a:cubicBezTo>
                      <a:pt x="342" y="437"/>
                      <a:pt x="440" y="340"/>
                      <a:pt x="440" y="220"/>
                    </a:cubicBezTo>
                    <a:cubicBezTo>
                      <a:pt x="440" y="99"/>
                      <a:pt x="342" y="0"/>
                      <a:pt x="2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1"/>
              <p:cNvSpPr/>
              <p:nvPr/>
            </p:nvSpPr>
            <p:spPr>
              <a:xfrm>
                <a:off x="7505910" y="4480597"/>
                <a:ext cx="119780" cy="119508"/>
              </a:xfrm>
              <a:custGeom>
                <a:rect b="b" l="l" r="r" t="t"/>
                <a:pathLst>
                  <a:path extrusionOk="0" h="439" w="440">
                    <a:moveTo>
                      <a:pt x="220" y="1"/>
                    </a:moveTo>
                    <a:cubicBezTo>
                      <a:pt x="98" y="1"/>
                      <a:pt x="1" y="100"/>
                      <a:pt x="1" y="220"/>
                    </a:cubicBezTo>
                    <a:cubicBezTo>
                      <a:pt x="1" y="342"/>
                      <a:pt x="100" y="438"/>
                      <a:pt x="220" y="438"/>
                    </a:cubicBezTo>
                    <a:cubicBezTo>
                      <a:pt x="342" y="438"/>
                      <a:pt x="440" y="341"/>
                      <a:pt x="440" y="220"/>
                    </a:cubicBezTo>
                    <a:cubicBezTo>
                      <a:pt x="440" y="100"/>
                      <a:pt x="342"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1"/>
              <p:cNvSpPr/>
              <p:nvPr/>
            </p:nvSpPr>
            <p:spPr>
              <a:xfrm>
                <a:off x="7014811"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1"/>
              <p:cNvSpPr/>
              <p:nvPr/>
            </p:nvSpPr>
            <p:spPr>
              <a:xfrm>
                <a:off x="6751294"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8" y="339"/>
                      <a:pt x="438" y="219"/>
                    </a:cubicBezTo>
                    <a:cubicBezTo>
                      <a:pt x="438" y="98"/>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1"/>
              <p:cNvSpPr/>
              <p:nvPr/>
            </p:nvSpPr>
            <p:spPr>
              <a:xfrm>
                <a:off x="7014811" y="3828883"/>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1"/>
              <p:cNvSpPr/>
              <p:nvPr/>
            </p:nvSpPr>
            <p:spPr>
              <a:xfrm>
                <a:off x="6751294"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1"/>
              <p:cNvSpPr/>
              <p:nvPr/>
            </p:nvSpPr>
            <p:spPr>
              <a:xfrm>
                <a:off x="6751294"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8" y="339"/>
                      <a:pt x="438" y="219"/>
                    </a:cubicBezTo>
                    <a:cubicBezTo>
                      <a:pt x="438" y="98"/>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1"/>
              <p:cNvSpPr/>
              <p:nvPr/>
            </p:nvSpPr>
            <p:spPr>
              <a:xfrm>
                <a:off x="7014811" y="4262270"/>
                <a:ext cx="119236" cy="119236"/>
              </a:xfrm>
              <a:custGeom>
                <a:rect b="b" l="l" r="r" t="t"/>
                <a:pathLst>
                  <a:path extrusionOk="0" h="438" w="438">
                    <a:moveTo>
                      <a:pt x="218" y="0"/>
                    </a:moveTo>
                    <a:cubicBezTo>
                      <a:pt x="96" y="0"/>
                      <a:pt x="0" y="99"/>
                      <a:pt x="0" y="220"/>
                    </a:cubicBezTo>
                    <a:cubicBezTo>
                      <a:pt x="0" y="340"/>
                      <a:pt x="98" y="437"/>
                      <a:pt x="218" y="437"/>
                    </a:cubicBezTo>
                    <a:cubicBezTo>
                      <a:pt x="340" y="437"/>
                      <a:pt x="437" y="340"/>
                      <a:pt x="437" y="220"/>
                    </a:cubicBezTo>
                    <a:cubicBezTo>
                      <a:pt x="437" y="99"/>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1"/>
              <p:cNvSpPr/>
              <p:nvPr/>
            </p:nvSpPr>
            <p:spPr>
              <a:xfrm>
                <a:off x="7014811" y="4043126"/>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39"/>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1"/>
              <p:cNvSpPr/>
              <p:nvPr/>
            </p:nvSpPr>
            <p:spPr>
              <a:xfrm>
                <a:off x="6751294"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8" y="340"/>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1"/>
              <p:cNvSpPr/>
              <p:nvPr/>
            </p:nvSpPr>
            <p:spPr>
              <a:xfrm>
                <a:off x="7242666" y="3828883"/>
                <a:ext cx="119508" cy="119508"/>
              </a:xfrm>
              <a:custGeom>
                <a:rect b="b" l="l" r="r" t="t"/>
                <a:pathLst>
                  <a:path extrusionOk="0" h="439" w="439">
                    <a:moveTo>
                      <a:pt x="220" y="1"/>
                    </a:moveTo>
                    <a:cubicBezTo>
                      <a:pt x="98" y="1"/>
                      <a:pt x="0" y="100"/>
                      <a:pt x="0" y="220"/>
                    </a:cubicBezTo>
                    <a:cubicBezTo>
                      <a:pt x="0" y="342"/>
                      <a:pt x="99" y="438"/>
                      <a:pt x="220" y="438"/>
                    </a:cubicBezTo>
                    <a:cubicBezTo>
                      <a:pt x="340" y="438"/>
                      <a:pt x="439" y="341"/>
                      <a:pt x="439" y="220"/>
                    </a:cubicBezTo>
                    <a:cubicBezTo>
                      <a:pt x="439" y="100"/>
                      <a:pt x="34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1"/>
              <p:cNvSpPr/>
              <p:nvPr/>
            </p:nvSpPr>
            <p:spPr>
              <a:xfrm>
                <a:off x="6751294" y="5137212"/>
                <a:ext cx="119236" cy="119236"/>
              </a:xfrm>
              <a:custGeom>
                <a:rect b="b" l="l" r="r" t="t"/>
                <a:pathLst>
                  <a:path extrusionOk="0" h="438" w="438">
                    <a:moveTo>
                      <a:pt x="218" y="0"/>
                    </a:moveTo>
                    <a:cubicBezTo>
                      <a:pt x="96" y="0"/>
                      <a:pt x="0" y="98"/>
                      <a:pt x="0" y="218"/>
                    </a:cubicBezTo>
                    <a:cubicBezTo>
                      <a:pt x="0" y="340"/>
                      <a:pt x="98" y="437"/>
                      <a:pt x="218" y="437"/>
                    </a:cubicBezTo>
                    <a:cubicBezTo>
                      <a:pt x="340" y="437"/>
                      <a:pt x="438" y="339"/>
                      <a:pt x="438" y="218"/>
                    </a:cubicBezTo>
                    <a:cubicBezTo>
                      <a:pt x="438" y="96"/>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1"/>
              <p:cNvSpPr/>
              <p:nvPr/>
            </p:nvSpPr>
            <p:spPr>
              <a:xfrm>
                <a:off x="6751294"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8" y="338"/>
                      <a:pt x="438" y="218"/>
                    </a:cubicBezTo>
                    <a:cubicBezTo>
                      <a:pt x="438" y="98"/>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1"/>
              <p:cNvSpPr/>
              <p:nvPr/>
            </p:nvSpPr>
            <p:spPr>
              <a:xfrm>
                <a:off x="7014811" y="4480597"/>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1"/>
              <p:cNvSpPr/>
              <p:nvPr/>
            </p:nvSpPr>
            <p:spPr>
              <a:xfrm>
                <a:off x="6751294"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8" y="339"/>
                      <a:pt x="438" y="218"/>
                    </a:cubicBezTo>
                    <a:cubicBezTo>
                      <a:pt x="438" y="96"/>
                      <a:pt x="339"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1"/>
              <p:cNvSpPr/>
              <p:nvPr/>
            </p:nvSpPr>
            <p:spPr>
              <a:xfrm>
                <a:off x="6751294"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8" y="341"/>
                      <a:pt x="438" y="220"/>
                    </a:cubicBezTo>
                    <a:cubicBezTo>
                      <a:pt x="438" y="100"/>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1"/>
              <p:cNvSpPr/>
              <p:nvPr/>
            </p:nvSpPr>
            <p:spPr>
              <a:xfrm>
                <a:off x="7014811" y="6444452"/>
                <a:ext cx="119236" cy="119236"/>
              </a:xfrm>
              <a:custGeom>
                <a:rect b="b" l="l" r="r" t="t"/>
                <a:pathLst>
                  <a:path extrusionOk="0" h="438" w="438">
                    <a:moveTo>
                      <a:pt x="218" y="1"/>
                    </a:moveTo>
                    <a:cubicBezTo>
                      <a:pt x="96" y="1"/>
                      <a:pt x="0" y="98"/>
                      <a:pt x="0" y="219"/>
                    </a:cubicBezTo>
                    <a:cubicBezTo>
                      <a:pt x="0" y="339"/>
                      <a:pt x="98" y="438"/>
                      <a:pt x="218" y="438"/>
                    </a:cubicBezTo>
                    <a:cubicBezTo>
                      <a:pt x="340" y="438"/>
                      <a:pt x="437" y="339"/>
                      <a:pt x="437" y="219"/>
                    </a:cubicBezTo>
                    <a:cubicBezTo>
                      <a:pt x="437" y="98"/>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1"/>
              <p:cNvSpPr/>
              <p:nvPr/>
            </p:nvSpPr>
            <p:spPr>
              <a:xfrm>
                <a:off x="7014811" y="6225853"/>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1"/>
              <p:cNvSpPr/>
              <p:nvPr/>
            </p:nvSpPr>
            <p:spPr>
              <a:xfrm>
                <a:off x="7014811" y="6877567"/>
                <a:ext cx="119236" cy="119508"/>
              </a:xfrm>
              <a:custGeom>
                <a:rect b="b" l="l" r="r" t="t"/>
                <a:pathLst>
                  <a:path extrusionOk="0" h="439" w="438">
                    <a:moveTo>
                      <a:pt x="218" y="1"/>
                    </a:moveTo>
                    <a:cubicBezTo>
                      <a:pt x="96" y="1"/>
                      <a:pt x="0" y="98"/>
                      <a:pt x="0" y="219"/>
                    </a:cubicBezTo>
                    <a:cubicBezTo>
                      <a:pt x="0" y="341"/>
                      <a:pt x="98" y="438"/>
                      <a:pt x="218" y="438"/>
                    </a:cubicBezTo>
                    <a:cubicBezTo>
                      <a:pt x="340" y="438"/>
                      <a:pt x="437" y="339"/>
                      <a:pt x="437" y="219"/>
                    </a:cubicBezTo>
                    <a:cubicBezTo>
                      <a:pt x="437" y="98"/>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1"/>
              <p:cNvSpPr/>
              <p:nvPr/>
            </p:nvSpPr>
            <p:spPr>
              <a:xfrm>
                <a:off x="7014811" y="6659240"/>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1"/>
              <p:cNvSpPr/>
              <p:nvPr/>
            </p:nvSpPr>
            <p:spPr>
              <a:xfrm>
                <a:off x="7014811" y="6007526"/>
                <a:ext cx="119236" cy="119236"/>
              </a:xfrm>
              <a:custGeom>
                <a:rect b="b" l="l" r="r" t="t"/>
                <a:pathLst>
                  <a:path extrusionOk="0" h="438" w="438">
                    <a:moveTo>
                      <a:pt x="218" y="0"/>
                    </a:moveTo>
                    <a:cubicBezTo>
                      <a:pt x="96" y="0"/>
                      <a:pt x="0" y="98"/>
                      <a:pt x="0" y="218"/>
                    </a:cubicBezTo>
                    <a:cubicBezTo>
                      <a:pt x="0" y="338"/>
                      <a:pt x="98" y="437"/>
                      <a:pt x="218" y="437"/>
                    </a:cubicBezTo>
                    <a:cubicBezTo>
                      <a:pt x="340" y="437"/>
                      <a:pt x="437" y="338"/>
                      <a:pt x="437" y="218"/>
                    </a:cubicBezTo>
                    <a:cubicBezTo>
                      <a:pt x="437" y="98"/>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1"/>
              <p:cNvSpPr/>
              <p:nvPr/>
            </p:nvSpPr>
            <p:spPr>
              <a:xfrm>
                <a:off x="7014811" y="4699197"/>
                <a:ext cx="119236" cy="119508"/>
              </a:xfrm>
              <a:custGeom>
                <a:rect b="b" l="l" r="r" t="t"/>
                <a:pathLst>
                  <a:path extrusionOk="0" h="439" w="438">
                    <a:moveTo>
                      <a:pt x="218" y="1"/>
                    </a:moveTo>
                    <a:cubicBezTo>
                      <a:pt x="96" y="1"/>
                      <a:pt x="0" y="100"/>
                      <a:pt x="0" y="220"/>
                    </a:cubicBezTo>
                    <a:cubicBezTo>
                      <a:pt x="0" y="341"/>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1"/>
              <p:cNvSpPr/>
              <p:nvPr/>
            </p:nvSpPr>
            <p:spPr>
              <a:xfrm>
                <a:off x="7266894" y="3686235"/>
                <a:ext cx="93374" cy="43556"/>
              </a:xfrm>
              <a:custGeom>
                <a:rect b="b" l="l" r="r" t="t"/>
                <a:pathLst>
                  <a:path extrusionOk="0" h="160" w="343">
                    <a:moveTo>
                      <a:pt x="343" y="0"/>
                    </a:moveTo>
                    <a:lnTo>
                      <a:pt x="343" y="0"/>
                    </a:lnTo>
                    <a:cubicBezTo>
                      <a:pt x="228" y="36"/>
                      <a:pt x="113" y="73"/>
                      <a:pt x="0" y="115"/>
                    </a:cubicBezTo>
                    <a:cubicBezTo>
                      <a:pt x="36" y="142"/>
                      <a:pt x="82" y="159"/>
                      <a:pt x="131" y="159"/>
                    </a:cubicBezTo>
                    <a:cubicBezTo>
                      <a:pt x="231" y="159"/>
                      <a:pt x="315" y="93"/>
                      <a:pt x="3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1"/>
              <p:cNvSpPr/>
              <p:nvPr/>
            </p:nvSpPr>
            <p:spPr>
              <a:xfrm>
                <a:off x="7014811"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7" y="339"/>
                      <a:pt x="437" y="220"/>
                    </a:cubicBezTo>
                    <a:cubicBezTo>
                      <a:pt x="437" y="99"/>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1"/>
              <p:cNvSpPr/>
              <p:nvPr/>
            </p:nvSpPr>
            <p:spPr>
              <a:xfrm>
                <a:off x="7014811" y="5788926"/>
                <a:ext cx="119236" cy="118963"/>
              </a:xfrm>
              <a:custGeom>
                <a:rect b="b" l="l" r="r" t="t"/>
                <a:pathLst>
                  <a:path extrusionOk="0" h="437" w="438">
                    <a:moveTo>
                      <a:pt x="218" y="0"/>
                    </a:moveTo>
                    <a:cubicBezTo>
                      <a:pt x="96" y="0"/>
                      <a:pt x="0" y="98"/>
                      <a:pt x="0" y="218"/>
                    </a:cubicBezTo>
                    <a:cubicBezTo>
                      <a:pt x="0" y="340"/>
                      <a:pt x="98" y="436"/>
                      <a:pt x="218" y="436"/>
                    </a:cubicBezTo>
                    <a:cubicBezTo>
                      <a:pt x="340" y="436"/>
                      <a:pt x="437" y="339"/>
                      <a:pt x="437" y="218"/>
                    </a:cubicBezTo>
                    <a:cubicBezTo>
                      <a:pt x="437" y="96"/>
                      <a:pt x="338"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1"/>
              <p:cNvSpPr/>
              <p:nvPr/>
            </p:nvSpPr>
            <p:spPr>
              <a:xfrm>
                <a:off x="6751294" y="4917796"/>
                <a:ext cx="119236" cy="119236"/>
              </a:xfrm>
              <a:custGeom>
                <a:rect b="b" l="l" r="r" t="t"/>
                <a:pathLst>
                  <a:path extrusionOk="0" h="438" w="438">
                    <a:moveTo>
                      <a:pt x="218" y="1"/>
                    </a:moveTo>
                    <a:cubicBezTo>
                      <a:pt x="96" y="1"/>
                      <a:pt x="0" y="99"/>
                      <a:pt x="0" y="220"/>
                    </a:cubicBezTo>
                    <a:cubicBezTo>
                      <a:pt x="0" y="342"/>
                      <a:pt x="98" y="438"/>
                      <a:pt x="218" y="438"/>
                    </a:cubicBezTo>
                    <a:cubicBezTo>
                      <a:pt x="340" y="438"/>
                      <a:pt x="438" y="339"/>
                      <a:pt x="438" y="220"/>
                    </a:cubicBezTo>
                    <a:cubicBezTo>
                      <a:pt x="438" y="99"/>
                      <a:pt x="339"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1"/>
              <p:cNvSpPr/>
              <p:nvPr/>
            </p:nvSpPr>
            <p:spPr>
              <a:xfrm>
                <a:off x="7014811" y="5569510"/>
                <a:ext cx="119236" cy="119236"/>
              </a:xfrm>
              <a:custGeom>
                <a:rect b="b" l="l" r="r" t="t"/>
                <a:pathLst>
                  <a:path extrusionOk="0" h="438" w="438">
                    <a:moveTo>
                      <a:pt x="218" y="1"/>
                    </a:moveTo>
                    <a:cubicBezTo>
                      <a:pt x="96" y="1"/>
                      <a:pt x="0" y="100"/>
                      <a:pt x="0" y="220"/>
                    </a:cubicBezTo>
                    <a:cubicBezTo>
                      <a:pt x="0" y="342"/>
                      <a:pt x="98" y="438"/>
                      <a:pt x="218" y="438"/>
                    </a:cubicBezTo>
                    <a:cubicBezTo>
                      <a:pt x="340" y="438"/>
                      <a:pt x="437" y="340"/>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1"/>
              <p:cNvSpPr/>
              <p:nvPr/>
            </p:nvSpPr>
            <p:spPr>
              <a:xfrm>
                <a:off x="7014811" y="5350911"/>
                <a:ext cx="119236" cy="119508"/>
              </a:xfrm>
              <a:custGeom>
                <a:rect b="b" l="l" r="r" t="t"/>
                <a:pathLst>
                  <a:path extrusionOk="0" h="439" w="438">
                    <a:moveTo>
                      <a:pt x="218" y="1"/>
                    </a:moveTo>
                    <a:cubicBezTo>
                      <a:pt x="96" y="1"/>
                      <a:pt x="0" y="100"/>
                      <a:pt x="0" y="220"/>
                    </a:cubicBezTo>
                    <a:cubicBezTo>
                      <a:pt x="0" y="342"/>
                      <a:pt x="98" y="438"/>
                      <a:pt x="218" y="438"/>
                    </a:cubicBezTo>
                    <a:cubicBezTo>
                      <a:pt x="340" y="438"/>
                      <a:pt x="437" y="341"/>
                      <a:pt x="437" y="220"/>
                    </a:cubicBezTo>
                    <a:cubicBezTo>
                      <a:pt x="437" y="100"/>
                      <a:pt x="338" y="1"/>
                      <a:pt x="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78" name="Google Shape;2078;p21"/>
          <p:cNvGrpSpPr/>
          <p:nvPr/>
        </p:nvGrpSpPr>
        <p:grpSpPr>
          <a:xfrm>
            <a:off x="6193134" y="822156"/>
            <a:ext cx="2222231" cy="2734762"/>
            <a:chOff x="952276" y="8406179"/>
            <a:chExt cx="2659444" cy="3272813"/>
          </a:xfrm>
        </p:grpSpPr>
        <p:sp>
          <p:nvSpPr>
            <p:cNvPr id="2079" name="Google Shape;2079;p21"/>
            <p:cNvSpPr/>
            <p:nvPr/>
          </p:nvSpPr>
          <p:spPr>
            <a:xfrm rot="-1204289">
              <a:off x="1382828" y="8628908"/>
              <a:ext cx="1798339" cy="2827356"/>
            </a:xfrm>
            <a:custGeom>
              <a:rect b="b" l="l" r="r" t="t"/>
              <a:pathLst>
                <a:path extrusionOk="0" h="47817" w="30414">
                  <a:moveTo>
                    <a:pt x="88" y="1"/>
                  </a:moveTo>
                  <a:cubicBezTo>
                    <a:pt x="41" y="1"/>
                    <a:pt x="0" y="41"/>
                    <a:pt x="0" y="88"/>
                  </a:cubicBezTo>
                  <a:lnTo>
                    <a:pt x="0" y="47729"/>
                  </a:lnTo>
                  <a:cubicBezTo>
                    <a:pt x="0" y="47776"/>
                    <a:pt x="41" y="47816"/>
                    <a:pt x="88" y="47816"/>
                  </a:cubicBezTo>
                  <a:lnTo>
                    <a:pt x="30325" y="47816"/>
                  </a:lnTo>
                  <a:cubicBezTo>
                    <a:pt x="30372" y="47816"/>
                    <a:pt x="30412" y="47776"/>
                    <a:pt x="30414" y="47729"/>
                  </a:cubicBezTo>
                  <a:lnTo>
                    <a:pt x="30414" y="88"/>
                  </a:lnTo>
                  <a:cubicBezTo>
                    <a:pt x="30414" y="41"/>
                    <a:pt x="30375" y="1"/>
                    <a:pt x="30326" y="1"/>
                  </a:cubicBezTo>
                  <a:close/>
                </a:path>
              </a:pathLst>
            </a:custGeom>
            <a:solidFill>
              <a:srgbClr val="899E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1"/>
            <p:cNvSpPr/>
            <p:nvPr/>
          </p:nvSpPr>
          <p:spPr>
            <a:xfrm rot="-1204289">
              <a:off x="1612057" y="9286766"/>
              <a:ext cx="1512452" cy="1984003"/>
            </a:xfrm>
            <a:custGeom>
              <a:rect b="b" l="l" r="r" t="t"/>
              <a:pathLst>
                <a:path extrusionOk="0" h="33554" w="25579">
                  <a:moveTo>
                    <a:pt x="68" y="1"/>
                  </a:moveTo>
                  <a:cubicBezTo>
                    <a:pt x="32" y="1"/>
                    <a:pt x="0" y="30"/>
                    <a:pt x="0" y="68"/>
                  </a:cubicBezTo>
                  <a:lnTo>
                    <a:pt x="0" y="33488"/>
                  </a:lnTo>
                  <a:cubicBezTo>
                    <a:pt x="0" y="33523"/>
                    <a:pt x="29" y="33554"/>
                    <a:pt x="68" y="33554"/>
                  </a:cubicBezTo>
                  <a:lnTo>
                    <a:pt x="25511" y="33554"/>
                  </a:lnTo>
                  <a:cubicBezTo>
                    <a:pt x="25547" y="33554"/>
                    <a:pt x="25578" y="33523"/>
                    <a:pt x="25575" y="33488"/>
                  </a:cubicBezTo>
                  <a:lnTo>
                    <a:pt x="25575" y="68"/>
                  </a:lnTo>
                  <a:cubicBezTo>
                    <a:pt x="25575" y="32"/>
                    <a:pt x="25547" y="1"/>
                    <a:pt x="25509" y="1"/>
                  </a:cubicBezTo>
                  <a:close/>
                </a:path>
              </a:pathLst>
            </a:custGeom>
            <a:solidFill>
              <a:srgbClr val="FCD9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1"/>
            <p:cNvSpPr/>
            <p:nvPr/>
          </p:nvSpPr>
          <p:spPr>
            <a:xfrm rot="-1204289">
              <a:off x="1317628" y="8878420"/>
              <a:ext cx="1176661" cy="263063"/>
            </a:xfrm>
            <a:custGeom>
              <a:rect b="b" l="l" r="r" t="t"/>
              <a:pathLst>
                <a:path extrusionOk="0" h="4449" w="19900">
                  <a:moveTo>
                    <a:pt x="5810" y="158"/>
                  </a:moveTo>
                  <a:cubicBezTo>
                    <a:pt x="5842" y="158"/>
                    <a:pt x="5876" y="160"/>
                    <a:pt x="5910" y="166"/>
                  </a:cubicBezTo>
                  <a:cubicBezTo>
                    <a:pt x="6077" y="193"/>
                    <a:pt x="5802" y="260"/>
                    <a:pt x="5622" y="260"/>
                  </a:cubicBezTo>
                  <a:cubicBezTo>
                    <a:pt x="5576" y="260"/>
                    <a:pt x="5535" y="255"/>
                    <a:pt x="5511" y="245"/>
                  </a:cubicBezTo>
                  <a:cubicBezTo>
                    <a:pt x="5488" y="230"/>
                    <a:pt x="5631" y="158"/>
                    <a:pt x="5810" y="158"/>
                  </a:cubicBezTo>
                  <a:close/>
                  <a:moveTo>
                    <a:pt x="14785" y="470"/>
                  </a:moveTo>
                  <a:cubicBezTo>
                    <a:pt x="14823" y="470"/>
                    <a:pt x="14856" y="478"/>
                    <a:pt x="14884" y="495"/>
                  </a:cubicBezTo>
                  <a:cubicBezTo>
                    <a:pt x="15027" y="583"/>
                    <a:pt x="15265" y="1036"/>
                    <a:pt x="14951" y="1733"/>
                  </a:cubicBezTo>
                  <a:cubicBezTo>
                    <a:pt x="14647" y="2428"/>
                    <a:pt x="13902" y="3186"/>
                    <a:pt x="13715" y="3255"/>
                  </a:cubicBezTo>
                  <a:cubicBezTo>
                    <a:pt x="13715" y="3255"/>
                    <a:pt x="13013" y="2732"/>
                    <a:pt x="14004" y="1062"/>
                  </a:cubicBezTo>
                  <a:cubicBezTo>
                    <a:pt x="14156" y="792"/>
                    <a:pt x="14549" y="470"/>
                    <a:pt x="14785" y="470"/>
                  </a:cubicBezTo>
                  <a:close/>
                  <a:moveTo>
                    <a:pt x="13139" y="2905"/>
                  </a:moveTo>
                  <a:cubicBezTo>
                    <a:pt x="13139" y="2905"/>
                    <a:pt x="13384" y="3497"/>
                    <a:pt x="13419" y="3525"/>
                  </a:cubicBezTo>
                  <a:cubicBezTo>
                    <a:pt x="13460" y="3542"/>
                    <a:pt x="12936" y="4118"/>
                    <a:pt x="12513" y="4170"/>
                  </a:cubicBezTo>
                  <a:cubicBezTo>
                    <a:pt x="12492" y="4172"/>
                    <a:pt x="12473" y="4174"/>
                    <a:pt x="12454" y="4174"/>
                  </a:cubicBezTo>
                  <a:cubicBezTo>
                    <a:pt x="12080" y="4174"/>
                    <a:pt x="12095" y="3616"/>
                    <a:pt x="12394" y="3351"/>
                  </a:cubicBezTo>
                  <a:cubicBezTo>
                    <a:pt x="12708" y="3080"/>
                    <a:pt x="12851" y="2958"/>
                    <a:pt x="13139" y="2905"/>
                  </a:cubicBezTo>
                  <a:close/>
                  <a:moveTo>
                    <a:pt x="6307" y="2811"/>
                  </a:moveTo>
                  <a:cubicBezTo>
                    <a:pt x="6307" y="2811"/>
                    <a:pt x="6536" y="3271"/>
                    <a:pt x="6773" y="3454"/>
                  </a:cubicBezTo>
                  <a:cubicBezTo>
                    <a:pt x="6796" y="3471"/>
                    <a:pt x="6459" y="4185"/>
                    <a:pt x="5939" y="4185"/>
                  </a:cubicBezTo>
                  <a:cubicBezTo>
                    <a:pt x="5896" y="4185"/>
                    <a:pt x="5852" y="4180"/>
                    <a:pt x="5806" y="4170"/>
                  </a:cubicBezTo>
                  <a:cubicBezTo>
                    <a:pt x="5054" y="3996"/>
                    <a:pt x="5577" y="3168"/>
                    <a:pt x="5891" y="2994"/>
                  </a:cubicBezTo>
                  <a:cubicBezTo>
                    <a:pt x="6103" y="2872"/>
                    <a:pt x="6307" y="2811"/>
                    <a:pt x="6307" y="2811"/>
                  </a:cubicBezTo>
                  <a:close/>
                  <a:moveTo>
                    <a:pt x="17278" y="2811"/>
                  </a:moveTo>
                  <a:cubicBezTo>
                    <a:pt x="17278" y="2811"/>
                    <a:pt x="17507" y="3271"/>
                    <a:pt x="17744" y="3454"/>
                  </a:cubicBezTo>
                  <a:cubicBezTo>
                    <a:pt x="17768" y="3471"/>
                    <a:pt x="17431" y="4185"/>
                    <a:pt x="16912" y="4185"/>
                  </a:cubicBezTo>
                  <a:cubicBezTo>
                    <a:pt x="16869" y="4185"/>
                    <a:pt x="16825" y="4180"/>
                    <a:pt x="16779" y="4170"/>
                  </a:cubicBezTo>
                  <a:cubicBezTo>
                    <a:pt x="16026" y="3996"/>
                    <a:pt x="16550" y="3168"/>
                    <a:pt x="16864" y="2994"/>
                  </a:cubicBezTo>
                  <a:cubicBezTo>
                    <a:pt x="17074" y="2872"/>
                    <a:pt x="17278" y="2811"/>
                    <a:pt x="17278" y="2811"/>
                  </a:cubicBezTo>
                  <a:close/>
                  <a:moveTo>
                    <a:pt x="6458" y="2480"/>
                  </a:moveTo>
                  <a:cubicBezTo>
                    <a:pt x="6346" y="2480"/>
                    <a:pt x="6265" y="2553"/>
                    <a:pt x="6246" y="2629"/>
                  </a:cubicBezTo>
                  <a:cubicBezTo>
                    <a:pt x="6246" y="2629"/>
                    <a:pt x="6233" y="2627"/>
                    <a:pt x="6207" y="2627"/>
                  </a:cubicBezTo>
                  <a:cubicBezTo>
                    <a:pt x="6093" y="2627"/>
                    <a:pt x="5745" y="2661"/>
                    <a:pt x="5356" y="3037"/>
                  </a:cubicBezTo>
                  <a:cubicBezTo>
                    <a:pt x="4882" y="3490"/>
                    <a:pt x="4951" y="4421"/>
                    <a:pt x="5670" y="4429"/>
                  </a:cubicBezTo>
                  <a:cubicBezTo>
                    <a:pt x="6761" y="4429"/>
                    <a:pt x="6897" y="3568"/>
                    <a:pt x="6897" y="3568"/>
                  </a:cubicBezTo>
                  <a:cubicBezTo>
                    <a:pt x="6897" y="3568"/>
                    <a:pt x="7423" y="3880"/>
                    <a:pt x="7770" y="3880"/>
                  </a:cubicBezTo>
                  <a:cubicBezTo>
                    <a:pt x="8126" y="3880"/>
                    <a:pt x="8516" y="3777"/>
                    <a:pt x="8643" y="3732"/>
                  </a:cubicBezTo>
                  <a:cubicBezTo>
                    <a:pt x="8741" y="3701"/>
                    <a:pt x="8927" y="3541"/>
                    <a:pt x="8793" y="3541"/>
                  </a:cubicBezTo>
                  <a:cubicBezTo>
                    <a:pt x="8752" y="3541"/>
                    <a:pt x="8680" y="3556"/>
                    <a:pt x="8566" y="3595"/>
                  </a:cubicBezTo>
                  <a:cubicBezTo>
                    <a:pt x="8320" y="3677"/>
                    <a:pt x="8117" y="3717"/>
                    <a:pt x="7925" y="3717"/>
                  </a:cubicBezTo>
                  <a:cubicBezTo>
                    <a:pt x="7733" y="3717"/>
                    <a:pt x="7553" y="3678"/>
                    <a:pt x="7355" y="3603"/>
                  </a:cubicBezTo>
                  <a:cubicBezTo>
                    <a:pt x="6958" y="3454"/>
                    <a:pt x="6991" y="3368"/>
                    <a:pt x="6991" y="3368"/>
                  </a:cubicBezTo>
                  <a:cubicBezTo>
                    <a:pt x="6991" y="3368"/>
                    <a:pt x="6991" y="2881"/>
                    <a:pt x="6745" y="2629"/>
                  </a:cubicBezTo>
                  <a:cubicBezTo>
                    <a:pt x="6641" y="2520"/>
                    <a:pt x="6541" y="2480"/>
                    <a:pt x="6458" y="2480"/>
                  </a:cubicBezTo>
                  <a:close/>
                  <a:moveTo>
                    <a:pt x="5798" y="1"/>
                  </a:moveTo>
                  <a:cubicBezTo>
                    <a:pt x="5568" y="1"/>
                    <a:pt x="5232" y="166"/>
                    <a:pt x="5232" y="166"/>
                  </a:cubicBezTo>
                  <a:cubicBezTo>
                    <a:pt x="4881" y="114"/>
                    <a:pt x="4536" y="95"/>
                    <a:pt x="4212" y="95"/>
                  </a:cubicBezTo>
                  <a:cubicBezTo>
                    <a:pt x="3387" y="95"/>
                    <a:pt x="2701" y="222"/>
                    <a:pt x="2422" y="279"/>
                  </a:cubicBezTo>
                  <a:cubicBezTo>
                    <a:pt x="1906" y="382"/>
                    <a:pt x="1084" y="687"/>
                    <a:pt x="830" y="888"/>
                  </a:cubicBezTo>
                  <a:cubicBezTo>
                    <a:pt x="729" y="967"/>
                    <a:pt x="0" y="1470"/>
                    <a:pt x="830" y="1733"/>
                  </a:cubicBezTo>
                  <a:cubicBezTo>
                    <a:pt x="1031" y="1797"/>
                    <a:pt x="1244" y="1822"/>
                    <a:pt x="1457" y="1822"/>
                  </a:cubicBezTo>
                  <a:cubicBezTo>
                    <a:pt x="2134" y="1822"/>
                    <a:pt x="2800" y="1569"/>
                    <a:pt x="3005" y="1523"/>
                  </a:cubicBezTo>
                  <a:cubicBezTo>
                    <a:pt x="3276" y="1462"/>
                    <a:pt x="3395" y="1364"/>
                    <a:pt x="3369" y="1288"/>
                  </a:cubicBezTo>
                  <a:cubicBezTo>
                    <a:pt x="3363" y="1259"/>
                    <a:pt x="3350" y="1246"/>
                    <a:pt x="3312" y="1246"/>
                  </a:cubicBezTo>
                  <a:cubicBezTo>
                    <a:pt x="3215" y="1246"/>
                    <a:pt x="2951" y="1334"/>
                    <a:pt x="2192" y="1453"/>
                  </a:cubicBezTo>
                  <a:cubicBezTo>
                    <a:pt x="2018" y="1479"/>
                    <a:pt x="1865" y="1490"/>
                    <a:pt x="1730" y="1490"/>
                  </a:cubicBezTo>
                  <a:cubicBezTo>
                    <a:pt x="1044" y="1490"/>
                    <a:pt x="838" y="1209"/>
                    <a:pt x="838" y="1209"/>
                  </a:cubicBezTo>
                  <a:cubicBezTo>
                    <a:pt x="1167" y="844"/>
                    <a:pt x="1701" y="660"/>
                    <a:pt x="2453" y="530"/>
                  </a:cubicBezTo>
                  <a:cubicBezTo>
                    <a:pt x="2820" y="466"/>
                    <a:pt x="3437" y="446"/>
                    <a:pt x="3972" y="446"/>
                  </a:cubicBezTo>
                  <a:cubicBezTo>
                    <a:pt x="4536" y="446"/>
                    <a:pt x="5011" y="468"/>
                    <a:pt x="5011" y="487"/>
                  </a:cubicBezTo>
                  <a:cubicBezTo>
                    <a:pt x="5011" y="530"/>
                    <a:pt x="4647" y="966"/>
                    <a:pt x="4098" y="1635"/>
                  </a:cubicBezTo>
                  <a:cubicBezTo>
                    <a:pt x="3538" y="2296"/>
                    <a:pt x="1887" y="4369"/>
                    <a:pt x="1887" y="4369"/>
                  </a:cubicBezTo>
                  <a:cubicBezTo>
                    <a:pt x="1958" y="4413"/>
                    <a:pt x="2042" y="4430"/>
                    <a:pt x="2126" y="4430"/>
                  </a:cubicBezTo>
                  <a:cubicBezTo>
                    <a:pt x="2293" y="4430"/>
                    <a:pt x="2461" y="4362"/>
                    <a:pt x="2539" y="4299"/>
                  </a:cubicBezTo>
                  <a:cubicBezTo>
                    <a:pt x="2658" y="4194"/>
                    <a:pt x="5359" y="503"/>
                    <a:pt x="5359" y="503"/>
                  </a:cubicBezTo>
                  <a:cubicBezTo>
                    <a:pt x="5891" y="488"/>
                    <a:pt x="6034" y="331"/>
                    <a:pt x="6112" y="227"/>
                  </a:cubicBezTo>
                  <a:cubicBezTo>
                    <a:pt x="6179" y="123"/>
                    <a:pt x="6027" y="1"/>
                    <a:pt x="5798" y="1"/>
                  </a:cubicBezTo>
                  <a:close/>
                  <a:moveTo>
                    <a:pt x="14826" y="82"/>
                  </a:moveTo>
                  <a:cubicBezTo>
                    <a:pt x="14787" y="82"/>
                    <a:pt x="14749" y="87"/>
                    <a:pt x="14713" y="97"/>
                  </a:cubicBezTo>
                  <a:cubicBezTo>
                    <a:pt x="14358" y="184"/>
                    <a:pt x="13588" y="828"/>
                    <a:pt x="13189" y="2551"/>
                  </a:cubicBezTo>
                  <a:cubicBezTo>
                    <a:pt x="13181" y="2586"/>
                    <a:pt x="12428" y="2716"/>
                    <a:pt x="11919" y="3404"/>
                  </a:cubicBezTo>
                  <a:cubicBezTo>
                    <a:pt x="11465" y="4027"/>
                    <a:pt x="11805" y="4448"/>
                    <a:pt x="12239" y="4448"/>
                  </a:cubicBezTo>
                  <a:cubicBezTo>
                    <a:pt x="12290" y="4448"/>
                    <a:pt x="12341" y="4442"/>
                    <a:pt x="12394" y="4431"/>
                  </a:cubicBezTo>
                  <a:cubicBezTo>
                    <a:pt x="12901" y="4309"/>
                    <a:pt x="13351" y="4099"/>
                    <a:pt x="13690" y="3883"/>
                  </a:cubicBezTo>
                  <a:cubicBezTo>
                    <a:pt x="13692" y="3881"/>
                    <a:pt x="13695" y="3880"/>
                    <a:pt x="13698" y="3880"/>
                  </a:cubicBezTo>
                  <a:cubicBezTo>
                    <a:pt x="13761" y="3880"/>
                    <a:pt x="13996" y="4197"/>
                    <a:pt x="14570" y="4197"/>
                  </a:cubicBezTo>
                  <a:cubicBezTo>
                    <a:pt x="14584" y="4197"/>
                    <a:pt x="14598" y="4197"/>
                    <a:pt x="14613" y="4197"/>
                  </a:cubicBezTo>
                  <a:cubicBezTo>
                    <a:pt x="15046" y="4178"/>
                    <a:pt x="15652" y="3965"/>
                    <a:pt x="16031" y="3810"/>
                  </a:cubicBezTo>
                  <a:cubicBezTo>
                    <a:pt x="16048" y="4141"/>
                    <a:pt x="16247" y="4428"/>
                    <a:pt x="16644" y="4431"/>
                  </a:cubicBezTo>
                  <a:cubicBezTo>
                    <a:pt x="17737" y="4431"/>
                    <a:pt x="17873" y="3569"/>
                    <a:pt x="17873" y="3569"/>
                  </a:cubicBezTo>
                  <a:cubicBezTo>
                    <a:pt x="17873" y="3569"/>
                    <a:pt x="18397" y="3883"/>
                    <a:pt x="18744" y="3883"/>
                  </a:cubicBezTo>
                  <a:cubicBezTo>
                    <a:pt x="19100" y="3883"/>
                    <a:pt x="19490" y="3778"/>
                    <a:pt x="19617" y="3734"/>
                  </a:cubicBezTo>
                  <a:cubicBezTo>
                    <a:pt x="19714" y="3701"/>
                    <a:pt x="19900" y="3541"/>
                    <a:pt x="19766" y="3541"/>
                  </a:cubicBezTo>
                  <a:cubicBezTo>
                    <a:pt x="19724" y="3541"/>
                    <a:pt x="19653" y="3556"/>
                    <a:pt x="19539" y="3595"/>
                  </a:cubicBezTo>
                  <a:cubicBezTo>
                    <a:pt x="19293" y="3677"/>
                    <a:pt x="19089" y="3717"/>
                    <a:pt x="18897" y="3717"/>
                  </a:cubicBezTo>
                  <a:cubicBezTo>
                    <a:pt x="18706" y="3717"/>
                    <a:pt x="18526" y="3678"/>
                    <a:pt x="18327" y="3603"/>
                  </a:cubicBezTo>
                  <a:cubicBezTo>
                    <a:pt x="17930" y="3454"/>
                    <a:pt x="17963" y="3368"/>
                    <a:pt x="17963" y="3368"/>
                  </a:cubicBezTo>
                  <a:cubicBezTo>
                    <a:pt x="17963" y="3368"/>
                    <a:pt x="17963" y="2881"/>
                    <a:pt x="17718" y="2629"/>
                  </a:cubicBezTo>
                  <a:cubicBezTo>
                    <a:pt x="17613" y="2520"/>
                    <a:pt x="17513" y="2480"/>
                    <a:pt x="17430" y="2480"/>
                  </a:cubicBezTo>
                  <a:cubicBezTo>
                    <a:pt x="17318" y="2480"/>
                    <a:pt x="17237" y="2553"/>
                    <a:pt x="17218" y="2629"/>
                  </a:cubicBezTo>
                  <a:cubicBezTo>
                    <a:pt x="17218" y="2629"/>
                    <a:pt x="17204" y="2627"/>
                    <a:pt x="17178" y="2627"/>
                  </a:cubicBezTo>
                  <a:cubicBezTo>
                    <a:pt x="17063" y="2627"/>
                    <a:pt x="16715" y="2661"/>
                    <a:pt x="16329" y="3037"/>
                  </a:cubicBezTo>
                  <a:cubicBezTo>
                    <a:pt x="16160" y="3201"/>
                    <a:pt x="16058" y="3426"/>
                    <a:pt x="16034" y="3648"/>
                  </a:cubicBezTo>
                  <a:cubicBezTo>
                    <a:pt x="15869" y="3671"/>
                    <a:pt x="15662" y="3714"/>
                    <a:pt x="15440" y="3777"/>
                  </a:cubicBezTo>
                  <a:cubicBezTo>
                    <a:pt x="15227" y="3838"/>
                    <a:pt x="15004" y="3868"/>
                    <a:pt x="14796" y="3868"/>
                  </a:cubicBezTo>
                  <a:cubicBezTo>
                    <a:pt x="14444" y="3868"/>
                    <a:pt x="14136" y="3781"/>
                    <a:pt x="13992" y="3612"/>
                  </a:cubicBezTo>
                  <a:cubicBezTo>
                    <a:pt x="13992" y="3612"/>
                    <a:pt x="15262" y="2385"/>
                    <a:pt x="15431" y="1376"/>
                  </a:cubicBezTo>
                  <a:cubicBezTo>
                    <a:pt x="15582" y="469"/>
                    <a:pt x="15168" y="82"/>
                    <a:pt x="14826" y="82"/>
                  </a:cubicBezTo>
                  <a:close/>
                </a:path>
              </a:pathLst>
            </a:custGeom>
            <a:solidFill>
              <a:srgbClr val="FCD9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1"/>
            <p:cNvSpPr/>
            <p:nvPr/>
          </p:nvSpPr>
          <p:spPr>
            <a:xfrm rot="-1204289">
              <a:off x="1783481" y="9597047"/>
              <a:ext cx="1169565" cy="1317623"/>
            </a:xfrm>
            <a:custGeom>
              <a:rect b="b" l="l" r="r" t="t"/>
              <a:pathLst>
                <a:path extrusionOk="0" h="22284" w="19780">
                  <a:moveTo>
                    <a:pt x="264" y="0"/>
                  </a:moveTo>
                  <a:cubicBezTo>
                    <a:pt x="230" y="0"/>
                    <a:pt x="195" y="7"/>
                    <a:pt x="164" y="20"/>
                  </a:cubicBezTo>
                  <a:cubicBezTo>
                    <a:pt x="134" y="33"/>
                    <a:pt x="105" y="53"/>
                    <a:pt x="78" y="76"/>
                  </a:cubicBezTo>
                  <a:cubicBezTo>
                    <a:pt x="55" y="103"/>
                    <a:pt x="35" y="130"/>
                    <a:pt x="22" y="163"/>
                  </a:cubicBezTo>
                  <a:cubicBezTo>
                    <a:pt x="8" y="196"/>
                    <a:pt x="0" y="230"/>
                    <a:pt x="0" y="263"/>
                  </a:cubicBezTo>
                  <a:cubicBezTo>
                    <a:pt x="0" y="298"/>
                    <a:pt x="10" y="332"/>
                    <a:pt x="22" y="364"/>
                  </a:cubicBezTo>
                  <a:cubicBezTo>
                    <a:pt x="35" y="397"/>
                    <a:pt x="55" y="425"/>
                    <a:pt x="78" y="453"/>
                  </a:cubicBezTo>
                  <a:cubicBezTo>
                    <a:pt x="127" y="503"/>
                    <a:pt x="193" y="529"/>
                    <a:pt x="264" y="529"/>
                  </a:cubicBezTo>
                  <a:cubicBezTo>
                    <a:pt x="299" y="529"/>
                    <a:pt x="333" y="521"/>
                    <a:pt x="365" y="507"/>
                  </a:cubicBezTo>
                  <a:cubicBezTo>
                    <a:pt x="398" y="496"/>
                    <a:pt x="426" y="476"/>
                    <a:pt x="452" y="453"/>
                  </a:cubicBezTo>
                  <a:cubicBezTo>
                    <a:pt x="476" y="425"/>
                    <a:pt x="495" y="397"/>
                    <a:pt x="508" y="364"/>
                  </a:cubicBezTo>
                  <a:cubicBezTo>
                    <a:pt x="524" y="332"/>
                    <a:pt x="529" y="298"/>
                    <a:pt x="529" y="263"/>
                  </a:cubicBezTo>
                  <a:cubicBezTo>
                    <a:pt x="529" y="230"/>
                    <a:pt x="521" y="196"/>
                    <a:pt x="508" y="163"/>
                  </a:cubicBezTo>
                  <a:cubicBezTo>
                    <a:pt x="495" y="127"/>
                    <a:pt x="476" y="103"/>
                    <a:pt x="452" y="76"/>
                  </a:cubicBezTo>
                  <a:cubicBezTo>
                    <a:pt x="426" y="53"/>
                    <a:pt x="398" y="33"/>
                    <a:pt x="365" y="20"/>
                  </a:cubicBezTo>
                  <a:cubicBezTo>
                    <a:pt x="333" y="7"/>
                    <a:pt x="299" y="0"/>
                    <a:pt x="264" y="0"/>
                  </a:cubicBezTo>
                  <a:close/>
                  <a:moveTo>
                    <a:pt x="1549" y="3"/>
                  </a:moveTo>
                  <a:cubicBezTo>
                    <a:pt x="1402" y="3"/>
                    <a:pt x="1286" y="120"/>
                    <a:pt x="1286" y="266"/>
                  </a:cubicBezTo>
                  <a:cubicBezTo>
                    <a:pt x="1286" y="411"/>
                    <a:pt x="1401" y="529"/>
                    <a:pt x="1549" y="529"/>
                  </a:cubicBezTo>
                  <a:cubicBezTo>
                    <a:pt x="1695" y="529"/>
                    <a:pt x="1812" y="411"/>
                    <a:pt x="1812" y="266"/>
                  </a:cubicBezTo>
                  <a:cubicBezTo>
                    <a:pt x="1812" y="120"/>
                    <a:pt x="1695" y="3"/>
                    <a:pt x="1549" y="3"/>
                  </a:cubicBezTo>
                  <a:close/>
                  <a:moveTo>
                    <a:pt x="2830" y="3"/>
                  </a:moveTo>
                  <a:cubicBezTo>
                    <a:pt x="2686" y="3"/>
                    <a:pt x="2567" y="120"/>
                    <a:pt x="2567" y="266"/>
                  </a:cubicBezTo>
                  <a:cubicBezTo>
                    <a:pt x="2567" y="411"/>
                    <a:pt x="2686" y="529"/>
                    <a:pt x="2830" y="529"/>
                  </a:cubicBezTo>
                  <a:cubicBezTo>
                    <a:pt x="2978" y="529"/>
                    <a:pt x="3094" y="411"/>
                    <a:pt x="3094" y="266"/>
                  </a:cubicBezTo>
                  <a:cubicBezTo>
                    <a:pt x="3094" y="120"/>
                    <a:pt x="2978" y="3"/>
                    <a:pt x="2830" y="3"/>
                  </a:cubicBezTo>
                  <a:close/>
                  <a:moveTo>
                    <a:pt x="4113" y="3"/>
                  </a:moveTo>
                  <a:cubicBezTo>
                    <a:pt x="3969" y="3"/>
                    <a:pt x="3850" y="120"/>
                    <a:pt x="3850" y="266"/>
                  </a:cubicBezTo>
                  <a:cubicBezTo>
                    <a:pt x="3850" y="411"/>
                    <a:pt x="3970" y="529"/>
                    <a:pt x="4113" y="529"/>
                  </a:cubicBezTo>
                  <a:cubicBezTo>
                    <a:pt x="4258" y="529"/>
                    <a:pt x="4377" y="411"/>
                    <a:pt x="4377" y="266"/>
                  </a:cubicBezTo>
                  <a:cubicBezTo>
                    <a:pt x="4377" y="120"/>
                    <a:pt x="4258" y="3"/>
                    <a:pt x="4113" y="3"/>
                  </a:cubicBezTo>
                  <a:close/>
                  <a:moveTo>
                    <a:pt x="5398" y="3"/>
                  </a:moveTo>
                  <a:cubicBezTo>
                    <a:pt x="5252" y="3"/>
                    <a:pt x="5135" y="120"/>
                    <a:pt x="5135" y="266"/>
                  </a:cubicBezTo>
                  <a:cubicBezTo>
                    <a:pt x="5135" y="411"/>
                    <a:pt x="5252" y="529"/>
                    <a:pt x="5398" y="529"/>
                  </a:cubicBezTo>
                  <a:cubicBezTo>
                    <a:pt x="5544" y="529"/>
                    <a:pt x="5662" y="411"/>
                    <a:pt x="5662" y="266"/>
                  </a:cubicBezTo>
                  <a:cubicBezTo>
                    <a:pt x="5662" y="120"/>
                    <a:pt x="5543" y="3"/>
                    <a:pt x="5398" y="3"/>
                  </a:cubicBezTo>
                  <a:close/>
                  <a:moveTo>
                    <a:pt x="6679" y="3"/>
                  </a:moveTo>
                  <a:cubicBezTo>
                    <a:pt x="6535" y="3"/>
                    <a:pt x="6416" y="120"/>
                    <a:pt x="6416" y="266"/>
                  </a:cubicBezTo>
                  <a:cubicBezTo>
                    <a:pt x="6416" y="411"/>
                    <a:pt x="6535" y="529"/>
                    <a:pt x="6679" y="529"/>
                  </a:cubicBezTo>
                  <a:cubicBezTo>
                    <a:pt x="6824" y="529"/>
                    <a:pt x="6943" y="411"/>
                    <a:pt x="6943" y="266"/>
                  </a:cubicBezTo>
                  <a:cubicBezTo>
                    <a:pt x="6943" y="120"/>
                    <a:pt x="6824" y="3"/>
                    <a:pt x="6679" y="3"/>
                  </a:cubicBezTo>
                  <a:close/>
                  <a:moveTo>
                    <a:pt x="7964" y="3"/>
                  </a:moveTo>
                  <a:cubicBezTo>
                    <a:pt x="7819" y="3"/>
                    <a:pt x="7702" y="120"/>
                    <a:pt x="7702" y="266"/>
                  </a:cubicBezTo>
                  <a:cubicBezTo>
                    <a:pt x="7702" y="411"/>
                    <a:pt x="7819" y="529"/>
                    <a:pt x="7964" y="529"/>
                  </a:cubicBezTo>
                  <a:cubicBezTo>
                    <a:pt x="8110" y="529"/>
                    <a:pt x="8228" y="411"/>
                    <a:pt x="8228" y="266"/>
                  </a:cubicBezTo>
                  <a:cubicBezTo>
                    <a:pt x="8228" y="120"/>
                    <a:pt x="8109" y="3"/>
                    <a:pt x="7964" y="3"/>
                  </a:cubicBezTo>
                  <a:close/>
                  <a:moveTo>
                    <a:pt x="9247" y="3"/>
                  </a:moveTo>
                  <a:cubicBezTo>
                    <a:pt x="9101" y="3"/>
                    <a:pt x="8985" y="120"/>
                    <a:pt x="8985" y="266"/>
                  </a:cubicBezTo>
                  <a:cubicBezTo>
                    <a:pt x="8983" y="411"/>
                    <a:pt x="9101" y="529"/>
                    <a:pt x="9247" y="529"/>
                  </a:cubicBezTo>
                  <a:cubicBezTo>
                    <a:pt x="9393" y="529"/>
                    <a:pt x="9511" y="411"/>
                    <a:pt x="9511" y="266"/>
                  </a:cubicBezTo>
                  <a:cubicBezTo>
                    <a:pt x="9511" y="120"/>
                    <a:pt x="9393" y="3"/>
                    <a:pt x="9247" y="3"/>
                  </a:cubicBezTo>
                  <a:close/>
                  <a:moveTo>
                    <a:pt x="10530" y="3"/>
                  </a:moveTo>
                  <a:cubicBezTo>
                    <a:pt x="10385" y="3"/>
                    <a:pt x="10268" y="120"/>
                    <a:pt x="10268" y="266"/>
                  </a:cubicBezTo>
                  <a:cubicBezTo>
                    <a:pt x="10265" y="411"/>
                    <a:pt x="10385" y="529"/>
                    <a:pt x="10530" y="529"/>
                  </a:cubicBezTo>
                  <a:cubicBezTo>
                    <a:pt x="10676" y="529"/>
                    <a:pt x="10794" y="411"/>
                    <a:pt x="10794" y="266"/>
                  </a:cubicBezTo>
                  <a:cubicBezTo>
                    <a:pt x="10794" y="120"/>
                    <a:pt x="10675" y="3"/>
                    <a:pt x="10530" y="3"/>
                  </a:cubicBezTo>
                  <a:close/>
                  <a:moveTo>
                    <a:pt x="11813" y="3"/>
                  </a:moveTo>
                  <a:cubicBezTo>
                    <a:pt x="11668" y="3"/>
                    <a:pt x="11551" y="120"/>
                    <a:pt x="11551" y="266"/>
                  </a:cubicBezTo>
                  <a:cubicBezTo>
                    <a:pt x="11551" y="411"/>
                    <a:pt x="11668" y="529"/>
                    <a:pt x="11813" y="529"/>
                  </a:cubicBezTo>
                  <a:cubicBezTo>
                    <a:pt x="11959" y="529"/>
                    <a:pt x="12077" y="411"/>
                    <a:pt x="12077" y="266"/>
                  </a:cubicBezTo>
                  <a:cubicBezTo>
                    <a:pt x="12077" y="120"/>
                    <a:pt x="11958" y="3"/>
                    <a:pt x="11813" y="3"/>
                  </a:cubicBezTo>
                  <a:close/>
                  <a:moveTo>
                    <a:pt x="13099" y="3"/>
                  </a:moveTo>
                  <a:cubicBezTo>
                    <a:pt x="12951" y="3"/>
                    <a:pt x="12835" y="120"/>
                    <a:pt x="12835" y="266"/>
                  </a:cubicBezTo>
                  <a:cubicBezTo>
                    <a:pt x="12835" y="411"/>
                    <a:pt x="12950" y="529"/>
                    <a:pt x="13099" y="529"/>
                  </a:cubicBezTo>
                  <a:cubicBezTo>
                    <a:pt x="13244" y="529"/>
                    <a:pt x="13361" y="411"/>
                    <a:pt x="13361" y="266"/>
                  </a:cubicBezTo>
                  <a:cubicBezTo>
                    <a:pt x="13361" y="120"/>
                    <a:pt x="13244" y="3"/>
                    <a:pt x="13099" y="3"/>
                  </a:cubicBezTo>
                  <a:close/>
                  <a:moveTo>
                    <a:pt x="14379" y="3"/>
                  </a:moveTo>
                  <a:cubicBezTo>
                    <a:pt x="14234" y="3"/>
                    <a:pt x="14117" y="120"/>
                    <a:pt x="14117" y="266"/>
                  </a:cubicBezTo>
                  <a:cubicBezTo>
                    <a:pt x="14117" y="411"/>
                    <a:pt x="14234" y="529"/>
                    <a:pt x="14379" y="529"/>
                  </a:cubicBezTo>
                  <a:cubicBezTo>
                    <a:pt x="14525" y="529"/>
                    <a:pt x="14643" y="411"/>
                    <a:pt x="14643" y="266"/>
                  </a:cubicBezTo>
                  <a:cubicBezTo>
                    <a:pt x="14643" y="120"/>
                    <a:pt x="14524" y="3"/>
                    <a:pt x="14379" y="3"/>
                  </a:cubicBezTo>
                  <a:close/>
                  <a:moveTo>
                    <a:pt x="15665" y="3"/>
                  </a:moveTo>
                  <a:cubicBezTo>
                    <a:pt x="15519" y="3"/>
                    <a:pt x="15401" y="120"/>
                    <a:pt x="15401" y="266"/>
                  </a:cubicBezTo>
                  <a:cubicBezTo>
                    <a:pt x="15398" y="411"/>
                    <a:pt x="15519" y="529"/>
                    <a:pt x="15665" y="529"/>
                  </a:cubicBezTo>
                  <a:cubicBezTo>
                    <a:pt x="15810" y="529"/>
                    <a:pt x="15927" y="411"/>
                    <a:pt x="15927" y="266"/>
                  </a:cubicBezTo>
                  <a:cubicBezTo>
                    <a:pt x="15927" y="120"/>
                    <a:pt x="15810" y="3"/>
                    <a:pt x="15665" y="3"/>
                  </a:cubicBezTo>
                  <a:close/>
                  <a:moveTo>
                    <a:pt x="16948" y="3"/>
                  </a:moveTo>
                  <a:cubicBezTo>
                    <a:pt x="16800" y="3"/>
                    <a:pt x="16684" y="120"/>
                    <a:pt x="16684" y="266"/>
                  </a:cubicBezTo>
                  <a:cubicBezTo>
                    <a:pt x="16684" y="411"/>
                    <a:pt x="16800" y="529"/>
                    <a:pt x="16948" y="529"/>
                  </a:cubicBezTo>
                  <a:cubicBezTo>
                    <a:pt x="17093" y="529"/>
                    <a:pt x="17210" y="411"/>
                    <a:pt x="17210" y="266"/>
                  </a:cubicBezTo>
                  <a:cubicBezTo>
                    <a:pt x="17210" y="120"/>
                    <a:pt x="17093" y="3"/>
                    <a:pt x="16948" y="3"/>
                  </a:cubicBezTo>
                  <a:close/>
                  <a:moveTo>
                    <a:pt x="18228" y="3"/>
                  </a:moveTo>
                  <a:cubicBezTo>
                    <a:pt x="18084" y="3"/>
                    <a:pt x="17966" y="120"/>
                    <a:pt x="17966" y="266"/>
                  </a:cubicBezTo>
                  <a:cubicBezTo>
                    <a:pt x="17966" y="411"/>
                    <a:pt x="18084" y="529"/>
                    <a:pt x="18228" y="529"/>
                  </a:cubicBezTo>
                  <a:cubicBezTo>
                    <a:pt x="18376" y="529"/>
                    <a:pt x="18492" y="411"/>
                    <a:pt x="18492" y="266"/>
                  </a:cubicBezTo>
                  <a:cubicBezTo>
                    <a:pt x="18492" y="120"/>
                    <a:pt x="18376" y="3"/>
                    <a:pt x="18228" y="3"/>
                  </a:cubicBezTo>
                  <a:close/>
                  <a:moveTo>
                    <a:pt x="19516" y="1"/>
                  </a:moveTo>
                  <a:cubicBezTo>
                    <a:pt x="19481" y="1"/>
                    <a:pt x="19446" y="8"/>
                    <a:pt x="19414" y="21"/>
                  </a:cubicBezTo>
                  <a:cubicBezTo>
                    <a:pt x="19381" y="34"/>
                    <a:pt x="19352" y="54"/>
                    <a:pt x="19328" y="77"/>
                  </a:cubicBezTo>
                  <a:cubicBezTo>
                    <a:pt x="19304" y="104"/>
                    <a:pt x="19285" y="133"/>
                    <a:pt x="19272" y="165"/>
                  </a:cubicBezTo>
                  <a:cubicBezTo>
                    <a:pt x="19259" y="197"/>
                    <a:pt x="19250" y="232"/>
                    <a:pt x="19250" y="266"/>
                  </a:cubicBezTo>
                  <a:cubicBezTo>
                    <a:pt x="19250" y="299"/>
                    <a:pt x="19256" y="334"/>
                    <a:pt x="19272" y="367"/>
                  </a:cubicBezTo>
                  <a:cubicBezTo>
                    <a:pt x="19285" y="398"/>
                    <a:pt x="19304" y="427"/>
                    <a:pt x="19328" y="454"/>
                  </a:cubicBezTo>
                  <a:cubicBezTo>
                    <a:pt x="19354" y="477"/>
                    <a:pt x="19382" y="497"/>
                    <a:pt x="19414" y="510"/>
                  </a:cubicBezTo>
                  <a:cubicBezTo>
                    <a:pt x="19445" y="521"/>
                    <a:pt x="19480" y="532"/>
                    <a:pt x="19514" y="532"/>
                  </a:cubicBezTo>
                  <a:cubicBezTo>
                    <a:pt x="19547" y="529"/>
                    <a:pt x="19582" y="521"/>
                    <a:pt x="19615" y="510"/>
                  </a:cubicBezTo>
                  <a:cubicBezTo>
                    <a:pt x="19646" y="497"/>
                    <a:pt x="19675" y="477"/>
                    <a:pt x="19702" y="454"/>
                  </a:cubicBezTo>
                  <a:cubicBezTo>
                    <a:pt x="19725" y="427"/>
                    <a:pt x="19744" y="398"/>
                    <a:pt x="19758" y="367"/>
                  </a:cubicBezTo>
                  <a:cubicBezTo>
                    <a:pt x="19769" y="334"/>
                    <a:pt x="19779" y="299"/>
                    <a:pt x="19779" y="266"/>
                  </a:cubicBezTo>
                  <a:cubicBezTo>
                    <a:pt x="19779" y="232"/>
                    <a:pt x="19772" y="197"/>
                    <a:pt x="19758" y="165"/>
                  </a:cubicBezTo>
                  <a:cubicBezTo>
                    <a:pt x="19745" y="132"/>
                    <a:pt x="19725" y="104"/>
                    <a:pt x="19702" y="77"/>
                  </a:cubicBezTo>
                  <a:cubicBezTo>
                    <a:pt x="19675" y="54"/>
                    <a:pt x="19646" y="34"/>
                    <a:pt x="19615" y="21"/>
                  </a:cubicBezTo>
                  <a:cubicBezTo>
                    <a:pt x="19584" y="7"/>
                    <a:pt x="19550" y="1"/>
                    <a:pt x="19516" y="1"/>
                  </a:cubicBezTo>
                  <a:close/>
                  <a:moveTo>
                    <a:pt x="264" y="4358"/>
                  </a:moveTo>
                  <a:cubicBezTo>
                    <a:pt x="195" y="4358"/>
                    <a:pt x="127" y="4382"/>
                    <a:pt x="78" y="4431"/>
                  </a:cubicBezTo>
                  <a:cubicBezTo>
                    <a:pt x="29" y="4481"/>
                    <a:pt x="0" y="4548"/>
                    <a:pt x="0" y="4617"/>
                  </a:cubicBezTo>
                  <a:cubicBezTo>
                    <a:pt x="0" y="4689"/>
                    <a:pt x="28" y="4753"/>
                    <a:pt x="78" y="4802"/>
                  </a:cubicBezTo>
                  <a:cubicBezTo>
                    <a:pt x="105" y="4826"/>
                    <a:pt x="134" y="4845"/>
                    <a:pt x="164" y="4858"/>
                  </a:cubicBezTo>
                  <a:cubicBezTo>
                    <a:pt x="197" y="4871"/>
                    <a:pt x="230" y="4880"/>
                    <a:pt x="264" y="4880"/>
                  </a:cubicBezTo>
                  <a:cubicBezTo>
                    <a:pt x="299" y="4880"/>
                    <a:pt x="333" y="4872"/>
                    <a:pt x="365" y="4858"/>
                  </a:cubicBezTo>
                  <a:cubicBezTo>
                    <a:pt x="399" y="4847"/>
                    <a:pt x="426" y="4826"/>
                    <a:pt x="452" y="4802"/>
                  </a:cubicBezTo>
                  <a:cubicBezTo>
                    <a:pt x="502" y="4752"/>
                    <a:pt x="529" y="4686"/>
                    <a:pt x="529" y="4617"/>
                  </a:cubicBezTo>
                  <a:cubicBezTo>
                    <a:pt x="529" y="4548"/>
                    <a:pt x="501" y="4478"/>
                    <a:pt x="452" y="4431"/>
                  </a:cubicBezTo>
                  <a:cubicBezTo>
                    <a:pt x="402" y="4382"/>
                    <a:pt x="333" y="4358"/>
                    <a:pt x="264" y="4358"/>
                  </a:cubicBezTo>
                  <a:close/>
                  <a:moveTo>
                    <a:pt x="1549" y="4353"/>
                  </a:moveTo>
                  <a:cubicBezTo>
                    <a:pt x="1402" y="4353"/>
                    <a:pt x="1286" y="4471"/>
                    <a:pt x="1286" y="4617"/>
                  </a:cubicBezTo>
                  <a:cubicBezTo>
                    <a:pt x="1286" y="4762"/>
                    <a:pt x="1401" y="4880"/>
                    <a:pt x="1549" y="4880"/>
                  </a:cubicBezTo>
                  <a:cubicBezTo>
                    <a:pt x="1695" y="4880"/>
                    <a:pt x="1812" y="4762"/>
                    <a:pt x="1812" y="4617"/>
                  </a:cubicBezTo>
                  <a:cubicBezTo>
                    <a:pt x="1812" y="4471"/>
                    <a:pt x="1695" y="4353"/>
                    <a:pt x="1549" y="4353"/>
                  </a:cubicBezTo>
                  <a:close/>
                  <a:moveTo>
                    <a:pt x="2830" y="4353"/>
                  </a:moveTo>
                  <a:cubicBezTo>
                    <a:pt x="2686" y="4353"/>
                    <a:pt x="2567" y="4471"/>
                    <a:pt x="2567" y="4617"/>
                  </a:cubicBezTo>
                  <a:cubicBezTo>
                    <a:pt x="2567" y="4762"/>
                    <a:pt x="2686" y="4880"/>
                    <a:pt x="2830" y="4880"/>
                  </a:cubicBezTo>
                  <a:cubicBezTo>
                    <a:pt x="2975" y="4880"/>
                    <a:pt x="3094" y="4762"/>
                    <a:pt x="3094" y="4617"/>
                  </a:cubicBezTo>
                  <a:cubicBezTo>
                    <a:pt x="3094" y="4471"/>
                    <a:pt x="2975" y="4353"/>
                    <a:pt x="2830" y="4353"/>
                  </a:cubicBezTo>
                  <a:close/>
                  <a:moveTo>
                    <a:pt x="4113" y="4353"/>
                  </a:moveTo>
                  <a:cubicBezTo>
                    <a:pt x="3969" y="4353"/>
                    <a:pt x="3850" y="4471"/>
                    <a:pt x="3850" y="4617"/>
                  </a:cubicBezTo>
                  <a:cubicBezTo>
                    <a:pt x="3850" y="4762"/>
                    <a:pt x="3970" y="4880"/>
                    <a:pt x="4113" y="4880"/>
                  </a:cubicBezTo>
                  <a:cubicBezTo>
                    <a:pt x="4258" y="4880"/>
                    <a:pt x="4377" y="4762"/>
                    <a:pt x="4377" y="4617"/>
                  </a:cubicBezTo>
                  <a:cubicBezTo>
                    <a:pt x="4377" y="4471"/>
                    <a:pt x="4258" y="4353"/>
                    <a:pt x="4113" y="4353"/>
                  </a:cubicBezTo>
                  <a:close/>
                  <a:moveTo>
                    <a:pt x="5398" y="4353"/>
                  </a:moveTo>
                  <a:cubicBezTo>
                    <a:pt x="5252" y="4353"/>
                    <a:pt x="5135" y="4471"/>
                    <a:pt x="5135" y="4617"/>
                  </a:cubicBezTo>
                  <a:cubicBezTo>
                    <a:pt x="5135" y="4762"/>
                    <a:pt x="5252" y="4880"/>
                    <a:pt x="5398" y="4880"/>
                  </a:cubicBezTo>
                  <a:cubicBezTo>
                    <a:pt x="5544" y="4880"/>
                    <a:pt x="5662" y="4762"/>
                    <a:pt x="5662" y="4617"/>
                  </a:cubicBezTo>
                  <a:cubicBezTo>
                    <a:pt x="5662" y="4471"/>
                    <a:pt x="5543" y="4353"/>
                    <a:pt x="5398" y="4353"/>
                  </a:cubicBezTo>
                  <a:close/>
                  <a:moveTo>
                    <a:pt x="6679" y="4353"/>
                  </a:moveTo>
                  <a:cubicBezTo>
                    <a:pt x="6535" y="4353"/>
                    <a:pt x="6416" y="4471"/>
                    <a:pt x="6416" y="4617"/>
                  </a:cubicBezTo>
                  <a:cubicBezTo>
                    <a:pt x="6416" y="4762"/>
                    <a:pt x="6535" y="4880"/>
                    <a:pt x="6679" y="4880"/>
                  </a:cubicBezTo>
                  <a:cubicBezTo>
                    <a:pt x="6824" y="4880"/>
                    <a:pt x="6943" y="4762"/>
                    <a:pt x="6943" y="4617"/>
                  </a:cubicBezTo>
                  <a:cubicBezTo>
                    <a:pt x="6943" y="4471"/>
                    <a:pt x="6824" y="4353"/>
                    <a:pt x="6679" y="4353"/>
                  </a:cubicBezTo>
                  <a:close/>
                  <a:moveTo>
                    <a:pt x="7964" y="4353"/>
                  </a:moveTo>
                  <a:cubicBezTo>
                    <a:pt x="7819" y="4353"/>
                    <a:pt x="7702" y="4471"/>
                    <a:pt x="7702" y="4617"/>
                  </a:cubicBezTo>
                  <a:cubicBezTo>
                    <a:pt x="7702" y="4762"/>
                    <a:pt x="7819" y="4880"/>
                    <a:pt x="7964" y="4880"/>
                  </a:cubicBezTo>
                  <a:cubicBezTo>
                    <a:pt x="8110" y="4880"/>
                    <a:pt x="8228" y="4762"/>
                    <a:pt x="8228" y="4617"/>
                  </a:cubicBezTo>
                  <a:cubicBezTo>
                    <a:pt x="8228" y="4471"/>
                    <a:pt x="8109" y="4353"/>
                    <a:pt x="7964" y="4353"/>
                  </a:cubicBezTo>
                  <a:close/>
                  <a:moveTo>
                    <a:pt x="9247" y="4353"/>
                  </a:moveTo>
                  <a:cubicBezTo>
                    <a:pt x="9101" y="4353"/>
                    <a:pt x="8985" y="4471"/>
                    <a:pt x="8985" y="4617"/>
                  </a:cubicBezTo>
                  <a:cubicBezTo>
                    <a:pt x="8983" y="4762"/>
                    <a:pt x="9101" y="4880"/>
                    <a:pt x="9247" y="4880"/>
                  </a:cubicBezTo>
                  <a:cubicBezTo>
                    <a:pt x="9393" y="4880"/>
                    <a:pt x="9511" y="4762"/>
                    <a:pt x="9511" y="4617"/>
                  </a:cubicBezTo>
                  <a:cubicBezTo>
                    <a:pt x="9511" y="4471"/>
                    <a:pt x="9393" y="4353"/>
                    <a:pt x="9247" y="4353"/>
                  </a:cubicBezTo>
                  <a:close/>
                  <a:moveTo>
                    <a:pt x="10530" y="4353"/>
                  </a:moveTo>
                  <a:cubicBezTo>
                    <a:pt x="10385" y="4353"/>
                    <a:pt x="10268" y="4471"/>
                    <a:pt x="10268" y="4617"/>
                  </a:cubicBezTo>
                  <a:cubicBezTo>
                    <a:pt x="10265" y="4762"/>
                    <a:pt x="10385" y="4880"/>
                    <a:pt x="10530" y="4880"/>
                  </a:cubicBezTo>
                  <a:cubicBezTo>
                    <a:pt x="10676" y="4880"/>
                    <a:pt x="10794" y="4762"/>
                    <a:pt x="10794" y="4617"/>
                  </a:cubicBezTo>
                  <a:cubicBezTo>
                    <a:pt x="10794" y="4471"/>
                    <a:pt x="10675" y="4353"/>
                    <a:pt x="10530" y="4353"/>
                  </a:cubicBezTo>
                  <a:close/>
                  <a:moveTo>
                    <a:pt x="11813" y="4353"/>
                  </a:moveTo>
                  <a:cubicBezTo>
                    <a:pt x="11668" y="4353"/>
                    <a:pt x="11551" y="4471"/>
                    <a:pt x="11551" y="4617"/>
                  </a:cubicBezTo>
                  <a:cubicBezTo>
                    <a:pt x="11551" y="4762"/>
                    <a:pt x="11668" y="4880"/>
                    <a:pt x="11813" y="4880"/>
                  </a:cubicBezTo>
                  <a:cubicBezTo>
                    <a:pt x="11959" y="4880"/>
                    <a:pt x="12077" y="4762"/>
                    <a:pt x="12077" y="4617"/>
                  </a:cubicBezTo>
                  <a:cubicBezTo>
                    <a:pt x="12077" y="4471"/>
                    <a:pt x="11958" y="4353"/>
                    <a:pt x="11813" y="4353"/>
                  </a:cubicBezTo>
                  <a:close/>
                  <a:moveTo>
                    <a:pt x="13099" y="4353"/>
                  </a:moveTo>
                  <a:cubicBezTo>
                    <a:pt x="12951" y="4353"/>
                    <a:pt x="12835" y="4471"/>
                    <a:pt x="12835" y="4617"/>
                  </a:cubicBezTo>
                  <a:cubicBezTo>
                    <a:pt x="12835" y="4762"/>
                    <a:pt x="12950" y="4880"/>
                    <a:pt x="13099" y="4880"/>
                  </a:cubicBezTo>
                  <a:cubicBezTo>
                    <a:pt x="13244" y="4880"/>
                    <a:pt x="13361" y="4762"/>
                    <a:pt x="13361" y="4617"/>
                  </a:cubicBezTo>
                  <a:cubicBezTo>
                    <a:pt x="13361" y="4471"/>
                    <a:pt x="13244" y="4353"/>
                    <a:pt x="13099" y="4353"/>
                  </a:cubicBezTo>
                  <a:close/>
                  <a:moveTo>
                    <a:pt x="14379" y="4353"/>
                  </a:moveTo>
                  <a:cubicBezTo>
                    <a:pt x="14234" y="4353"/>
                    <a:pt x="14117" y="4471"/>
                    <a:pt x="14117" y="4617"/>
                  </a:cubicBezTo>
                  <a:cubicBezTo>
                    <a:pt x="14117" y="4762"/>
                    <a:pt x="14234" y="4880"/>
                    <a:pt x="14379" y="4880"/>
                  </a:cubicBezTo>
                  <a:cubicBezTo>
                    <a:pt x="14525" y="4880"/>
                    <a:pt x="14643" y="4762"/>
                    <a:pt x="14643" y="4617"/>
                  </a:cubicBezTo>
                  <a:cubicBezTo>
                    <a:pt x="14643" y="4471"/>
                    <a:pt x="14524" y="4353"/>
                    <a:pt x="14379" y="4353"/>
                  </a:cubicBezTo>
                  <a:close/>
                  <a:moveTo>
                    <a:pt x="15665" y="4353"/>
                  </a:moveTo>
                  <a:cubicBezTo>
                    <a:pt x="15519" y="4353"/>
                    <a:pt x="15401" y="4471"/>
                    <a:pt x="15401" y="4617"/>
                  </a:cubicBezTo>
                  <a:cubicBezTo>
                    <a:pt x="15398" y="4762"/>
                    <a:pt x="15519" y="4880"/>
                    <a:pt x="15665" y="4880"/>
                  </a:cubicBezTo>
                  <a:cubicBezTo>
                    <a:pt x="15810" y="4880"/>
                    <a:pt x="15927" y="4762"/>
                    <a:pt x="15927" y="4617"/>
                  </a:cubicBezTo>
                  <a:cubicBezTo>
                    <a:pt x="15927" y="4471"/>
                    <a:pt x="15810" y="4353"/>
                    <a:pt x="15665" y="4353"/>
                  </a:cubicBezTo>
                  <a:close/>
                  <a:moveTo>
                    <a:pt x="16948" y="4353"/>
                  </a:moveTo>
                  <a:cubicBezTo>
                    <a:pt x="16800" y="4353"/>
                    <a:pt x="16684" y="4471"/>
                    <a:pt x="16684" y="4617"/>
                  </a:cubicBezTo>
                  <a:cubicBezTo>
                    <a:pt x="16684" y="4762"/>
                    <a:pt x="16800" y="4880"/>
                    <a:pt x="16948" y="4880"/>
                  </a:cubicBezTo>
                  <a:cubicBezTo>
                    <a:pt x="17093" y="4880"/>
                    <a:pt x="17210" y="4762"/>
                    <a:pt x="17210" y="4617"/>
                  </a:cubicBezTo>
                  <a:cubicBezTo>
                    <a:pt x="17210" y="4471"/>
                    <a:pt x="17093" y="4353"/>
                    <a:pt x="16948" y="4353"/>
                  </a:cubicBezTo>
                  <a:close/>
                  <a:moveTo>
                    <a:pt x="18228" y="4353"/>
                  </a:moveTo>
                  <a:cubicBezTo>
                    <a:pt x="18084" y="4353"/>
                    <a:pt x="17966" y="4471"/>
                    <a:pt x="17966" y="4617"/>
                  </a:cubicBezTo>
                  <a:cubicBezTo>
                    <a:pt x="17966" y="4762"/>
                    <a:pt x="18084" y="4880"/>
                    <a:pt x="18228" y="4880"/>
                  </a:cubicBezTo>
                  <a:cubicBezTo>
                    <a:pt x="18376" y="4880"/>
                    <a:pt x="18492" y="4762"/>
                    <a:pt x="18492" y="4617"/>
                  </a:cubicBezTo>
                  <a:cubicBezTo>
                    <a:pt x="18492" y="4471"/>
                    <a:pt x="18376" y="4353"/>
                    <a:pt x="18228" y="4353"/>
                  </a:cubicBezTo>
                  <a:close/>
                  <a:moveTo>
                    <a:pt x="19515" y="4355"/>
                  </a:moveTo>
                  <a:cubicBezTo>
                    <a:pt x="19498" y="4355"/>
                    <a:pt x="19481" y="4357"/>
                    <a:pt x="19464" y="4361"/>
                  </a:cubicBezTo>
                  <a:cubicBezTo>
                    <a:pt x="19445" y="4363"/>
                    <a:pt x="19430" y="4368"/>
                    <a:pt x="19412" y="4376"/>
                  </a:cubicBezTo>
                  <a:cubicBezTo>
                    <a:pt x="19397" y="4382"/>
                    <a:pt x="19381" y="4389"/>
                    <a:pt x="19367" y="4399"/>
                  </a:cubicBezTo>
                  <a:cubicBezTo>
                    <a:pt x="19354" y="4411"/>
                    <a:pt x="19339" y="4421"/>
                    <a:pt x="19326" y="4432"/>
                  </a:cubicBezTo>
                  <a:cubicBezTo>
                    <a:pt x="19279" y="4482"/>
                    <a:pt x="19250" y="4550"/>
                    <a:pt x="19250" y="4619"/>
                  </a:cubicBezTo>
                  <a:cubicBezTo>
                    <a:pt x="19250" y="4690"/>
                    <a:pt x="19276" y="4755"/>
                    <a:pt x="19326" y="4805"/>
                  </a:cubicBezTo>
                  <a:cubicBezTo>
                    <a:pt x="19354" y="4828"/>
                    <a:pt x="19382" y="4848"/>
                    <a:pt x="19412" y="4861"/>
                  </a:cubicBezTo>
                  <a:cubicBezTo>
                    <a:pt x="19445" y="4872"/>
                    <a:pt x="19480" y="4882"/>
                    <a:pt x="19514" y="4882"/>
                  </a:cubicBezTo>
                  <a:cubicBezTo>
                    <a:pt x="19586" y="4880"/>
                    <a:pt x="19650" y="4854"/>
                    <a:pt x="19699" y="4805"/>
                  </a:cubicBezTo>
                  <a:cubicBezTo>
                    <a:pt x="19751" y="4755"/>
                    <a:pt x="19777" y="4689"/>
                    <a:pt x="19777" y="4619"/>
                  </a:cubicBezTo>
                  <a:cubicBezTo>
                    <a:pt x="19777" y="4550"/>
                    <a:pt x="19748" y="4481"/>
                    <a:pt x="19699" y="4432"/>
                  </a:cubicBezTo>
                  <a:cubicBezTo>
                    <a:pt x="19651" y="4383"/>
                    <a:pt x="19583" y="4355"/>
                    <a:pt x="19515" y="4355"/>
                  </a:cubicBezTo>
                  <a:close/>
                  <a:moveTo>
                    <a:pt x="264" y="8707"/>
                  </a:moveTo>
                  <a:cubicBezTo>
                    <a:pt x="195" y="8707"/>
                    <a:pt x="127" y="8731"/>
                    <a:pt x="78" y="8779"/>
                  </a:cubicBezTo>
                  <a:cubicBezTo>
                    <a:pt x="55" y="8806"/>
                    <a:pt x="35" y="8835"/>
                    <a:pt x="22" y="8868"/>
                  </a:cubicBezTo>
                  <a:cubicBezTo>
                    <a:pt x="10" y="8899"/>
                    <a:pt x="0" y="8934"/>
                    <a:pt x="0" y="8968"/>
                  </a:cubicBezTo>
                  <a:cubicBezTo>
                    <a:pt x="0" y="9040"/>
                    <a:pt x="28" y="9104"/>
                    <a:pt x="78" y="9154"/>
                  </a:cubicBezTo>
                  <a:cubicBezTo>
                    <a:pt x="105" y="9177"/>
                    <a:pt x="134" y="9197"/>
                    <a:pt x="164" y="9209"/>
                  </a:cubicBezTo>
                  <a:cubicBezTo>
                    <a:pt x="197" y="9222"/>
                    <a:pt x="230" y="9230"/>
                    <a:pt x="264" y="9230"/>
                  </a:cubicBezTo>
                  <a:cubicBezTo>
                    <a:pt x="336" y="9230"/>
                    <a:pt x="402" y="9205"/>
                    <a:pt x="452" y="9154"/>
                  </a:cubicBezTo>
                  <a:cubicBezTo>
                    <a:pt x="502" y="9104"/>
                    <a:pt x="529" y="9037"/>
                    <a:pt x="529" y="8968"/>
                  </a:cubicBezTo>
                  <a:cubicBezTo>
                    <a:pt x="529" y="8934"/>
                    <a:pt x="522" y="8899"/>
                    <a:pt x="508" y="8868"/>
                  </a:cubicBezTo>
                  <a:cubicBezTo>
                    <a:pt x="495" y="8835"/>
                    <a:pt x="476" y="8806"/>
                    <a:pt x="452" y="8779"/>
                  </a:cubicBezTo>
                  <a:cubicBezTo>
                    <a:pt x="402" y="8731"/>
                    <a:pt x="333" y="8707"/>
                    <a:pt x="264" y="8707"/>
                  </a:cubicBezTo>
                  <a:close/>
                  <a:moveTo>
                    <a:pt x="1549" y="8704"/>
                  </a:moveTo>
                  <a:cubicBezTo>
                    <a:pt x="1402" y="8704"/>
                    <a:pt x="1286" y="8822"/>
                    <a:pt x="1286" y="8968"/>
                  </a:cubicBezTo>
                  <a:cubicBezTo>
                    <a:pt x="1286" y="9113"/>
                    <a:pt x="1401" y="9230"/>
                    <a:pt x="1549" y="9230"/>
                  </a:cubicBezTo>
                  <a:cubicBezTo>
                    <a:pt x="1695" y="9230"/>
                    <a:pt x="1812" y="9113"/>
                    <a:pt x="1812" y="8968"/>
                  </a:cubicBezTo>
                  <a:cubicBezTo>
                    <a:pt x="1812" y="8822"/>
                    <a:pt x="1695" y="8704"/>
                    <a:pt x="1549" y="8704"/>
                  </a:cubicBezTo>
                  <a:close/>
                  <a:moveTo>
                    <a:pt x="2830" y="8704"/>
                  </a:moveTo>
                  <a:cubicBezTo>
                    <a:pt x="2686" y="8704"/>
                    <a:pt x="2567" y="8822"/>
                    <a:pt x="2567" y="8968"/>
                  </a:cubicBezTo>
                  <a:cubicBezTo>
                    <a:pt x="2567" y="9113"/>
                    <a:pt x="2686" y="9230"/>
                    <a:pt x="2830" y="9230"/>
                  </a:cubicBezTo>
                  <a:cubicBezTo>
                    <a:pt x="2978" y="9230"/>
                    <a:pt x="3094" y="9113"/>
                    <a:pt x="3094" y="8968"/>
                  </a:cubicBezTo>
                  <a:cubicBezTo>
                    <a:pt x="3094" y="8822"/>
                    <a:pt x="2978" y="8704"/>
                    <a:pt x="2830" y="8704"/>
                  </a:cubicBezTo>
                  <a:close/>
                  <a:moveTo>
                    <a:pt x="4113" y="8704"/>
                  </a:moveTo>
                  <a:cubicBezTo>
                    <a:pt x="3969" y="8704"/>
                    <a:pt x="3850" y="8822"/>
                    <a:pt x="3850" y="8968"/>
                  </a:cubicBezTo>
                  <a:cubicBezTo>
                    <a:pt x="3850" y="9113"/>
                    <a:pt x="3970" y="9230"/>
                    <a:pt x="4113" y="9230"/>
                  </a:cubicBezTo>
                  <a:cubicBezTo>
                    <a:pt x="4258" y="9230"/>
                    <a:pt x="4377" y="9113"/>
                    <a:pt x="4377" y="8968"/>
                  </a:cubicBezTo>
                  <a:cubicBezTo>
                    <a:pt x="4377" y="8822"/>
                    <a:pt x="4258" y="8704"/>
                    <a:pt x="4113" y="8704"/>
                  </a:cubicBezTo>
                  <a:close/>
                  <a:moveTo>
                    <a:pt x="5398" y="8704"/>
                  </a:moveTo>
                  <a:cubicBezTo>
                    <a:pt x="5253" y="8704"/>
                    <a:pt x="5135" y="8822"/>
                    <a:pt x="5135" y="8968"/>
                  </a:cubicBezTo>
                  <a:cubicBezTo>
                    <a:pt x="5135" y="9113"/>
                    <a:pt x="5253" y="9230"/>
                    <a:pt x="5398" y="9230"/>
                  </a:cubicBezTo>
                  <a:cubicBezTo>
                    <a:pt x="5544" y="9230"/>
                    <a:pt x="5662" y="9113"/>
                    <a:pt x="5662" y="8968"/>
                  </a:cubicBezTo>
                  <a:cubicBezTo>
                    <a:pt x="5662" y="8822"/>
                    <a:pt x="5543" y="8704"/>
                    <a:pt x="5398" y="8704"/>
                  </a:cubicBezTo>
                  <a:close/>
                  <a:moveTo>
                    <a:pt x="6679" y="8704"/>
                  </a:moveTo>
                  <a:cubicBezTo>
                    <a:pt x="6535" y="8704"/>
                    <a:pt x="6416" y="8822"/>
                    <a:pt x="6416" y="8968"/>
                  </a:cubicBezTo>
                  <a:cubicBezTo>
                    <a:pt x="6416" y="9113"/>
                    <a:pt x="6535" y="9230"/>
                    <a:pt x="6679" y="9230"/>
                  </a:cubicBezTo>
                  <a:cubicBezTo>
                    <a:pt x="6827" y="9230"/>
                    <a:pt x="6943" y="9113"/>
                    <a:pt x="6943" y="8968"/>
                  </a:cubicBezTo>
                  <a:cubicBezTo>
                    <a:pt x="6943" y="8822"/>
                    <a:pt x="6827" y="8704"/>
                    <a:pt x="6679" y="8704"/>
                  </a:cubicBezTo>
                  <a:close/>
                  <a:moveTo>
                    <a:pt x="7964" y="8704"/>
                  </a:moveTo>
                  <a:cubicBezTo>
                    <a:pt x="7819" y="8704"/>
                    <a:pt x="7702" y="8822"/>
                    <a:pt x="7702" y="8968"/>
                  </a:cubicBezTo>
                  <a:cubicBezTo>
                    <a:pt x="7702" y="9113"/>
                    <a:pt x="7819" y="9230"/>
                    <a:pt x="7964" y="9230"/>
                  </a:cubicBezTo>
                  <a:cubicBezTo>
                    <a:pt x="8110" y="9230"/>
                    <a:pt x="8228" y="9113"/>
                    <a:pt x="8228" y="8968"/>
                  </a:cubicBezTo>
                  <a:cubicBezTo>
                    <a:pt x="8228" y="8822"/>
                    <a:pt x="8109" y="8704"/>
                    <a:pt x="7964" y="8704"/>
                  </a:cubicBezTo>
                  <a:close/>
                  <a:moveTo>
                    <a:pt x="9247" y="8704"/>
                  </a:moveTo>
                  <a:cubicBezTo>
                    <a:pt x="9101" y="8704"/>
                    <a:pt x="8985" y="8822"/>
                    <a:pt x="8985" y="8968"/>
                  </a:cubicBezTo>
                  <a:cubicBezTo>
                    <a:pt x="8983" y="9113"/>
                    <a:pt x="9101" y="9230"/>
                    <a:pt x="9247" y="9230"/>
                  </a:cubicBezTo>
                  <a:cubicBezTo>
                    <a:pt x="9393" y="9230"/>
                    <a:pt x="9511" y="9113"/>
                    <a:pt x="9511" y="8968"/>
                  </a:cubicBezTo>
                  <a:cubicBezTo>
                    <a:pt x="9511" y="8822"/>
                    <a:pt x="9393" y="8704"/>
                    <a:pt x="9247" y="8704"/>
                  </a:cubicBezTo>
                  <a:close/>
                  <a:moveTo>
                    <a:pt x="10530" y="8704"/>
                  </a:moveTo>
                  <a:cubicBezTo>
                    <a:pt x="10385" y="8704"/>
                    <a:pt x="10268" y="8822"/>
                    <a:pt x="10268" y="8968"/>
                  </a:cubicBezTo>
                  <a:cubicBezTo>
                    <a:pt x="10265" y="9113"/>
                    <a:pt x="10385" y="9230"/>
                    <a:pt x="10530" y="9230"/>
                  </a:cubicBezTo>
                  <a:cubicBezTo>
                    <a:pt x="10676" y="9230"/>
                    <a:pt x="10794" y="9113"/>
                    <a:pt x="10794" y="8968"/>
                  </a:cubicBezTo>
                  <a:cubicBezTo>
                    <a:pt x="10794" y="8822"/>
                    <a:pt x="10675" y="8704"/>
                    <a:pt x="10530" y="8704"/>
                  </a:cubicBezTo>
                  <a:close/>
                  <a:moveTo>
                    <a:pt x="11813" y="8704"/>
                  </a:moveTo>
                  <a:cubicBezTo>
                    <a:pt x="11668" y="8704"/>
                    <a:pt x="11551" y="8822"/>
                    <a:pt x="11551" y="8968"/>
                  </a:cubicBezTo>
                  <a:cubicBezTo>
                    <a:pt x="11551" y="9113"/>
                    <a:pt x="11668" y="9230"/>
                    <a:pt x="11813" y="9230"/>
                  </a:cubicBezTo>
                  <a:cubicBezTo>
                    <a:pt x="11959" y="9230"/>
                    <a:pt x="12077" y="9113"/>
                    <a:pt x="12077" y="8968"/>
                  </a:cubicBezTo>
                  <a:cubicBezTo>
                    <a:pt x="12077" y="8822"/>
                    <a:pt x="11958" y="8704"/>
                    <a:pt x="11813" y="8704"/>
                  </a:cubicBezTo>
                  <a:close/>
                  <a:moveTo>
                    <a:pt x="13099" y="8704"/>
                  </a:moveTo>
                  <a:cubicBezTo>
                    <a:pt x="12951" y="8704"/>
                    <a:pt x="12835" y="8822"/>
                    <a:pt x="12835" y="8968"/>
                  </a:cubicBezTo>
                  <a:cubicBezTo>
                    <a:pt x="12835" y="9113"/>
                    <a:pt x="12950" y="9230"/>
                    <a:pt x="13099" y="9230"/>
                  </a:cubicBezTo>
                  <a:cubicBezTo>
                    <a:pt x="13244" y="9230"/>
                    <a:pt x="13361" y="9113"/>
                    <a:pt x="13361" y="8968"/>
                  </a:cubicBezTo>
                  <a:cubicBezTo>
                    <a:pt x="13361" y="8822"/>
                    <a:pt x="13244" y="8704"/>
                    <a:pt x="13099" y="8704"/>
                  </a:cubicBezTo>
                  <a:close/>
                  <a:moveTo>
                    <a:pt x="14379" y="8704"/>
                  </a:moveTo>
                  <a:cubicBezTo>
                    <a:pt x="14234" y="8704"/>
                    <a:pt x="14117" y="8822"/>
                    <a:pt x="14117" y="8968"/>
                  </a:cubicBezTo>
                  <a:cubicBezTo>
                    <a:pt x="14117" y="9113"/>
                    <a:pt x="14234" y="9230"/>
                    <a:pt x="14379" y="9230"/>
                  </a:cubicBezTo>
                  <a:cubicBezTo>
                    <a:pt x="14527" y="9230"/>
                    <a:pt x="14643" y="9113"/>
                    <a:pt x="14643" y="8968"/>
                  </a:cubicBezTo>
                  <a:cubicBezTo>
                    <a:pt x="14643" y="8822"/>
                    <a:pt x="14527" y="8704"/>
                    <a:pt x="14379" y="8704"/>
                  </a:cubicBezTo>
                  <a:close/>
                  <a:moveTo>
                    <a:pt x="15665" y="8704"/>
                  </a:moveTo>
                  <a:cubicBezTo>
                    <a:pt x="15519" y="8704"/>
                    <a:pt x="15401" y="8822"/>
                    <a:pt x="15401" y="8968"/>
                  </a:cubicBezTo>
                  <a:cubicBezTo>
                    <a:pt x="15398" y="9113"/>
                    <a:pt x="15519" y="9230"/>
                    <a:pt x="15665" y="9230"/>
                  </a:cubicBezTo>
                  <a:cubicBezTo>
                    <a:pt x="15810" y="9230"/>
                    <a:pt x="15927" y="9113"/>
                    <a:pt x="15927" y="8968"/>
                  </a:cubicBezTo>
                  <a:cubicBezTo>
                    <a:pt x="15927" y="8822"/>
                    <a:pt x="15810" y="8704"/>
                    <a:pt x="15665" y="8704"/>
                  </a:cubicBezTo>
                  <a:close/>
                  <a:moveTo>
                    <a:pt x="16948" y="8704"/>
                  </a:moveTo>
                  <a:cubicBezTo>
                    <a:pt x="16800" y="8704"/>
                    <a:pt x="16684" y="8822"/>
                    <a:pt x="16684" y="8968"/>
                  </a:cubicBezTo>
                  <a:cubicBezTo>
                    <a:pt x="16684" y="9113"/>
                    <a:pt x="16800" y="9230"/>
                    <a:pt x="16948" y="9230"/>
                  </a:cubicBezTo>
                  <a:cubicBezTo>
                    <a:pt x="17093" y="9230"/>
                    <a:pt x="17210" y="9113"/>
                    <a:pt x="17210" y="8968"/>
                  </a:cubicBezTo>
                  <a:cubicBezTo>
                    <a:pt x="17210" y="8822"/>
                    <a:pt x="17093" y="8704"/>
                    <a:pt x="16948" y="8704"/>
                  </a:cubicBezTo>
                  <a:close/>
                  <a:moveTo>
                    <a:pt x="18228" y="8704"/>
                  </a:moveTo>
                  <a:cubicBezTo>
                    <a:pt x="18084" y="8704"/>
                    <a:pt x="17966" y="8822"/>
                    <a:pt x="17966" y="8968"/>
                  </a:cubicBezTo>
                  <a:cubicBezTo>
                    <a:pt x="17966" y="9113"/>
                    <a:pt x="18084" y="9230"/>
                    <a:pt x="18228" y="9230"/>
                  </a:cubicBezTo>
                  <a:cubicBezTo>
                    <a:pt x="18376" y="9230"/>
                    <a:pt x="18492" y="9113"/>
                    <a:pt x="18492" y="8968"/>
                  </a:cubicBezTo>
                  <a:cubicBezTo>
                    <a:pt x="18492" y="8822"/>
                    <a:pt x="18376" y="8704"/>
                    <a:pt x="18228" y="8704"/>
                  </a:cubicBezTo>
                  <a:close/>
                  <a:moveTo>
                    <a:pt x="19512" y="8707"/>
                  </a:moveTo>
                  <a:cubicBezTo>
                    <a:pt x="19444" y="8707"/>
                    <a:pt x="19375" y="8731"/>
                    <a:pt x="19325" y="8779"/>
                  </a:cubicBezTo>
                  <a:cubicBezTo>
                    <a:pt x="19302" y="8806"/>
                    <a:pt x="19282" y="8835"/>
                    <a:pt x="19269" y="8868"/>
                  </a:cubicBezTo>
                  <a:cubicBezTo>
                    <a:pt x="19258" y="8899"/>
                    <a:pt x="19249" y="8934"/>
                    <a:pt x="19249" y="8968"/>
                  </a:cubicBezTo>
                  <a:cubicBezTo>
                    <a:pt x="19249" y="9040"/>
                    <a:pt x="19275" y="9104"/>
                    <a:pt x="19325" y="9154"/>
                  </a:cubicBezTo>
                  <a:cubicBezTo>
                    <a:pt x="19375" y="9205"/>
                    <a:pt x="19443" y="9230"/>
                    <a:pt x="19511" y="9230"/>
                  </a:cubicBezTo>
                  <a:cubicBezTo>
                    <a:pt x="19586" y="9230"/>
                    <a:pt x="19650" y="9205"/>
                    <a:pt x="19699" y="9154"/>
                  </a:cubicBezTo>
                  <a:cubicBezTo>
                    <a:pt x="19751" y="9104"/>
                    <a:pt x="19777" y="9037"/>
                    <a:pt x="19777" y="8968"/>
                  </a:cubicBezTo>
                  <a:cubicBezTo>
                    <a:pt x="19777" y="8934"/>
                    <a:pt x="19771" y="8899"/>
                    <a:pt x="19755" y="8868"/>
                  </a:cubicBezTo>
                  <a:cubicBezTo>
                    <a:pt x="19744" y="8835"/>
                    <a:pt x="19724" y="8806"/>
                    <a:pt x="19699" y="8779"/>
                  </a:cubicBezTo>
                  <a:cubicBezTo>
                    <a:pt x="19649" y="8731"/>
                    <a:pt x="19581" y="8707"/>
                    <a:pt x="19512" y="8707"/>
                  </a:cubicBezTo>
                  <a:close/>
                  <a:moveTo>
                    <a:pt x="266" y="13055"/>
                  </a:moveTo>
                  <a:cubicBezTo>
                    <a:pt x="248" y="13055"/>
                    <a:pt x="230" y="13057"/>
                    <a:pt x="213" y="13061"/>
                  </a:cubicBezTo>
                  <a:cubicBezTo>
                    <a:pt x="197" y="13064"/>
                    <a:pt x="180" y="13068"/>
                    <a:pt x="164" y="13077"/>
                  </a:cubicBezTo>
                  <a:cubicBezTo>
                    <a:pt x="148" y="13082"/>
                    <a:pt x="132" y="13090"/>
                    <a:pt x="118" y="13100"/>
                  </a:cubicBezTo>
                  <a:cubicBezTo>
                    <a:pt x="105" y="13107"/>
                    <a:pt x="91" y="13121"/>
                    <a:pt x="78" y="13133"/>
                  </a:cubicBezTo>
                  <a:cubicBezTo>
                    <a:pt x="29" y="13183"/>
                    <a:pt x="0" y="13250"/>
                    <a:pt x="0" y="13319"/>
                  </a:cubicBezTo>
                  <a:cubicBezTo>
                    <a:pt x="0" y="13391"/>
                    <a:pt x="28" y="13455"/>
                    <a:pt x="78" y="13505"/>
                  </a:cubicBezTo>
                  <a:cubicBezTo>
                    <a:pt x="128" y="13555"/>
                    <a:pt x="194" y="13581"/>
                    <a:pt x="264" y="13581"/>
                  </a:cubicBezTo>
                  <a:cubicBezTo>
                    <a:pt x="336" y="13581"/>
                    <a:pt x="402" y="13555"/>
                    <a:pt x="452" y="13505"/>
                  </a:cubicBezTo>
                  <a:cubicBezTo>
                    <a:pt x="502" y="13455"/>
                    <a:pt x="529" y="13388"/>
                    <a:pt x="529" y="13319"/>
                  </a:cubicBezTo>
                  <a:cubicBezTo>
                    <a:pt x="529" y="13250"/>
                    <a:pt x="501" y="13180"/>
                    <a:pt x="452" y="13133"/>
                  </a:cubicBezTo>
                  <a:cubicBezTo>
                    <a:pt x="403" y="13083"/>
                    <a:pt x="336" y="13055"/>
                    <a:pt x="266" y="13055"/>
                  </a:cubicBezTo>
                  <a:close/>
                  <a:moveTo>
                    <a:pt x="1549" y="13055"/>
                  </a:moveTo>
                  <a:cubicBezTo>
                    <a:pt x="1402" y="13055"/>
                    <a:pt x="1286" y="13173"/>
                    <a:pt x="1286" y="13319"/>
                  </a:cubicBezTo>
                  <a:cubicBezTo>
                    <a:pt x="1286" y="13464"/>
                    <a:pt x="1401" y="13581"/>
                    <a:pt x="1549" y="13581"/>
                  </a:cubicBezTo>
                  <a:cubicBezTo>
                    <a:pt x="1695" y="13581"/>
                    <a:pt x="1812" y="13464"/>
                    <a:pt x="1812" y="13319"/>
                  </a:cubicBezTo>
                  <a:cubicBezTo>
                    <a:pt x="1812" y="13173"/>
                    <a:pt x="1695" y="13055"/>
                    <a:pt x="1549" y="13055"/>
                  </a:cubicBezTo>
                  <a:close/>
                  <a:moveTo>
                    <a:pt x="2830" y="13055"/>
                  </a:moveTo>
                  <a:cubicBezTo>
                    <a:pt x="2686" y="13055"/>
                    <a:pt x="2567" y="13173"/>
                    <a:pt x="2567" y="13319"/>
                  </a:cubicBezTo>
                  <a:cubicBezTo>
                    <a:pt x="2567" y="13464"/>
                    <a:pt x="2686" y="13581"/>
                    <a:pt x="2830" y="13581"/>
                  </a:cubicBezTo>
                  <a:cubicBezTo>
                    <a:pt x="2978" y="13581"/>
                    <a:pt x="3094" y="13464"/>
                    <a:pt x="3094" y="13319"/>
                  </a:cubicBezTo>
                  <a:cubicBezTo>
                    <a:pt x="3094" y="13173"/>
                    <a:pt x="2978" y="13055"/>
                    <a:pt x="2830" y="13055"/>
                  </a:cubicBezTo>
                  <a:close/>
                  <a:moveTo>
                    <a:pt x="4113" y="13055"/>
                  </a:moveTo>
                  <a:cubicBezTo>
                    <a:pt x="3969" y="13055"/>
                    <a:pt x="3850" y="13173"/>
                    <a:pt x="3850" y="13319"/>
                  </a:cubicBezTo>
                  <a:cubicBezTo>
                    <a:pt x="3850" y="13464"/>
                    <a:pt x="3970" y="13581"/>
                    <a:pt x="4113" y="13581"/>
                  </a:cubicBezTo>
                  <a:cubicBezTo>
                    <a:pt x="4258" y="13581"/>
                    <a:pt x="4377" y="13464"/>
                    <a:pt x="4377" y="13319"/>
                  </a:cubicBezTo>
                  <a:cubicBezTo>
                    <a:pt x="4377" y="13173"/>
                    <a:pt x="4258" y="13055"/>
                    <a:pt x="4113" y="13055"/>
                  </a:cubicBezTo>
                  <a:close/>
                  <a:moveTo>
                    <a:pt x="5398" y="13055"/>
                  </a:moveTo>
                  <a:cubicBezTo>
                    <a:pt x="5252" y="13055"/>
                    <a:pt x="5135" y="13173"/>
                    <a:pt x="5135" y="13319"/>
                  </a:cubicBezTo>
                  <a:cubicBezTo>
                    <a:pt x="5135" y="13464"/>
                    <a:pt x="5252" y="13581"/>
                    <a:pt x="5398" y="13581"/>
                  </a:cubicBezTo>
                  <a:cubicBezTo>
                    <a:pt x="5544" y="13581"/>
                    <a:pt x="5662" y="13464"/>
                    <a:pt x="5662" y="13319"/>
                  </a:cubicBezTo>
                  <a:cubicBezTo>
                    <a:pt x="5662" y="13173"/>
                    <a:pt x="5543" y="13055"/>
                    <a:pt x="5398" y="13055"/>
                  </a:cubicBezTo>
                  <a:close/>
                  <a:moveTo>
                    <a:pt x="6679" y="13055"/>
                  </a:moveTo>
                  <a:cubicBezTo>
                    <a:pt x="6535" y="13055"/>
                    <a:pt x="6416" y="13173"/>
                    <a:pt x="6416" y="13319"/>
                  </a:cubicBezTo>
                  <a:cubicBezTo>
                    <a:pt x="6416" y="13464"/>
                    <a:pt x="6535" y="13581"/>
                    <a:pt x="6679" y="13581"/>
                  </a:cubicBezTo>
                  <a:cubicBezTo>
                    <a:pt x="6827" y="13581"/>
                    <a:pt x="6943" y="13464"/>
                    <a:pt x="6943" y="13319"/>
                  </a:cubicBezTo>
                  <a:cubicBezTo>
                    <a:pt x="6943" y="13173"/>
                    <a:pt x="6827" y="13055"/>
                    <a:pt x="6679" y="13055"/>
                  </a:cubicBezTo>
                  <a:close/>
                  <a:moveTo>
                    <a:pt x="7964" y="13055"/>
                  </a:moveTo>
                  <a:cubicBezTo>
                    <a:pt x="7819" y="13055"/>
                    <a:pt x="7702" y="13173"/>
                    <a:pt x="7702" y="13319"/>
                  </a:cubicBezTo>
                  <a:cubicBezTo>
                    <a:pt x="7702" y="13464"/>
                    <a:pt x="7819" y="13581"/>
                    <a:pt x="7964" y="13581"/>
                  </a:cubicBezTo>
                  <a:cubicBezTo>
                    <a:pt x="8110" y="13581"/>
                    <a:pt x="8228" y="13464"/>
                    <a:pt x="8228" y="13319"/>
                  </a:cubicBezTo>
                  <a:cubicBezTo>
                    <a:pt x="8228" y="13173"/>
                    <a:pt x="8109" y="13055"/>
                    <a:pt x="7964" y="13055"/>
                  </a:cubicBezTo>
                  <a:close/>
                  <a:moveTo>
                    <a:pt x="9247" y="13055"/>
                  </a:moveTo>
                  <a:cubicBezTo>
                    <a:pt x="9101" y="13055"/>
                    <a:pt x="8985" y="13173"/>
                    <a:pt x="8985" y="13319"/>
                  </a:cubicBezTo>
                  <a:cubicBezTo>
                    <a:pt x="8983" y="13464"/>
                    <a:pt x="9101" y="13581"/>
                    <a:pt x="9247" y="13581"/>
                  </a:cubicBezTo>
                  <a:cubicBezTo>
                    <a:pt x="9393" y="13581"/>
                    <a:pt x="9511" y="13464"/>
                    <a:pt x="9511" y="13319"/>
                  </a:cubicBezTo>
                  <a:cubicBezTo>
                    <a:pt x="9511" y="13173"/>
                    <a:pt x="9393" y="13055"/>
                    <a:pt x="9247" y="13055"/>
                  </a:cubicBezTo>
                  <a:close/>
                  <a:moveTo>
                    <a:pt x="10530" y="13055"/>
                  </a:moveTo>
                  <a:cubicBezTo>
                    <a:pt x="10385" y="13055"/>
                    <a:pt x="10268" y="13173"/>
                    <a:pt x="10268" y="13319"/>
                  </a:cubicBezTo>
                  <a:cubicBezTo>
                    <a:pt x="10265" y="13464"/>
                    <a:pt x="10385" y="13581"/>
                    <a:pt x="10530" y="13581"/>
                  </a:cubicBezTo>
                  <a:cubicBezTo>
                    <a:pt x="10678" y="13581"/>
                    <a:pt x="10794" y="13464"/>
                    <a:pt x="10794" y="13319"/>
                  </a:cubicBezTo>
                  <a:cubicBezTo>
                    <a:pt x="10794" y="13173"/>
                    <a:pt x="10678" y="13055"/>
                    <a:pt x="10530" y="13055"/>
                  </a:cubicBezTo>
                  <a:close/>
                  <a:moveTo>
                    <a:pt x="11813" y="13055"/>
                  </a:moveTo>
                  <a:cubicBezTo>
                    <a:pt x="11668" y="13055"/>
                    <a:pt x="11551" y="13173"/>
                    <a:pt x="11551" y="13319"/>
                  </a:cubicBezTo>
                  <a:cubicBezTo>
                    <a:pt x="11551" y="13464"/>
                    <a:pt x="11668" y="13581"/>
                    <a:pt x="11813" y="13581"/>
                  </a:cubicBezTo>
                  <a:cubicBezTo>
                    <a:pt x="11959" y="13581"/>
                    <a:pt x="12077" y="13464"/>
                    <a:pt x="12077" y="13319"/>
                  </a:cubicBezTo>
                  <a:cubicBezTo>
                    <a:pt x="12077" y="13173"/>
                    <a:pt x="11958" y="13055"/>
                    <a:pt x="11813" y="13055"/>
                  </a:cubicBezTo>
                  <a:close/>
                  <a:moveTo>
                    <a:pt x="13099" y="13055"/>
                  </a:moveTo>
                  <a:cubicBezTo>
                    <a:pt x="12951" y="13055"/>
                    <a:pt x="12835" y="13173"/>
                    <a:pt x="12835" y="13319"/>
                  </a:cubicBezTo>
                  <a:cubicBezTo>
                    <a:pt x="12835" y="13464"/>
                    <a:pt x="12950" y="13581"/>
                    <a:pt x="13099" y="13581"/>
                  </a:cubicBezTo>
                  <a:cubicBezTo>
                    <a:pt x="13244" y="13581"/>
                    <a:pt x="13361" y="13464"/>
                    <a:pt x="13361" y="13319"/>
                  </a:cubicBezTo>
                  <a:cubicBezTo>
                    <a:pt x="13361" y="13173"/>
                    <a:pt x="13244" y="13055"/>
                    <a:pt x="13099" y="13055"/>
                  </a:cubicBezTo>
                  <a:close/>
                  <a:moveTo>
                    <a:pt x="14379" y="13055"/>
                  </a:moveTo>
                  <a:cubicBezTo>
                    <a:pt x="14234" y="13055"/>
                    <a:pt x="14117" y="13173"/>
                    <a:pt x="14117" y="13319"/>
                  </a:cubicBezTo>
                  <a:cubicBezTo>
                    <a:pt x="14117" y="13464"/>
                    <a:pt x="14234" y="13581"/>
                    <a:pt x="14379" y="13581"/>
                  </a:cubicBezTo>
                  <a:cubicBezTo>
                    <a:pt x="14527" y="13581"/>
                    <a:pt x="14643" y="13464"/>
                    <a:pt x="14643" y="13319"/>
                  </a:cubicBezTo>
                  <a:cubicBezTo>
                    <a:pt x="14643" y="13173"/>
                    <a:pt x="14527" y="13055"/>
                    <a:pt x="14379" y="13055"/>
                  </a:cubicBezTo>
                  <a:close/>
                  <a:moveTo>
                    <a:pt x="15665" y="13055"/>
                  </a:moveTo>
                  <a:cubicBezTo>
                    <a:pt x="15519" y="13055"/>
                    <a:pt x="15401" y="13173"/>
                    <a:pt x="15401" y="13319"/>
                  </a:cubicBezTo>
                  <a:cubicBezTo>
                    <a:pt x="15398" y="13464"/>
                    <a:pt x="15519" y="13581"/>
                    <a:pt x="15665" y="13581"/>
                  </a:cubicBezTo>
                  <a:cubicBezTo>
                    <a:pt x="15810" y="13581"/>
                    <a:pt x="15927" y="13464"/>
                    <a:pt x="15927" y="13319"/>
                  </a:cubicBezTo>
                  <a:cubicBezTo>
                    <a:pt x="15927" y="13173"/>
                    <a:pt x="15810" y="13055"/>
                    <a:pt x="15665" y="13055"/>
                  </a:cubicBezTo>
                  <a:close/>
                  <a:moveTo>
                    <a:pt x="16948" y="13055"/>
                  </a:moveTo>
                  <a:cubicBezTo>
                    <a:pt x="16800" y="13055"/>
                    <a:pt x="16684" y="13173"/>
                    <a:pt x="16684" y="13319"/>
                  </a:cubicBezTo>
                  <a:cubicBezTo>
                    <a:pt x="16684" y="13464"/>
                    <a:pt x="16800" y="13581"/>
                    <a:pt x="16948" y="13581"/>
                  </a:cubicBezTo>
                  <a:cubicBezTo>
                    <a:pt x="17093" y="13581"/>
                    <a:pt x="17210" y="13464"/>
                    <a:pt x="17210" y="13319"/>
                  </a:cubicBezTo>
                  <a:cubicBezTo>
                    <a:pt x="17210" y="13173"/>
                    <a:pt x="17093" y="13055"/>
                    <a:pt x="16948" y="13055"/>
                  </a:cubicBezTo>
                  <a:close/>
                  <a:moveTo>
                    <a:pt x="18228" y="13055"/>
                  </a:moveTo>
                  <a:cubicBezTo>
                    <a:pt x="18084" y="13055"/>
                    <a:pt x="17966" y="13173"/>
                    <a:pt x="17966" y="13319"/>
                  </a:cubicBezTo>
                  <a:cubicBezTo>
                    <a:pt x="17966" y="13464"/>
                    <a:pt x="18084" y="13581"/>
                    <a:pt x="18228" y="13581"/>
                  </a:cubicBezTo>
                  <a:cubicBezTo>
                    <a:pt x="18375" y="13581"/>
                    <a:pt x="18492" y="13464"/>
                    <a:pt x="18492" y="13319"/>
                  </a:cubicBezTo>
                  <a:cubicBezTo>
                    <a:pt x="18492" y="13173"/>
                    <a:pt x="18373" y="13055"/>
                    <a:pt x="18228" y="13055"/>
                  </a:cubicBezTo>
                  <a:close/>
                  <a:moveTo>
                    <a:pt x="19511" y="13056"/>
                  </a:moveTo>
                  <a:cubicBezTo>
                    <a:pt x="19493" y="13056"/>
                    <a:pt x="19476" y="13057"/>
                    <a:pt x="19458" y="13061"/>
                  </a:cubicBezTo>
                  <a:cubicBezTo>
                    <a:pt x="19443" y="13064"/>
                    <a:pt x="19425" y="13068"/>
                    <a:pt x="19410" y="13077"/>
                  </a:cubicBezTo>
                  <a:cubicBezTo>
                    <a:pt x="19394" y="13082"/>
                    <a:pt x="19378" y="13090"/>
                    <a:pt x="19364" y="13100"/>
                  </a:cubicBezTo>
                  <a:cubicBezTo>
                    <a:pt x="19351" y="13107"/>
                    <a:pt x="19336" y="13121"/>
                    <a:pt x="19324" y="13133"/>
                  </a:cubicBezTo>
                  <a:cubicBezTo>
                    <a:pt x="19275" y="13183"/>
                    <a:pt x="19246" y="13250"/>
                    <a:pt x="19246" y="13319"/>
                  </a:cubicBezTo>
                  <a:cubicBezTo>
                    <a:pt x="19246" y="13391"/>
                    <a:pt x="19273" y="13455"/>
                    <a:pt x="19324" y="13505"/>
                  </a:cubicBezTo>
                  <a:cubicBezTo>
                    <a:pt x="19351" y="13528"/>
                    <a:pt x="19379" y="13547"/>
                    <a:pt x="19410" y="13560"/>
                  </a:cubicBezTo>
                  <a:cubicBezTo>
                    <a:pt x="19443" y="13573"/>
                    <a:pt x="19476" y="13581"/>
                    <a:pt x="19510" y="13581"/>
                  </a:cubicBezTo>
                  <a:cubicBezTo>
                    <a:pt x="19586" y="13581"/>
                    <a:pt x="19650" y="13555"/>
                    <a:pt x="19699" y="13505"/>
                  </a:cubicBezTo>
                  <a:cubicBezTo>
                    <a:pt x="19751" y="13455"/>
                    <a:pt x="19777" y="13388"/>
                    <a:pt x="19777" y="13319"/>
                  </a:cubicBezTo>
                  <a:cubicBezTo>
                    <a:pt x="19777" y="13250"/>
                    <a:pt x="19748" y="13180"/>
                    <a:pt x="19699" y="13133"/>
                  </a:cubicBezTo>
                  <a:cubicBezTo>
                    <a:pt x="19688" y="13121"/>
                    <a:pt x="19673" y="13108"/>
                    <a:pt x="19660" y="13100"/>
                  </a:cubicBezTo>
                  <a:cubicBezTo>
                    <a:pt x="19645" y="13090"/>
                    <a:pt x="19627" y="13082"/>
                    <a:pt x="19612" y="13077"/>
                  </a:cubicBezTo>
                  <a:cubicBezTo>
                    <a:pt x="19596" y="13070"/>
                    <a:pt x="19580" y="13064"/>
                    <a:pt x="19564" y="13061"/>
                  </a:cubicBezTo>
                  <a:cubicBezTo>
                    <a:pt x="19547" y="13057"/>
                    <a:pt x="19529" y="13056"/>
                    <a:pt x="19511" y="13056"/>
                  </a:cubicBezTo>
                  <a:close/>
                  <a:moveTo>
                    <a:pt x="19513" y="17404"/>
                  </a:moveTo>
                  <a:cubicBezTo>
                    <a:pt x="19444" y="17404"/>
                    <a:pt x="19375" y="17430"/>
                    <a:pt x="19325" y="17479"/>
                  </a:cubicBezTo>
                  <a:cubicBezTo>
                    <a:pt x="19302" y="17506"/>
                    <a:pt x="19282" y="17531"/>
                    <a:pt x="19269" y="17567"/>
                  </a:cubicBezTo>
                  <a:cubicBezTo>
                    <a:pt x="19258" y="17600"/>
                    <a:pt x="19249" y="17633"/>
                    <a:pt x="19249" y="17667"/>
                  </a:cubicBezTo>
                  <a:cubicBezTo>
                    <a:pt x="19249" y="17739"/>
                    <a:pt x="19275" y="17803"/>
                    <a:pt x="19325" y="17853"/>
                  </a:cubicBezTo>
                  <a:cubicBezTo>
                    <a:pt x="19352" y="17878"/>
                    <a:pt x="19381" y="17896"/>
                    <a:pt x="19411" y="17909"/>
                  </a:cubicBezTo>
                  <a:cubicBezTo>
                    <a:pt x="19444" y="17922"/>
                    <a:pt x="19478" y="17931"/>
                    <a:pt x="19511" y="17931"/>
                  </a:cubicBezTo>
                  <a:cubicBezTo>
                    <a:pt x="19513" y="17931"/>
                    <a:pt x="19515" y="17931"/>
                    <a:pt x="19517" y="17931"/>
                  </a:cubicBezTo>
                  <a:cubicBezTo>
                    <a:pt x="19589" y="17931"/>
                    <a:pt x="19652" y="17905"/>
                    <a:pt x="19699" y="17856"/>
                  </a:cubicBezTo>
                  <a:cubicBezTo>
                    <a:pt x="19724" y="17829"/>
                    <a:pt x="19741" y="17800"/>
                    <a:pt x="19755" y="17767"/>
                  </a:cubicBezTo>
                  <a:cubicBezTo>
                    <a:pt x="19771" y="17736"/>
                    <a:pt x="19777" y="17701"/>
                    <a:pt x="19777" y="17667"/>
                  </a:cubicBezTo>
                  <a:cubicBezTo>
                    <a:pt x="19777" y="17634"/>
                    <a:pt x="19769" y="17600"/>
                    <a:pt x="19755" y="17567"/>
                  </a:cubicBezTo>
                  <a:cubicBezTo>
                    <a:pt x="19744" y="17535"/>
                    <a:pt x="19724" y="17506"/>
                    <a:pt x="19699" y="17479"/>
                  </a:cubicBezTo>
                  <a:cubicBezTo>
                    <a:pt x="19676" y="17456"/>
                    <a:pt x="19648" y="17436"/>
                    <a:pt x="19612" y="17423"/>
                  </a:cubicBezTo>
                  <a:cubicBezTo>
                    <a:pt x="19580" y="17411"/>
                    <a:pt x="19546" y="17404"/>
                    <a:pt x="19513" y="17404"/>
                  </a:cubicBezTo>
                  <a:close/>
                  <a:moveTo>
                    <a:pt x="1549" y="17406"/>
                  </a:moveTo>
                  <a:cubicBezTo>
                    <a:pt x="1402" y="17406"/>
                    <a:pt x="1286" y="17524"/>
                    <a:pt x="1286" y="17670"/>
                  </a:cubicBezTo>
                  <a:cubicBezTo>
                    <a:pt x="1286" y="17815"/>
                    <a:pt x="1401" y="17932"/>
                    <a:pt x="1549" y="17932"/>
                  </a:cubicBezTo>
                  <a:cubicBezTo>
                    <a:pt x="1695" y="17932"/>
                    <a:pt x="1812" y="17815"/>
                    <a:pt x="1812" y="17670"/>
                  </a:cubicBezTo>
                  <a:cubicBezTo>
                    <a:pt x="1812" y="17524"/>
                    <a:pt x="1695" y="17406"/>
                    <a:pt x="1549" y="17406"/>
                  </a:cubicBezTo>
                  <a:close/>
                  <a:moveTo>
                    <a:pt x="2830" y="17406"/>
                  </a:moveTo>
                  <a:cubicBezTo>
                    <a:pt x="2686" y="17406"/>
                    <a:pt x="2567" y="17524"/>
                    <a:pt x="2567" y="17670"/>
                  </a:cubicBezTo>
                  <a:cubicBezTo>
                    <a:pt x="2567" y="17815"/>
                    <a:pt x="2686" y="17932"/>
                    <a:pt x="2830" y="17932"/>
                  </a:cubicBezTo>
                  <a:cubicBezTo>
                    <a:pt x="2978" y="17932"/>
                    <a:pt x="3094" y="17815"/>
                    <a:pt x="3094" y="17670"/>
                  </a:cubicBezTo>
                  <a:cubicBezTo>
                    <a:pt x="3094" y="17524"/>
                    <a:pt x="2978" y="17406"/>
                    <a:pt x="2830" y="17406"/>
                  </a:cubicBezTo>
                  <a:close/>
                  <a:moveTo>
                    <a:pt x="4113" y="17406"/>
                  </a:moveTo>
                  <a:cubicBezTo>
                    <a:pt x="3969" y="17406"/>
                    <a:pt x="3850" y="17524"/>
                    <a:pt x="3850" y="17670"/>
                  </a:cubicBezTo>
                  <a:cubicBezTo>
                    <a:pt x="3850" y="17815"/>
                    <a:pt x="3970" y="17932"/>
                    <a:pt x="4113" y="17932"/>
                  </a:cubicBezTo>
                  <a:cubicBezTo>
                    <a:pt x="4258" y="17932"/>
                    <a:pt x="4377" y="17815"/>
                    <a:pt x="4377" y="17670"/>
                  </a:cubicBezTo>
                  <a:cubicBezTo>
                    <a:pt x="4377" y="17524"/>
                    <a:pt x="4258" y="17406"/>
                    <a:pt x="4113" y="17406"/>
                  </a:cubicBezTo>
                  <a:close/>
                  <a:moveTo>
                    <a:pt x="5398" y="17406"/>
                  </a:moveTo>
                  <a:cubicBezTo>
                    <a:pt x="5253" y="17406"/>
                    <a:pt x="5135" y="17524"/>
                    <a:pt x="5135" y="17670"/>
                  </a:cubicBezTo>
                  <a:cubicBezTo>
                    <a:pt x="5135" y="17815"/>
                    <a:pt x="5253" y="17932"/>
                    <a:pt x="5398" y="17932"/>
                  </a:cubicBezTo>
                  <a:cubicBezTo>
                    <a:pt x="5544" y="17932"/>
                    <a:pt x="5662" y="17815"/>
                    <a:pt x="5662" y="17670"/>
                  </a:cubicBezTo>
                  <a:cubicBezTo>
                    <a:pt x="5662" y="17524"/>
                    <a:pt x="5543" y="17406"/>
                    <a:pt x="5398" y="17406"/>
                  </a:cubicBezTo>
                  <a:close/>
                  <a:moveTo>
                    <a:pt x="6679" y="17406"/>
                  </a:moveTo>
                  <a:cubicBezTo>
                    <a:pt x="6535" y="17406"/>
                    <a:pt x="6416" y="17524"/>
                    <a:pt x="6416" y="17670"/>
                  </a:cubicBezTo>
                  <a:cubicBezTo>
                    <a:pt x="6416" y="17815"/>
                    <a:pt x="6535" y="17932"/>
                    <a:pt x="6679" y="17932"/>
                  </a:cubicBezTo>
                  <a:cubicBezTo>
                    <a:pt x="6827" y="17932"/>
                    <a:pt x="6943" y="17815"/>
                    <a:pt x="6943" y="17670"/>
                  </a:cubicBezTo>
                  <a:cubicBezTo>
                    <a:pt x="6943" y="17524"/>
                    <a:pt x="6827" y="17406"/>
                    <a:pt x="6679" y="17406"/>
                  </a:cubicBezTo>
                  <a:close/>
                  <a:moveTo>
                    <a:pt x="7964" y="17406"/>
                  </a:moveTo>
                  <a:cubicBezTo>
                    <a:pt x="7819" y="17406"/>
                    <a:pt x="7702" y="17524"/>
                    <a:pt x="7702" y="17670"/>
                  </a:cubicBezTo>
                  <a:cubicBezTo>
                    <a:pt x="7702" y="17815"/>
                    <a:pt x="7819" y="17932"/>
                    <a:pt x="7964" y="17932"/>
                  </a:cubicBezTo>
                  <a:cubicBezTo>
                    <a:pt x="8110" y="17932"/>
                    <a:pt x="8228" y="17815"/>
                    <a:pt x="8228" y="17670"/>
                  </a:cubicBezTo>
                  <a:cubicBezTo>
                    <a:pt x="8228" y="17524"/>
                    <a:pt x="8109" y="17406"/>
                    <a:pt x="7964" y="17406"/>
                  </a:cubicBezTo>
                  <a:close/>
                  <a:moveTo>
                    <a:pt x="9247" y="17406"/>
                  </a:moveTo>
                  <a:cubicBezTo>
                    <a:pt x="9101" y="17406"/>
                    <a:pt x="8985" y="17524"/>
                    <a:pt x="8985" y="17670"/>
                  </a:cubicBezTo>
                  <a:cubicBezTo>
                    <a:pt x="8983" y="17815"/>
                    <a:pt x="9101" y="17932"/>
                    <a:pt x="9247" y="17932"/>
                  </a:cubicBezTo>
                  <a:cubicBezTo>
                    <a:pt x="9393" y="17932"/>
                    <a:pt x="9511" y="17815"/>
                    <a:pt x="9511" y="17670"/>
                  </a:cubicBezTo>
                  <a:cubicBezTo>
                    <a:pt x="9511" y="17524"/>
                    <a:pt x="9393" y="17406"/>
                    <a:pt x="9247" y="17406"/>
                  </a:cubicBezTo>
                  <a:close/>
                  <a:moveTo>
                    <a:pt x="10530" y="17406"/>
                  </a:moveTo>
                  <a:cubicBezTo>
                    <a:pt x="10385" y="17406"/>
                    <a:pt x="10268" y="17524"/>
                    <a:pt x="10268" y="17670"/>
                  </a:cubicBezTo>
                  <a:cubicBezTo>
                    <a:pt x="10265" y="17815"/>
                    <a:pt x="10385" y="17932"/>
                    <a:pt x="10530" y="17932"/>
                  </a:cubicBezTo>
                  <a:cubicBezTo>
                    <a:pt x="10678" y="17932"/>
                    <a:pt x="10794" y="17815"/>
                    <a:pt x="10794" y="17670"/>
                  </a:cubicBezTo>
                  <a:cubicBezTo>
                    <a:pt x="10794" y="17524"/>
                    <a:pt x="10678" y="17406"/>
                    <a:pt x="10530" y="17406"/>
                  </a:cubicBezTo>
                  <a:close/>
                  <a:moveTo>
                    <a:pt x="11813" y="17406"/>
                  </a:moveTo>
                  <a:cubicBezTo>
                    <a:pt x="11668" y="17406"/>
                    <a:pt x="11551" y="17524"/>
                    <a:pt x="11551" y="17670"/>
                  </a:cubicBezTo>
                  <a:cubicBezTo>
                    <a:pt x="11551" y="17815"/>
                    <a:pt x="11668" y="17932"/>
                    <a:pt x="11813" y="17932"/>
                  </a:cubicBezTo>
                  <a:cubicBezTo>
                    <a:pt x="11959" y="17932"/>
                    <a:pt x="12077" y="17815"/>
                    <a:pt x="12077" y="17670"/>
                  </a:cubicBezTo>
                  <a:cubicBezTo>
                    <a:pt x="12077" y="17524"/>
                    <a:pt x="11958" y="17406"/>
                    <a:pt x="11813" y="17406"/>
                  </a:cubicBezTo>
                  <a:close/>
                  <a:moveTo>
                    <a:pt x="13099" y="17406"/>
                  </a:moveTo>
                  <a:cubicBezTo>
                    <a:pt x="12951" y="17406"/>
                    <a:pt x="12835" y="17524"/>
                    <a:pt x="12835" y="17670"/>
                  </a:cubicBezTo>
                  <a:cubicBezTo>
                    <a:pt x="12835" y="17815"/>
                    <a:pt x="12950" y="17932"/>
                    <a:pt x="13099" y="17932"/>
                  </a:cubicBezTo>
                  <a:cubicBezTo>
                    <a:pt x="13244" y="17932"/>
                    <a:pt x="13361" y="17815"/>
                    <a:pt x="13361" y="17670"/>
                  </a:cubicBezTo>
                  <a:cubicBezTo>
                    <a:pt x="13361" y="17524"/>
                    <a:pt x="13244" y="17406"/>
                    <a:pt x="13099" y="17406"/>
                  </a:cubicBezTo>
                  <a:close/>
                  <a:moveTo>
                    <a:pt x="14379" y="17406"/>
                  </a:moveTo>
                  <a:cubicBezTo>
                    <a:pt x="14234" y="17406"/>
                    <a:pt x="14117" y="17524"/>
                    <a:pt x="14117" y="17670"/>
                  </a:cubicBezTo>
                  <a:cubicBezTo>
                    <a:pt x="14117" y="17815"/>
                    <a:pt x="14234" y="17932"/>
                    <a:pt x="14379" y="17932"/>
                  </a:cubicBezTo>
                  <a:cubicBezTo>
                    <a:pt x="14525" y="17932"/>
                    <a:pt x="14643" y="17815"/>
                    <a:pt x="14643" y="17670"/>
                  </a:cubicBezTo>
                  <a:cubicBezTo>
                    <a:pt x="14643" y="17524"/>
                    <a:pt x="14524" y="17406"/>
                    <a:pt x="14379" y="17406"/>
                  </a:cubicBezTo>
                  <a:close/>
                  <a:moveTo>
                    <a:pt x="15665" y="17406"/>
                  </a:moveTo>
                  <a:cubicBezTo>
                    <a:pt x="15519" y="17406"/>
                    <a:pt x="15401" y="17524"/>
                    <a:pt x="15401" y="17670"/>
                  </a:cubicBezTo>
                  <a:cubicBezTo>
                    <a:pt x="15398" y="17815"/>
                    <a:pt x="15519" y="17932"/>
                    <a:pt x="15665" y="17932"/>
                  </a:cubicBezTo>
                  <a:cubicBezTo>
                    <a:pt x="15810" y="17932"/>
                    <a:pt x="15927" y="17815"/>
                    <a:pt x="15927" y="17670"/>
                  </a:cubicBezTo>
                  <a:cubicBezTo>
                    <a:pt x="15927" y="17524"/>
                    <a:pt x="15810" y="17406"/>
                    <a:pt x="15665" y="17406"/>
                  </a:cubicBezTo>
                  <a:close/>
                  <a:moveTo>
                    <a:pt x="16948" y="17406"/>
                  </a:moveTo>
                  <a:cubicBezTo>
                    <a:pt x="16800" y="17406"/>
                    <a:pt x="16684" y="17524"/>
                    <a:pt x="16684" y="17670"/>
                  </a:cubicBezTo>
                  <a:cubicBezTo>
                    <a:pt x="16684" y="17815"/>
                    <a:pt x="16800" y="17932"/>
                    <a:pt x="16948" y="17932"/>
                  </a:cubicBezTo>
                  <a:cubicBezTo>
                    <a:pt x="17093" y="17932"/>
                    <a:pt x="17210" y="17815"/>
                    <a:pt x="17210" y="17670"/>
                  </a:cubicBezTo>
                  <a:cubicBezTo>
                    <a:pt x="17210" y="17524"/>
                    <a:pt x="17093" y="17406"/>
                    <a:pt x="16948" y="17406"/>
                  </a:cubicBezTo>
                  <a:close/>
                  <a:moveTo>
                    <a:pt x="18228" y="17406"/>
                  </a:moveTo>
                  <a:cubicBezTo>
                    <a:pt x="18084" y="17406"/>
                    <a:pt x="17966" y="17524"/>
                    <a:pt x="17966" y="17670"/>
                  </a:cubicBezTo>
                  <a:cubicBezTo>
                    <a:pt x="17966" y="17815"/>
                    <a:pt x="18084" y="17932"/>
                    <a:pt x="18228" y="17932"/>
                  </a:cubicBezTo>
                  <a:cubicBezTo>
                    <a:pt x="18376" y="17932"/>
                    <a:pt x="18492" y="17815"/>
                    <a:pt x="18492" y="17670"/>
                  </a:cubicBezTo>
                  <a:cubicBezTo>
                    <a:pt x="18492" y="17524"/>
                    <a:pt x="18376" y="17406"/>
                    <a:pt x="18228" y="17406"/>
                  </a:cubicBezTo>
                  <a:close/>
                  <a:moveTo>
                    <a:pt x="266" y="17406"/>
                  </a:moveTo>
                  <a:cubicBezTo>
                    <a:pt x="232" y="17406"/>
                    <a:pt x="197" y="17413"/>
                    <a:pt x="165" y="17426"/>
                  </a:cubicBezTo>
                  <a:cubicBezTo>
                    <a:pt x="132" y="17438"/>
                    <a:pt x="105" y="17458"/>
                    <a:pt x="79" y="17481"/>
                  </a:cubicBezTo>
                  <a:cubicBezTo>
                    <a:pt x="56" y="17508"/>
                    <a:pt x="36" y="17534"/>
                    <a:pt x="25" y="17569"/>
                  </a:cubicBezTo>
                  <a:cubicBezTo>
                    <a:pt x="12" y="17601"/>
                    <a:pt x="3" y="17635"/>
                    <a:pt x="3" y="17670"/>
                  </a:cubicBezTo>
                  <a:cubicBezTo>
                    <a:pt x="3" y="17703"/>
                    <a:pt x="10" y="17737"/>
                    <a:pt x="25" y="17770"/>
                  </a:cubicBezTo>
                  <a:cubicBezTo>
                    <a:pt x="36" y="17802"/>
                    <a:pt x="56" y="17830"/>
                    <a:pt x="79" y="17858"/>
                  </a:cubicBezTo>
                  <a:cubicBezTo>
                    <a:pt x="129" y="17908"/>
                    <a:pt x="197" y="17935"/>
                    <a:pt x="266" y="17935"/>
                  </a:cubicBezTo>
                  <a:cubicBezTo>
                    <a:pt x="336" y="17932"/>
                    <a:pt x="402" y="17906"/>
                    <a:pt x="452" y="17856"/>
                  </a:cubicBezTo>
                  <a:cubicBezTo>
                    <a:pt x="502" y="17806"/>
                    <a:pt x="529" y="17739"/>
                    <a:pt x="529" y="17670"/>
                  </a:cubicBezTo>
                  <a:cubicBezTo>
                    <a:pt x="529" y="17635"/>
                    <a:pt x="522" y="17601"/>
                    <a:pt x="508" y="17569"/>
                  </a:cubicBezTo>
                  <a:cubicBezTo>
                    <a:pt x="495" y="17535"/>
                    <a:pt x="476" y="17508"/>
                    <a:pt x="452" y="17481"/>
                  </a:cubicBezTo>
                  <a:cubicBezTo>
                    <a:pt x="403" y="17432"/>
                    <a:pt x="335" y="17406"/>
                    <a:pt x="266" y="17406"/>
                  </a:cubicBezTo>
                  <a:close/>
                  <a:moveTo>
                    <a:pt x="263" y="21756"/>
                  </a:moveTo>
                  <a:cubicBezTo>
                    <a:pt x="194" y="21756"/>
                    <a:pt x="126" y="21783"/>
                    <a:pt x="78" y="21832"/>
                  </a:cubicBezTo>
                  <a:cubicBezTo>
                    <a:pt x="29" y="21882"/>
                    <a:pt x="0" y="21950"/>
                    <a:pt x="0" y="22018"/>
                  </a:cubicBezTo>
                  <a:cubicBezTo>
                    <a:pt x="0" y="22090"/>
                    <a:pt x="28" y="22154"/>
                    <a:pt x="78" y="22204"/>
                  </a:cubicBezTo>
                  <a:cubicBezTo>
                    <a:pt x="128" y="22254"/>
                    <a:pt x="194" y="22282"/>
                    <a:pt x="264" y="22282"/>
                  </a:cubicBezTo>
                  <a:cubicBezTo>
                    <a:pt x="267" y="22282"/>
                    <a:pt x="269" y="22282"/>
                    <a:pt x="272" y="22282"/>
                  </a:cubicBezTo>
                  <a:cubicBezTo>
                    <a:pt x="304" y="22282"/>
                    <a:pt x="335" y="22274"/>
                    <a:pt x="365" y="22262"/>
                  </a:cubicBezTo>
                  <a:cubicBezTo>
                    <a:pt x="398" y="22250"/>
                    <a:pt x="426" y="22230"/>
                    <a:pt x="452" y="22207"/>
                  </a:cubicBezTo>
                  <a:cubicBezTo>
                    <a:pt x="476" y="22180"/>
                    <a:pt x="495" y="22151"/>
                    <a:pt x="508" y="22118"/>
                  </a:cubicBezTo>
                  <a:cubicBezTo>
                    <a:pt x="524" y="22087"/>
                    <a:pt x="529" y="22052"/>
                    <a:pt x="529" y="22018"/>
                  </a:cubicBezTo>
                  <a:cubicBezTo>
                    <a:pt x="529" y="21950"/>
                    <a:pt x="501" y="21880"/>
                    <a:pt x="452" y="21832"/>
                  </a:cubicBezTo>
                  <a:cubicBezTo>
                    <a:pt x="426" y="21809"/>
                    <a:pt x="398" y="21788"/>
                    <a:pt x="365" y="21777"/>
                  </a:cubicBezTo>
                  <a:cubicBezTo>
                    <a:pt x="332" y="21763"/>
                    <a:pt x="297" y="21756"/>
                    <a:pt x="263" y="21756"/>
                  </a:cubicBezTo>
                  <a:close/>
                  <a:moveTo>
                    <a:pt x="1549" y="21757"/>
                  </a:moveTo>
                  <a:cubicBezTo>
                    <a:pt x="1402" y="21757"/>
                    <a:pt x="1286" y="21875"/>
                    <a:pt x="1286" y="22021"/>
                  </a:cubicBezTo>
                  <a:cubicBezTo>
                    <a:pt x="1286" y="22166"/>
                    <a:pt x="1401" y="22283"/>
                    <a:pt x="1549" y="22283"/>
                  </a:cubicBezTo>
                  <a:cubicBezTo>
                    <a:pt x="1695" y="22283"/>
                    <a:pt x="1812" y="22166"/>
                    <a:pt x="1812" y="22021"/>
                  </a:cubicBezTo>
                  <a:cubicBezTo>
                    <a:pt x="1812" y="21875"/>
                    <a:pt x="1695" y="21757"/>
                    <a:pt x="1549" y="21757"/>
                  </a:cubicBezTo>
                  <a:close/>
                  <a:moveTo>
                    <a:pt x="2830" y="21757"/>
                  </a:moveTo>
                  <a:cubicBezTo>
                    <a:pt x="2686" y="21757"/>
                    <a:pt x="2567" y="21875"/>
                    <a:pt x="2567" y="22021"/>
                  </a:cubicBezTo>
                  <a:cubicBezTo>
                    <a:pt x="2567" y="22166"/>
                    <a:pt x="2686" y="22283"/>
                    <a:pt x="2830" y="22283"/>
                  </a:cubicBezTo>
                  <a:cubicBezTo>
                    <a:pt x="2978" y="22283"/>
                    <a:pt x="3094" y="22166"/>
                    <a:pt x="3094" y="22021"/>
                  </a:cubicBezTo>
                  <a:cubicBezTo>
                    <a:pt x="3094" y="21875"/>
                    <a:pt x="2978" y="21757"/>
                    <a:pt x="2830" y="21757"/>
                  </a:cubicBezTo>
                  <a:close/>
                  <a:moveTo>
                    <a:pt x="4113" y="21757"/>
                  </a:moveTo>
                  <a:cubicBezTo>
                    <a:pt x="3969" y="21757"/>
                    <a:pt x="3850" y="21875"/>
                    <a:pt x="3850" y="22021"/>
                  </a:cubicBezTo>
                  <a:cubicBezTo>
                    <a:pt x="3850" y="22166"/>
                    <a:pt x="3970" y="22283"/>
                    <a:pt x="4113" y="22283"/>
                  </a:cubicBezTo>
                  <a:cubicBezTo>
                    <a:pt x="4258" y="22283"/>
                    <a:pt x="4377" y="22166"/>
                    <a:pt x="4377" y="22021"/>
                  </a:cubicBezTo>
                  <a:cubicBezTo>
                    <a:pt x="4377" y="21875"/>
                    <a:pt x="4258" y="21757"/>
                    <a:pt x="4113" y="21757"/>
                  </a:cubicBezTo>
                  <a:close/>
                  <a:moveTo>
                    <a:pt x="5398" y="21757"/>
                  </a:moveTo>
                  <a:cubicBezTo>
                    <a:pt x="5252" y="21757"/>
                    <a:pt x="5135" y="21875"/>
                    <a:pt x="5135" y="22021"/>
                  </a:cubicBezTo>
                  <a:cubicBezTo>
                    <a:pt x="5135" y="22166"/>
                    <a:pt x="5252" y="22283"/>
                    <a:pt x="5398" y="22283"/>
                  </a:cubicBezTo>
                  <a:cubicBezTo>
                    <a:pt x="5544" y="22283"/>
                    <a:pt x="5662" y="22166"/>
                    <a:pt x="5662" y="22021"/>
                  </a:cubicBezTo>
                  <a:cubicBezTo>
                    <a:pt x="5662" y="21875"/>
                    <a:pt x="5543" y="21757"/>
                    <a:pt x="5398" y="21757"/>
                  </a:cubicBezTo>
                  <a:close/>
                  <a:moveTo>
                    <a:pt x="6679" y="21757"/>
                  </a:moveTo>
                  <a:cubicBezTo>
                    <a:pt x="6535" y="21757"/>
                    <a:pt x="6416" y="21875"/>
                    <a:pt x="6416" y="22021"/>
                  </a:cubicBezTo>
                  <a:cubicBezTo>
                    <a:pt x="6416" y="22166"/>
                    <a:pt x="6535" y="22283"/>
                    <a:pt x="6679" y="22283"/>
                  </a:cubicBezTo>
                  <a:cubicBezTo>
                    <a:pt x="6827" y="22283"/>
                    <a:pt x="6943" y="22166"/>
                    <a:pt x="6943" y="22021"/>
                  </a:cubicBezTo>
                  <a:cubicBezTo>
                    <a:pt x="6943" y="21875"/>
                    <a:pt x="6827" y="21757"/>
                    <a:pt x="6679" y="21757"/>
                  </a:cubicBezTo>
                  <a:close/>
                  <a:moveTo>
                    <a:pt x="7964" y="21757"/>
                  </a:moveTo>
                  <a:cubicBezTo>
                    <a:pt x="7819" y="21757"/>
                    <a:pt x="7702" y="21875"/>
                    <a:pt x="7702" y="22021"/>
                  </a:cubicBezTo>
                  <a:cubicBezTo>
                    <a:pt x="7702" y="22166"/>
                    <a:pt x="7819" y="22283"/>
                    <a:pt x="7964" y="22283"/>
                  </a:cubicBezTo>
                  <a:cubicBezTo>
                    <a:pt x="8110" y="22283"/>
                    <a:pt x="8228" y="22166"/>
                    <a:pt x="8228" y="22021"/>
                  </a:cubicBezTo>
                  <a:cubicBezTo>
                    <a:pt x="8228" y="21875"/>
                    <a:pt x="8109" y="21757"/>
                    <a:pt x="7964" y="21757"/>
                  </a:cubicBezTo>
                  <a:close/>
                  <a:moveTo>
                    <a:pt x="9247" y="21757"/>
                  </a:moveTo>
                  <a:cubicBezTo>
                    <a:pt x="9101" y="21757"/>
                    <a:pt x="8985" y="21875"/>
                    <a:pt x="8985" y="22021"/>
                  </a:cubicBezTo>
                  <a:cubicBezTo>
                    <a:pt x="8983" y="22166"/>
                    <a:pt x="9101" y="22283"/>
                    <a:pt x="9247" y="22283"/>
                  </a:cubicBezTo>
                  <a:cubicBezTo>
                    <a:pt x="9393" y="22283"/>
                    <a:pt x="9511" y="22166"/>
                    <a:pt x="9511" y="22021"/>
                  </a:cubicBezTo>
                  <a:cubicBezTo>
                    <a:pt x="9511" y="21875"/>
                    <a:pt x="9393" y="21757"/>
                    <a:pt x="9247" y="21757"/>
                  </a:cubicBezTo>
                  <a:close/>
                  <a:moveTo>
                    <a:pt x="10530" y="21757"/>
                  </a:moveTo>
                  <a:cubicBezTo>
                    <a:pt x="10385" y="21757"/>
                    <a:pt x="10268" y="21875"/>
                    <a:pt x="10268" y="22021"/>
                  </a:cubicBezTo>
                  <a:cubicBezTo>
                    <a:pt x="10265" y="22166"/>
                    <a:pt x="10385" y="22283"/>
                    <a:pt x="10530" y="22283"/>
                  </a:cubicBezTo>
                  <a:cubicBezTo>
                    <a:pt x="10678" y="22283"/>
                    <a:pt x="10794" y="22166"/>
                    <a:pt x="10794" y="22021"/>
                  </a:cubicBezTo>
                  <a:cubicBezTo>
                    <a:pt x="10794" y="21875"/>
                    <a:pt x="10678" y="21757"/>
                    <a:pt x="10530" y="21757"/>
                  </a:cubicBezTo>
                  <a:close/>
                  <a:moveTo>
                    <a:pt x="11813" y="21757"/>
                  </a:moveTo>
                  <a:cubicBezTo>
                    <a:pt x="11668" y="21757"/>
                    <a:pt x="11551" y="21875"/>
                    <a:pt x="11551" y="22021"/>
                  </a:cubicBezTo>
                  <a:cubicBezTo>
                    <a:pt x="11551" y="22166"/>
                    <a:pt x="11668" y="22283"/>
                    <a:pt x="11813" y="22283"/>
                  </a:cubicBezTo>
                  <a:cubicBezTo>
                    <a:pt x="11959" y="22283"/>
                    <a:pt x="12077" y="22166"/>
                    <a:pt x="12077" y="22021"/>
                  </a:cubicBezTo>
                  <a:cubicBezTo>
                    <a:pt x="12077" y="21875"/>
                    <a:pt x="11958" y="21757"/>
                    <a:pt x="11813" y="21757"/>
                  </a:cubicBezTo>
                  <a:close/>
                  <a:moveTo>
                    <a:pt x="13099" y="21757"/>
                  </a:moveTo>
                  <a:cubicBezTo>
                    <a:pt x="12951" y="21757"/>
                    <a:pt x="12835" y="21875"/>
                    <a:pt x="12835" y="22021"/>
                  </a:cubicBezTo>
                  <a:cubicBezTo>
                    <a:pt x="12835" y="22166"/>
                    <a:pt x="12950" y="22283"/>
                    <a:pt x="13099" y="22283"/>
                  </a:cubicBezTo>
                  <a:cubicBezTo>
                    <a:pt x="13244" y="22283"/>
                    <a:pt x="13361" y="22166"/>
                    <a:pt x="13361" y="22021"/>
                  </a:cubicBezTo>
                  <a:cubicBezTo>
                    <a:pt x="13361" y="21875"/>
                    <a:pt x="13244" y="21757"/>
                    <a:pt x="13099" y="21757"/>
                  </a:cubicBezTo>
                  <a:close/>
                  <a:moveTo>
                    <a:pt x="14379" y="21757"/>
                  </a:moveTo>
                  <a:cubicBezTo>
                    <a:pt x="14234" y="21757"/>
                    <a:pt x="14117" y="21875"/>
                    <a:pt x="14117" y="22021"/>
                  </a:cubicBezTo>
                  <a:cubicBezTo>
                    <a:pt x="14117" y="22166"/>
                    <a:pt x="14234" y="22283"/>
                    <a:pt x="14379" y="22283"/>
                  </a:cubicBezTo>
                  <a:cubicBezTo>
                    <a:pt x="14527" y="22283"/>
                    <a:pt x="14643" y="22166"/>
                    <a:pt x="14643" y="22021"/>
                  </a:cubicBezTo>
                  <a:cubicBezTo>
                    <a:pt x="14643" y="21875"/>
                    <a:pt x="14527" y="21757"/>
                    <a:pt x="14379" y="21757"/>
                  </a:cubicBezTo>
                  <a:close/>
                  <a:moveTo>
                    <a:pt x="15665" y="21757"/>
                  </a:moveTo>
                  <a:cubicBezTo>
                    <a:pt x="15519" y="21757"/>
                    <a:pt x="15401" y="21875"/>
                    <a:pt x="15401" y="22021"/>
                  </a:cubicBezTo>
                  <a:cubicBezTo>
                    <a:pt x="15398" y="22166"/>
                    <a:pt x="15519" y="22283"/>
                    <a:pt x="15665" y="22283"/>
                  </a:cubicBezTo>
                  <a:cubicBezTo>
                    <a:pt x="15810" y="22283"/>
                    <a:pt x="15927" y="22166"/>
                    <a:pt x="15927" y="22021"/>
                  </a:cubicBezTo>
                  <a:cubicBezTo>
                    <a:pt x="15927" y="21875"/>
                    <a:pt x="15810" y="21757"/>
                    <a:pt x="15665" y="21757"/>
                  </a:cubicBezTo>
                  <a:close/>
                  <a:moveTo>
                    <a:pt x="16948" y="21757"/>
                  </a:moveTo>
                  <a:cubicBezTo>
                    <a:pt x="16800" y="21757"/>
                    <a:pt x="16684" y="21875"/>
                    <a:pt x="16684" y="22021"/>
                  </a:cubicBezTo>
                  <a:cubicBezTo>
                    <a:pt x="16684" y="22166"/>
                    <a:pt x="16800" y="22283"/>
                    <a:pt x="16948" y="22283"/>
                  </a:cubicBezTo>
                  <a:cubicBezTo>
                    <a:pt x="17093" y="22283"/>
                    <a:pt x="17210" y="22166"/>
                    <a:pt x="17210" y="22021"/>
                  </a:cubicBezTo>
                  <a:cubicBezTo>
                    <a:pt x="17210" y="21875"/>
                    <a:pt x="17093" y="21757"/>
                    <a:pt x="16948" y="21757"/>
                  </a:cubicBezTo>
                  <a:close/>
                  <a:moveTo>
                    <a:pt x="18228" y="21757"/>
                  </a:moveTo>
                  <a:cubicBezTo>
                    <a:pt x="18084" y="21757"/>
                    <a:pt x="17966" y="21875"/>
                    <a:pt x="17966" y="22021"/>
                  </a:cubicBezTo>
                  <a:cubicBezTo>
                    <a:pt x="17966" y="22166"/>
                    <a:pt x="18084" y="22283"/>
                    <a:pt x="18228" y="22283"/>
                  </a:cubicBezTo>
                  <a:cubicBezTo>
                    <a:pt x="18376" y="22283"/>
                    <a:pt x="18492" y="22166"/>
                    <a:pt x="18492" y="22021"/>
                  </a:cubicBezTo>
                  <a:cubicBezTo>
                    <a:pt x="18492" y="21875"/>
                    <a:pt x="18376" y="21757"/>
                    <a:pt x="18228" y="21757"/>
                  </a:cubicBezTo>
                  <a:close/>
                  <a:moveTo>
                    <a:pt x="19510" y="21757"/>
                  </a:moveTo>
                  <a:cubicBezTo>
                    <a:pt x="19440" y="21757"/>
                    <a:pt x="19374" y="21785"/>
                    <a:pt x="19324" y="21834"/>
                  </a:cubicBezTo>
                  <a:cubicBezTo>
                    <a:pt x="19275" y="21885"/>
                    <a:pt x="19246" y="21950"/>
                    <a:pt x="19246" y="22021"/>
                  </a:cubicBezTo>
                  <a:cubicBezTo>
                    <a:pt x="19246" y="22092"/>
                    <a:pt x="19273" y="22157"/>
                    <a:pt x="19324" y="22207"/>
                  </a:cubicBezTo>
                  <a:cubicBezTo>
                    <a:pt x="19351" y="22230"/>
                    <a:pt x="19379" y="22250"/>
                    <a:pt x="19410" y="22262"/>
                  </a:cubicBezTo>
                  <a:cubicBezTo>
                    <a:pt x="19443" y="22274"/>
                    <a:pt x="19476" y="22283"/>
                    <a:pt x="19510" y="22283"/>
                  </a:cubicBezTo>
                  <a:cubicBezTo>
                    <a:pt x="19586" y="22283"/>
                    <a:pt x="19650" y="22257"/>
                    <a:pt x="19699" y="22207"/>
                  </a:cubicBezTo>
                  <a:cubicBezTo>
                    <a:pt x="19751" y="22157"/>
                    <a:pt x="19777" y="22090"/>
                    <a:pt x="19777" y="22021"/>
                  </a:cubicBezTo>
                  <a:cubicBezTo>
                    <a:pt x="19777" y="21952"/>
                    <a:pt x="19748" y="21882"/>
                    <a:pt x="19699" y="21834"/>
                  </a:cubicBezTo>
                  <a:cubicBezTo>
                    <a:pt x="19688" y="21823"/>
                    <a:pt x="19673" y="21810"/>
                    <a:pt x="19660" y="21801"/>
                  </a:cubicBezTo>
                  <a:cubicBezTo>
                    <a:pt x="19645" y="21791"/>
                    <a:pt x="19627" y="21784"/>
                    <a:pt x="19612" y="21778"/>
                  </a:cubicBezTo>
                  <a:cubicBezTo>
                    <a:pt x="19596" y="21771"/>
                    <a:pt x="19580" y="21766"/>
                    <a:pt x="19564" y="21763"/>
                  </a:cubicBezTo>
                  <a:cubicBezTo>
                    <a:pt x="19546" y="21759"/>
                    <a:pt x="19528" y="21757"/>
                    <a:pt x="19510" y="21757"/>
                  </a:cubicBezTo>
                  <a:close/>
                </a:path>
              </a:pathLst>
            </a:custGeom>
            <a:solidFill>
              <a:srgbClr val="899E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3" name="Google Shape;2083;p21"/>
          <p:cNvSpPr txBox="1"/>
          <p:nvPr>
            <p:ph type="title"/>
          </p:nvPr>
        </p:nvSpPr>
        <p:spPr>
          <a:xfrm>
            <a:off x="511050" y="464675"/>
            <a:ext cx="6537900" cy="1018500"/>
          </a:xfrm>
          <a:prstGeom prst="rect">
            <a:avLst/>
          </a:prstGeom>
        </p:spPr>
        <p:txBody>
          <a:bodyPr anchorCtr="0" anchor="t" bIns="114375" lIns="114375" spcFirstLastPara="1" rIns="114375" wrap="square" tIns="114375">
            <a:noAutofit/>
          </a:bodyPr>
          <a:lstStyle/>
          <a:p>
            <a:pPr indent="0" lvl="0" marL="0" rtl="0" algn="ctr">
              <a:spcBef>
                <a:spcPts val="0"/>
              </a:spcBef>
              <a:spcAft>
                <a:spcPts val="0"/>
              </a:spcAft>
              <a:buNone/>
            </a:pPr>
            <a:r>
              <a:rPr lang="en"/>
              <a:t>Schedule</a:t>
            </a:r>
            <a:endParaRPr/>
          </a:p>
        </p:txBody>
      </p:sp>
      <p:sp>
        <p:nvSpPr>
          <p:cNvPr id="2084" name="Google Shape;2084;p21"/>
          <p:cNvSpPr txBox="1"/>
          <p:nvPr/>
        </p:nvSpPr>
        <p:spPr>
          <a:xfrm>
            <a:off x="400200" y="10343325"/>
            <a:ext cx="6751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Nunito"/>
                <a:ea typeface="Nunito"/>
                <a:cs typeface="Nunito"/>
                <a:sym typeface="Nunito"/>
              </a:rPr>
              <a:t>This template has been created by </a:t>
            </a:r>
            <a:r>
              <a:rPr b="1" lang="en" sz="1000" u="sng">
                <a:solidFill>
                  <a:schemeClr val="dk1"/>
                </a:solidFill>
                <a:latin typeface="Nunito"/>
                <a:ea typeface="Nunito"/>
                <a:cs typeface="Nunito"/>
                <a:sym typeface="Nunito"/>
                <a:hlinkClick r:id="rId3">
                  <a:extLst>
                    <a:ext uri="{A12FA001-AC4F-418D-AE19-62706E023703}">
                      <ahyp:hlinkClr val="tx"/>
                    </a:ext>
                  </a:extLst>
                </a:hlinkClick>
              </a:rPr>
              <a:t>Slidesgo</a:t>
            </a:r>
            <a:endParaRPr sz="1000" u="sng">
              <a:solidFill>
                <a:schemeClr val="dk1"/>
              </a:solidFill>
              <a:latin typeface="Nunito"/>
              <a:ea typeface="Nunito"/>
              <a:cs typeface="Nunito"/>
              <a:sym typeface="Nunito"/>
            </a:endParaRPr>
          </a:p>
        </p:txBody>
      </p:sp>
      <p:graphicFrame>
        <p:nvGraphicFramePr>
          <p:cNvPr id="2085" name="Google Shape;2085;p21"/>
          <p:cNvGraphicFramePr/>
          <p:nvPr/>
        </p:nvGraphicFramePr>
        <p:xfrm>
          <a:off x="407419" y="1533416"/>
          <a:ext cx="3000000" cy="3000000"/>
        </p:xfrm>
        <a:graphic>
          <a:graphicData uri="http://schemas.openxmlformats.org/drawingml/2006/table">
            <a:tbl>
              <a:tblPr>
                <a:noFill/>
                <a:tableStyleId>{1DF5EC06-9BFD-4629-9E4E-A948DB9AACF8}</a:tableStyleId>
              </a:tblPr>
              <a:tblGrid>
                <a:gridCol w="1126600"/>
                <a:gridCol w="1126600"/>
                <a:gridCol w="1126600"/>
                <a:gridCol w="1126600"/>
                <a:gridCol w="1126600"/>
                <a:gridCol w="1126600"/>
              </a:tblGrid>
              <a:tr h="458725">
                <a:tc>
                  <a:txBody>
                    <a:bodyPr/>
                    <a:lstStyle/>
                    <a:p>
                      <a:pPr indent="0" lvl="0" marL="0" rtl="0" algn="ctr">
                        <a:spcBef>
                          <a:spcPts val="0"/>
                        </a:spcBef>
                        <a:spcAft>
                          <a:spcPts val="0"/>
                        </a:spcAft>
                        <a:buNone/>
                      </a:pPr>
                      <a:r>
                        <a:t/>
                      </a:r>
                      <a:endParaRPr sz="1000">
                        <a:solidFill>
                          <a:srgbClr val="000000"/>
                        </a:solidFill>
                        <a:latin typeface="Lato"/>
                        <a:ea typeface="Lato"/>
                        <a:cs typeface="Lato"/>
                        <a:sym typeface="Lato"/>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Mon</a:t>
                      </a:r>
                      <a:endParaRPr sz="3000">
                        <a:solidFill>
                          <a:schemeClr val="dk1"/>
                        </a:solidFill>
                        <a:latin typeface="Euphoria Script"/>
                        <a:ea typeface="Euphoria Script"/>
                        <a:cs typeface="Euphoria Script"/>
                        <a:sym typeface="Euphoria Script"/>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Tue</a:t>
                      </a:r>
                      <a:endParaRPr sz="3000">
                        <a:solidFill>
                          <a:schemeClr val="dk1"/>
                        </a:solidFill>
                        <a:latin typeface="Euphoria Script"/>
                        <a:ea typeface="Euphoria Script"/>
                        <a:cs typeface="Euphoria Script"/>
                        <a:sym typeface="Euphoria Script"/>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Wed</a:t>
                      </a:r>
                      <a:endParaRPr sz="3000">
                        <a:solidFill>
                          <a:schemeClr val="dk1"/>
                        </a:solidFill>
                        <a:latin typeface="Euphoria Script"/>
                        <a:ea typeface="Euphoria Script"/>
                        <a:cs typeface="Euphoria Script"/>
                        <a:sym typeface="Euphoria Script"/>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Thu</a:t>
                      </a:r>
                      <a:endParaRPr sz="3000">
                        <a:solidFill>
                          <a:schemeClr val="dk1"/>
                        </a:solidFill>
                        <a:latin typeface="Euphoria Script"/>
                        <a:ea typeface="Euphoria Script"/>
                        <a:cs typeface="Euphoria Script"/>
                        <a:sym typeface="Euphoria Script"/>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Fri</a:t>
                      </a:r>
                      <a:endParaRPr sz="3000">
                        <a:solidFill>
                          <a:schemeClr val="dk1"/>
                        </a:solidFill>
                        <a:latin typeface="Euphoria Script"/>
                        <a:ea typeface="Euphoria Script"/>
                        <a:cs typeface="Euphoria Script"/>
                        <a:sym typeface="Euphoria Script"/>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r>
              <a:tr h="7584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7 am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8 am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9 am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10 am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11 am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12 pm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1 pm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2 pm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3 pm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4 pm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747850">
                <a:tc>
                  <a:txBody>
                    <a:bodyPr/>
                    <a:lstStyle/>
                    <a:p>
                      <a:pPr indent="0" lvl="0" marL="0" rtl="0" algn="ctr">
                        <a:spcBef>
                          <a:spcPts val="0"/>
                        </a:spcBef>
                        <a:spcAft>
                          <a:spcPts val="0"/>
                        </a:spcAft>
                        <a:buNone/>
                      </a:pPr>
                      <a:r>
                        <a:rPr lang="en" sz="3000">
                          <a:solidFill>
                            <a:schemeClr val="dk1"/>
                          </a:solidFill>
                          <a:latin typeface="Euphoria Script"/>
                          <a:ea typeface="Euphoria Script"/>
                          <a:cs typeface="Euphoria Script"/>
                          <a:sym typeface="Euphoria Script"/>
                        </a:rPr>
                        <a:t>5 om</a:t>
                      </a:r>
                      <a:endParaRPr sz="3000">
                        <a:solidFill>
                          <a:schemeClr val="dk1"/>
                        </a:solidFill>
                        <a:latin typeface="Euphoria Script"/>
                        <a:ea typeface="Euphoria Script"/>
                        <a:cs typeface="Euphoria Script"/>
                        <a:sym typeface="Euphoria Script"/>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1600">
                        <a:solidFill>
                          <a:schemeClr val="dk1"/>
                        </a:solidFill>
                        <a:latin typeface="Nunito"/>
                        <a:ea typeface="Nunito"/>
                        <a:cs typeface="Nunito"/>
                        <a:sym typeface="Nunito"/>
                      </a:endParaRPr>
                    </a:p>
                  </a:txBody>
                  <a:tcPr marT="0" marB="0" marR="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bl>
          </a:graphicData>
        </a:graphic>
      </p:graphicFrame>
      <p:grpSp>
        <p:nvGrpSpPr>
          <p:cNvPr id="2086" name="Google Shape;2086;p21"/>
          <p:cNvGrpSpPr/>
          <p:nvPr/>
        </p:nvGrpSpPr>
        <p:grpSpPr>
          <a:xfrm>
            <a:off x="-2156280" y="214737"/>
            <a:ext cx="3615356" cy="671062"/>
            <a:chOff x="-2156280" y="214737"/>
            <a:chExt cx="3615356" cy="671062"/>
          </a:xfrm>
        </p:grpSpPr>
        <p:sp>
          <p:nvSpPr>
            <p:cNvPr id="2087" name="Google Shape;2087;p21"/>
            <p:cNvSpPr/>
            <p:nvPr/>
          </p:nvSpPr>
          <p:spPr>
            <a:xfrm rot="10800000">
              <a:off x="-2156280" y="214737"/>
              <a:ext cx="3615356" cy="671062"/>
            </a:xfrm>
            <a:custGeom>
              <a:rect b="b" l="l" r="r" t="t"/>
              <a:pathLst>
                <a:path extrusionOk="0" h="12415" w="66886">
                  <a:moveTo>
                    <a:pt x="184" y="0"/>
                  </a:moveTo>
                  <a:cubicBezTo>
                    <a:pt x="1" y="1134"/>
                    <a:pt x="96" y="2251"/>
                    <a:pt x="676" y="3247"/>
                  </a:cubicBezTo>
                  <a:cubicBezTo>
                    <a:pt x="911" y="3650"/>
                    <a:pt x="1224" y="4024"/>
                    <a:pt x="1311" y="4480"/>
                  </a:cubicBezTo>
                  <a:cubicBezTo>
                    <a:pt x="1413" y="5020"/>
                    <a:pt x="1181" y="5558"/>
                    <a:pt x="987" y="6073"/>
                  </a:cubicBezTo>
                  <a:cubicBezTo>
                    <a:pt x="230" y="8084"/>
                    <a:pt x="30" y="10296"/>
                    <a:pt x="375" y="12415"/>
                  </a:cubicBezTo>
                  <a:lnTo>
                    <a:pt x="66828" y="12415"/>
                  </a:lnTo>
                  <a:cubicBezTo>
                    <a:pt x="66886" y="10143"/>
                    <a:pt x="66674" y="7895"/>
                    <a:pt x="65868" y="5783"/>
                  </a:cubicBezTo>
                  <a:cubicBezTo>
                    <a:pt x="65315" y="4327"/>
                    <a:pt x="64473" y="2866"/>
                    <a:pt x="64698" y="1326"/>
                  </a:cubicBezTo>
                  <a:cubicBezTo>
                    <a:pt x="64764" y="870"/>
                    <a:pt x="64922" y="437"/>
                    <a:pt x="650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8" name="Google Shape;2088;p21"/>
            <p:cNvGrpSpPr/>
            <p:nvPr/>
          </p:nvGrpSpPr>
          <p:grpSpPr>
            <a:xfrm>
              <a:off x="-2058457" y="268223"/>
              <a:ext cx="3501112" cy="563908"/>
              <a:chOff x="1204688" y="880958"/>
              <a:chExt cx="3390579" cy="546105"/>
            </a:xfrm>
          </p:grpSpPr>
          <p:sp>
            <p:nvSpPr>
              <p:cNvPr id="2089" name="Google Shape;2089;p21"/>
              <p:cNvSpPr/>
              <p:nvPr/>
            </p:nvSpPr>
            <p:spPr>
              <a:xfrm rot="10800000">
                <a:off x="2244657" y="1011033"/>
                <a:ext cx="26172" cy="26068"/>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8" y="111"/>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1"/>
              <p:cNvSpPr/>
              <p:nvPr/>
            </p:nvSpPr>
            <p:spPr>
              <a:xfrm rot="10800000">
                <a:off x="2374732" y="1141003"/>
                <a:ext cx="26068" cy="26120"/>
              </a:xfrm>
              <a:custGeom>
                <a:rect b="b" l="l" r="r" t="t"/>
                <a:pathLst>
                  <a:path extrusionOk="0" h="499" w="498">
                    <a:moveTo>
                      <a:pt x="250" y="0"/>
                    </a:moveTo>
                    <a:cubicBezTo>
                      <a:pt x="111" y="0"/>
                      <a:pt x="0" y="112"/>
                      <a:pt x="0" y="249"/>
                    </a:cubicBezTo>
                    <a:cubicBezTo>
                      <a:pt x="0" y="387"/>
                      <a:pt x="111" y="499"/>
                      <a:pt x="250" y="499"/>
                    </a:cubicBezTo>
                    <a:cubicBezTo>
                      <a:pt x="386" y="499"/>
                      <a:pt x="498" y="387"/>
                      <a:pt x="498" y="249"/>
                    </a:cubicBezTo>
                    <a:cubicBezTo>
                      <a:pt x="496" y="113"/>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1"/>
              <p:cNvSpPr/>
              <p:nvPr/>
            </p:nvSpPr>
            <p:spPr>
              <a:xfrm rot="10800000">
                <a:off x="2244657" y="1271025"/>
                <a:ext cx="26172" cy="26068"/>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8"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1"/>
              <p:cNvSpPr/>
              <p:nvPr/>
            </p:nvSpPr>
            <p:spPr>
              <a:xfrm rot="10800000">
                <a:off x="2114687" y="880958"/>
                <a:ext cx="26120" cy="26173"/>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7"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1"/>
              <p:cNvSpPr/>
              <p:nvPr/>
            </p:nvSpPr>
            <p:spPr>
              <a:xfrm rot="10800000">
                <a:off x="2114687" y="1400890"/>
                <a:ext cx="26120" cy="26173"/>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7"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1"/>
              <p:cNvSpPr/>
              <p:nvPr/>
            </p:nvSpPr>
            <p:spPr>
              <a:xfrm rot="10800000">
                <a:off x="2114687" y="1141003"/>
                <a:ext cx="26120" cy="26120"/>
              </a:xfrm>
              <a:custGeom>
                <a:rect b="b" l="l" r="r" t="t"/>
                <a:pathLst>
                  <a:path extrusionOk="0" h="499" w="499">
                    <a:moveTo>
                      <a:pt x="250" y="0"/>
                    </a:moveTo>
                    <a:cubicBezTo>
                      <a:pt x="111" y="0"/>
                      <a:pt x="1" y="112"/>
                      <a:pt x="1" y="249"/>
                    </a:cubicBezTo>
                    <a:cubicBezTo>
                      <a:pt x="1" y="387"/>
                      <a:pt x="111" y="499"/>
                      <a:pt x="250" y="499"/>
                    </a:cubicBezTo>
                    <a:cubicBezTo>
                      <a:pt x="386" y="499"/>
                      <a:pt x="498" y="387"/>
                      <a:pt x="498" y="249"/>
                    </a:cubicBezTo>
                    <a:cubicBezTo>
                      <a:pt x="497" y="113"/>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1"/>
              <p:cNvSpPr/>
              <p:nvPr/>
            </p:nvSpPr>
            <p:spPr>
              <a:xfrm rot="10800000">
                <a:off x="2374732" y="880958"/>
                <a:ext cx="26068" cy="26173"/>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6"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1"/>
              <p:cNvSpPr/>
              <p:nvPr/>
            </p:nvSpPr>
            <p:spPr>
              <a:xfrm rot="10800000">
                <a:off x="2504702" y="1011033"/>
                <a:ext cx="26120" cy="26068"/>
              </a:xfrm>
              <a:custGeom>
                <a:rect b="b" l="l" r="r" t="t"/>
                <a:pathLst>
                  <a:path extrusionOk="0" h="498" w="499">
                    <a:moveTo>
                      <a:pt x="249" y="0"/>
                    </a:moveTo>
                    <a:cubicBezTo>
                      <a:pt x="112" y="0"/>
                      <a:pt x="0" y="111"/>
                      <a:pt x="0" y="248"/>
                    </a:cubicBezTo>
                    <a:cubicBezTo>
                      <a:pt x="0" y="387"/>
                      <a:pt x="112" y="498"/>
                      <a:pt x="249" y="498"/>
                    </a:cubicBezTo>
                    <a:cubicBezTo>
                      <a:pt x="386" y="498"/>
                      <a:pt x="499" y="387"/>
                      <a:pt x="499" y="248"/>
                    </a:cubicBezTo>
                    <a:cubicBezTo>
                      <a:pt x="497" y="111"/>
                      <a:pt x="386"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1"/>
              <p:cNvSpPr/>
              <p:nvPr/>
            </p:nvSpPr>
            <p:spPr>
              <a:xfrm rot="10800000">
                <a:off x="2374732" y="1400890"/>
                <a:ext cx="26068" cy="26173"/>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6"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1"/>
              <p:cNvSpPr/>
              <p:nvPr/>
            </p:nvSpPr>
            <p:spPr>
              <a:xfrm rot="10800000">
                <a:off x="2634724" y="880958"/>
                <a:ext cx="26068" cy="26173"/>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6" y="112"/>
                      <a:pt x="386"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1"/>
              <p:cNvSpPr/>
              <p:nvPr/>
            </p:nvSpPr>
            <p:spPr>
              <a:xfrm rot="10800000">
                <a:off x="2764694" y="1271025"/>
                <a:ext cx="26172" cy="26068"/>
              </a:xfrm>
              <a:custGeom>
                <a:rect b="b" l="l" r="r" t="t"/>
                <a:pathLst>
                  <a:path extrusionOk="0" h="498" w="500">
                    <a:moveTo>
                      <a:pt x="250" y="0"/>
                    </a:moveTo>
                    <a:cubicBezTo>
                      <a:pt x="112" y="0"/>
                      <a:pt x="1" y="110"/>
                      <a:pt x="1" y="248"/>
                    </a:cubicBezTo>
                    <a:cubicBezTo>
                      <a:pt x="1" y="387"/>
                      <a:pt x="112" y="498"/>
                      <a:pt x="250" y="498"/>
                    </a:cubicBezTo>
                    <a:cubicBezTo>
                      <a:pt x="386" y="498"/>
                      <a:pt x="500" y="387"/>
                      <a:pt x="500" y="248"/>
                    </a:cubicBezTo>
                    <a:cubicBezTo>
                      <a:pt x="498"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1"/>
              <p:cNvSpPr/>
              <p:nvPr/>
            </p:nvSpPr>
            <p:spPr>
              <a:xfrm rot="10800000">
                <a:off x="2634724" y="1400890"/>
                <a:ext cx="26068" cy="26173"/>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6" y="112"/>
                      <a:pt x="386"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1"/>
              <p:cNvSpPr/>
              <p:nvPr/>
            </p:nvSpPr>
            <p:spPr>
              <a:xfrm rot="10800000">
                <a:off x="1984717" y="1011033"/>
                <a:ext cx="26172" cy="26068"/>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9" y="111"/>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1"/>
              <p:cNvSpPr/>
              <p:nvPr/>
            </p:nvSpPr>
            <p:spPr>
              <a:xfrm rot="10800000">
                <a:off x="2764694" y="1011033"/>
                <a:ext cx="26172" cy="26068"/>
              </a:xfrm>
              <a:custGeom>
                <a:rect b="b" l="l" r="r" t="t"/>
                <a:pathLst>
                  <a:path extrusionOk="0" h="498" w="500">
                    <a:moveTo>
                      <a:pt x="250" y="0"/>
                    </a:moveTo>
                    <a:cubicBezTo>
                      <a:pt x="112" y="0"/>
                      <a:pt x="1" y="111"/>
                      <a:pt x="1" y="248"/>
                    </a:cubicBezTo>
                    <a:cubicBezTo>
                      <a:pt x="1" y="387"/>
                      <a:pt x="112" y="498"/>
                      <a:pt x="250" y="498"/>
                    </a:cubicBezTo>
                    <a:cubicBezTo>
                      <a:pt x="386" y="498"/>
                      <a:pt x="500" y="387"/>
                      <a:pt x="500" y="248"/>
                    </a:cubicBezTo>
                    <a:cubicBezTo>
                      <a:pt x="498" y="111"/>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1"/>
              <p:cNvSpPr/>
              <p:nvPr/>
            </p:nvSpPr>
            <p:spPr>
              <a:xfrm rot="10800000">
                <a:off x="2634724" y="1141003"/>
                <a:ext cx="26068" cy="26120"/>
              </a:xfrm>
              <a:custGeom>
                <a:rect b="b" l="l" r="r" t="t"/>
                <a:pathLst>
                  <a:path extrusionOk="0" h="499" w="498">
                    <a:moveTo>
                      <a:pt x="249" y="0"/>
                    </a:moveTo>
                    <a:cubicBezTo>
                      <a:pt x="110" y="0"/>
                      <a:pt x="0" y="112"/>
                      <a:pt x="0" y="249"/>
                    </a:cubicBezTo>
                    <a:cubicBezTo>
                      <a:pt x="0" y="387"/>
                      <a:pt x="110" y="499"/>
                      <a:pt x="249" y="499"/>
                    </a:cubicBezTo>
                    <a:cubicBezTo>
                      <a:pt x="386" y="499"/>
                      <a:pt x="498" y="387"/>
                      <a:pt x="498" y="249"/>
                    </a:cubicBezTo>
                    <a:cubicBezTo>
                      <a:pt x="496" y="113"/>
                      <a:pt x="386"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1"/>
              <p:cNvSpPr/>
              <p:nvPr/>
            </p:nvSpPr>
            <p:spPr>
              <a:xfrm rot="10800000">
                <a:off x="2504702" y="1271025"/>
                <a:ext cx="26120" cy="26068"/>
              </a:xfrm>
              <a:custGeom>
                <a:rect b="b" l="l" r="r" t="t"/>
                <a:pathLst>
                  <a:path extrusionOk="0" h="498" w="499">
                    <a:moveTo>
                      <a:pt x="249" y="0"/>
                    </a:moveTo>
                    <a:cubicBezTo>
                      <a:pt x="112" y="0"/>
                      <a:pt x="0" y="110"/>
                      <a:pt x="0" y="248"/>
                    </a:cubicBezTo>
                    <a:cubicBezTo>
                      <a:pt x="0" y="387"/>
                      <a:pt x="112" y="498"/>
                      <a:pt x="249" y="498"/>
                    </a:cubicBezTo>
                    <a:cubicBezTo>
                      <a:pt x="386" y="498"/>
                      <a:pt x="499" y="387"/>
                      <a:pt x="499" y="248"/>
                    </a:cubicBezTo>
                    <a:cubicBezTo>
                      <a:pt x="497" y="112"/>
                      <a:pt x="386"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1"/>
              <p:cNvSpPr/>
              <p:nvPr/>
            </p:nvSpPr>
            <p:spPr>
              <a:xfrm rot="10800000">
                <a:off x="1464733" y="1271025"/>
                <a:ext cx="26173" cy="26068"/>
              </a:xfrm>
              <a:custGeom>
                <a:rect b="b" l="l" r="r" t="t"/>
                <a:pathLst>
                  <a:path extrusionOk="0" h="498" w="500">
                    <a:moveTo>
                      <a:pt x="250" y="0"/>
                    </a:moveTo>
                    <a:cubicBezTo>
                      <a:pt x="113" y="0"/>
                      <a:pt x="1" y="110"/>
                      <a:pt x="1" y="248"/>
                    </a:cubicBezTo>
                    <a:cubicBezTo>
                      <a:pt x="1" y="387"/>
                      <a:pt x="113" y="498"/>
                      <a:pt x="250" y="498"/>
                    </a:cubicBezTo>
                    <a:cubicBezTo>
                      <a:pt x="387" y="498"/>
                      <a:pt x="500" y="387"/>
                      <a:pt x="500" y="248"/>
                    </a:cubicBezTo>
                    <a:cubicBezTo>
                      <a:pt x="500" y="112"/>
                      <a:pt x="388"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1"/>
              <p:cNvSpPr/>
              <p:nvPr/>
            </p:nvSpPr>
            <p:spPr>
              <a:xfrm rot="10800000">
                <a:off x="1334763" y="1400890"/>
                <a:ext cx="26068" cy="26173"/>
              </a:xfrm>
              <a:custGeom>
                <a:rect b="b" l="l" r="r" t="t"/>
                <a:pathLst>
                  <a:path extrusionOk="0" h="500" w="498">
                    <a:moveTo>
                      <a:pt x="248" y="0"/>
                    </a:moveTo>
                    <a:cubicBezTo>
                      <a:pt x="111" y="0"/>
                      <a:pt x="0" y="112"/>
                      <a:pt x="0" y="250"/>
                    </a:cubicBezTo>
                    <a:cubicBezTo>
                      <a:pt x="0" y="387"/>
                      <a:pt x="111" y="499"/>
                      <a:pt x="248" y="499"/>
                    </a:cubicBezTo>
                    <a:cubicBezTo>
                      <a:pt x="384" y="499"/>
                      <a:pt x="498" y="387"/>
                      <a:pt x="498" y="250"/>
                    </a:cubicBezTo>
                    <a:cubicBezTo>
                      <a:pt x="498" y="112"/>
                      <a:pt x="387" y="0"/>
                      <a:pt x="2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1"/>
              <p:cNvSpPr/>
              <p:nvPr/>
            </p:nvSpPr>
            <p:spPr>
              <a:xfrm rot="10800000">
                <a:off x="1334763" y="880958"/>
                <a:ext cx="26068" cy="26173"/>
              </a:xfrm>
              <a:custGeom>
                <a:rect b="b" l="l" r="r" t="t"/>
                <a:pathLst>
                  <a:path extrusionOk="0" h="500" w="498">
                    <a:moveTo>
                      <a:pt x="248" y="0"/>
                    </a:moveTo>
                    <a:cubicBezTo>
                      <a:pt x="111" y="0"/>
                      <a:pt x="0" y="112"/>
                      <a:pt x="0" y="250"/>
                    </a:cubicBezTo>
                    <a:cubicBezTo>
                      <a:pt x="0" y="387"/>
                      <a:pt x="111" y="499"/>
                      <a:pt x="248" y="499"/>
                    </a:cubicBezTo>
                    <a:cubicBezTo>
                      <a:pt x="384" y="499"/>
                      <a:pt x="498" y="387"/>
                      <a:pt x="498" y="250"/>
                    </a:cubicBezTo>
                    <a:cubicBezTo>
                      <a:pt x="498" y="112"/>
                      <a:pt x="387" y="0"/>
                      <a:pt x="2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1"/>
              <p:cNvSpPr/>
              <p:nvPr/>
            </p:nvSpPr>
            <p:spPr>
              <a:xfrm rot="10800000">
                <a:off x="1464733" y="1011033"/>
                <a:ext cx="26173" cy="26068"/>
              </a:xfrm>
              <a:custGeom>
                <a:rect b="b" l="l" r="r" t="t"/>
                <a:pathLst>
                  <a:path extrusionOk="0" h="498" w="500">
                    <a:moveTo>
                      <a:pt x="250" y="0"/>
                    </a:moveTo>
                    <a:cubicBezTo>
                      <a:pt x="113" y="0"/>
                      <a:pt x="1" y="111"/>
                      <a:pt x="1" y="248"/>
                    </a:cubicBezTo>
                    <a:cubicBezTo>
                      <a:pt x="1" y="387"/>
                      <a:pt x="113" y="498"/>
                      <a:pt x="250" y="498"/>
                    </a:cubicBezTo>
                    <a:cubicBezTo>
                      <a:pt x="387" y="498"/>
                      <a:pt x="500" y="387"/>
                      <a:pt x="500" y="248"/>
                    </a:cubicBezTo>
                    <a:cubicBezTo>
                      <a:pt x="500" y="111"/>
                      <a:pt x="388"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1"/>
              <p:cNvSpPr/>
              <p:nvPr/>
            </p:nvSpPr>
            <p:spPr>
              <a:xfrm rot="10800000">
                <a:off x="1205368" y="1271025"/>
                <a:ext cx="25492" cy="26068"/>
              </a:xfrm>
              <a:custGeom>
                <a:rect b="b" l="l" r="r" t="t"/>
                <a:pathLst>
                  <a:path extrusionOk="0" h="498" w="487">
                    <a:moveTo>
                      <a:pt x="250" y="0"/>
                    </a:moveTo>
                    <a:cubicBezTo>
                      <a:pt x="111" y="0"/>
                      <a:pt x="0" y="110"/>
                      <a:pt x="0" y="248"/>
                    </a:cubicBezTo>
                    <a:cubicBezTo>
                      <a:pt x="0" y="387"/>
                      <a:pt x="112" y="498"/>
                      <a:pt x="250" y="498"/>
                    </a:cubicBezTo>
                    <a:cubicBezTo>
                      <a:pt x="364" y="498"/>
                      <a:pt x="458" y="419"/>
                      <a:pt x="486" y="311"/>
                    </a:cubicBezTo>
                    <a:cubicBezTo>
                      <a:pt x="456" y="225"/>
                      <a:pt x="425" y="139"/>
                      <a:pt x="396" y="53"/>
                    </a:cubicBezTo>
                    <a:cubicBezTo>
                      <a:pt x="353" y="23"/>
                      <a:pt x="30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1"/>
              <p:cNvSpPr/>
              <p:nvPr/>
            </p:nvSpPr>
            <p:spPr>
              <a:xfrm rot="10800000">
                <a:off x="1334763" y="1141003"/>
                <a:ext cx="26068" cy="26120"/>
              </a:xfrm>
              <a:custGeom>
                <a:rect b="b" l="l" r="r" t="t"/>
                <a:pathLst>
                  <a:path extrusionOk="0" h="499" w="498">
                    <a:moveTo>
                      <a:pt x="248" y="0"/>
                    </a:moveTo>
                    <a:cubicBezTo>
                      <a:pt x="111" y="0"/>
                      <a:pt x="0" y="112"/>
                      <a:pt x="0" y="249"/>
                    </a:cubicBezTo>
                    <a:cubicBezTo>
                      <a:pt x="0" y="387"/>
                      <a:pt x="111" y="499"/>
                      <a:pt x="248" y="499"/>
                    </a:cubicBezTo>
                    <a:cubicBezTo>
                      <a:pt x="384" y="499"/>
                      <a:pt x="498" y="387"/>
                      <a:pt x="498" y="249"/>
                    </a:cubicBezTo>
                    <a:cubicBezTo>
                      <a:pt x="498" y="113"/>
                      <a:pt x="387" y="0"/>
                      <a:pt x="2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1"/>
              <p:cNvSpPr/>
              <p:nvPr/>
            </p:nvSpPr>
            <p:spPr>
              <a:xfrm rot="10800000">
                <a:off x="1984717" y="1271025"/>
                <a:ext cx="26172" cy="26068"/>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9" y="112"/>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1"/>
              <p:cNvSpPr/>
              <p:nvPr/>
            </p:nvSpPr>
            <p:spPr>
              <a:xfrm rot="10800000">
                <a:off x="1204688" y="1011033"/>
                <a:ext cx="26173" cy="26068"/>
              </a:xfrm>
              <a:custGeom>
                <a:rect b="b" l="l" r="r" t="t"/>
                <a:pathLst>
                  <a:path extrusionOk="0" h="498" w="500">
                    <a:moveTo>
                      <a:pt x="250" y="0"/>
                    </a:moveTo>
                    <a:cubicBezTo>
                      <a:pt x="111" y="0"/>
                      <a:pt x="0" y="111"/>
                      <a:pt x="0" y="248"/>
                    </a:cubicBezTo>
                    <a:cubicBezTo>
                      <a:pt x="0" y="387"/>
                      <a:pt x="112" y="498"/>
                      <a:pt x="250" y="498"/>
                    </a:cubicBezTo>
                    <a:cubicBezTo>
                      <a:pt x="386" y="498"/>
                      <a:pt x="499" y="387"/>
                      <a:pt x="499" y="248"/>
                    </a:cubicBezTo>
                    <a:cubicBezTo>
                      <a:pt x="499" y="111"/>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1"/>
              <p:cNvSpPr/>
              <p:nvPr/>
            </p:nvSpPr>
            <p:spPr>
              <a:xfrm rot="10800000">
                <a:off x="1594755" y="1141003"/>
                <a:ext cx="26120" cy="26120"/>
              </a:xfrm>
              <a:custGeom>
                <a:rect b="b" l="l" r="r" t="t"/>
                <a:pathLst>
                  <a:path extrusionOk="0" h="499" w="499">
                    <a:moveTo>
                      <a:pt x="249" y="0"/>
                    </a:moveTo>
                    <a:cubicBezTo>
                      <a:pt x="111" y="0"/>
                      <a:pt x="1" y="112"/>
                      <a:pt x="1" y="249"/>
                    </a:cubicBezTo>
                    <a:cubicBezTo>
                      <a:pt x="1" y="387"/>
                      <a:pt x="111" y="499"/>
                      <a:pt x="249" y="499"/>
                    </a:cubicBezTo>
                    <a:cubicBezTo>
                      <a:pt x="385" y="499"/>
                      <a:pt x="498" y="387"/>
                      <a:pt x="498" y="249"/>
                    </a:cubicBezTo>
                    <a:cubicBezTo>
                      <a:pt x="498" y="113"/>
                      <a:pt x="388"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1"/>
              <p:cNvSpPr/>
              <p:nvPr/>
            </p:nvSpPr>
            <p:spPr>
              <a:xfrm rot="10800000">
                <a:off x="1594755" y="880958"/>
                <a:ext cx="26120" cy="26173"/>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1"/>
              <p:cNvSpPr/>
              <p:nvPr/>
            </p:nvSpPr>
            <p:spPr>
              <a:xfrm rot="10800000">
                <a:off x="1854747" y="1141003"/>
                <a:ext cx="26120" cy="26120"/>
              </a:xfrm>
              <a:custGeom>
                <a:rect b="b" l="l" r="r" t="t"/>
                <a:pathLst>
                  <a:path extrusionOk="0" h="499" w="499">
                    <a:moveTo>
                      <a:pt x="249" y="0"/>
                    </a:moveTo>
                    <a:cubicBezTo>
                      <a:pt x="111" y="0"/>
                      <a:pt x="1" y="112"/>
                      <a:pt x="1" y="249"/>
                    </a:cubicBezTo>
                    <a:cubicBezTo>
                      <a:pt x="1" y="387"/>
                      <a:pt x="111" y="499"/>
                      <a:pt x="249" y="499"/>
                    </a:cubicBezTo>
                    <a:cubicBezTo>
                      <a:pt x="385" y="499"/>
                      <a:pt x="498" y="387"/>
                      <a:pt x="498" y="249"/>
                    </a:cubicBezTo>
                    <a:cubicBezTo>
                      <a:pt x="498" y="113"/>
                      <a:pt x="388"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1"/>
              <p:cNvSpPr/>
              <p:nvPr/>
            </p:nvSpPr>
            <p:spPr>
              <a:xfrm rot="10800000">
                <a:off x="1854747" y="1400890"/>
                <a:ext cx="26120" cy="26173"/>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1"/>
              <p:cNvSpPr/>
              <p:nvPr/>
            </p:nvSpPr>
            <p:spPr>
              <a:xfrm rot="10800000">
                <a:off x="1854747" y="880958"/>
                <a:ext cx="26120" cy="26173"/>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1"/>
              <p:cNvSpPr/>
              <p:nvPr/>
            </p:nvSpPr>
            <p:spPr>
              <a:xfrm rot="10800000">
                <a:off x="1594755" y="1400890"/>
                <a:ext cx="26120" cy="26173"/>
              </a:xfrm>
              <a:custGeom>
                <a:rect b="b" l="l" r="r" t="t"/>
                <a:pathLst>
                  <a:path extrusionOk="0" h="500" w="499">
                    <a:moveTo>
                      <a:pt x="249" y="0"/>
                    </a:moveTo>
                    <a:cubicBezTo>
                      <a:pt x="111" y="0"/>
                      <a:pt x="1" y="112"/>
                      <a:pt x="1" y="250"/>
                    </a:cubicBezTo>
                    <a:cubicBezTo>
                      <a:pt x="1" y="387"/>
                      <a:pt x="111" y="499"/>
                      <a:pt x="249" y="499"/>
                    </a:cubicBezTo>
                    <a:cubicBezTo>
                      <a:pt x="385" y="499"/>
                      <a:pt x="498" y="387"/>
                      <a:pt x="498" y="250"/>
                    </a:cubicBezTo>
                    <a:cubicBezTo>
                      <a:pt x="498" y="112"/>
                      <a:pt x="388"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1"/>
              <p:cNvSpPr/>
              <p:nvPr/>
            </p:nvSpPr>
            <p:spPr>
              <a:xfrm rot="10800000">
                <a:off x="1724725" y="1011033"/>
                <a:ext cx="26172" cy="26068"/>
              </a:xfrm>
              <a:custGeom>
                <a:rect b="b" l="l" r="r" t="t"/>
                <a:pathLst>
                  <a:path extrusionOk="0" h="498" w="500">
                    <a:moveTo>
                      <a:pt x="250" y="0"/>
                    </a:moveTo>
                    <a:cubicBezTo>
                      <a:pt x="112" y="0"/>
                      <a:pt x="1" y="111"/>
                      <a:pt x="1" y="248"/>
                    </a:cubicBezTo>
                    <a:cubicBezTo>
                      <a:pt x="1" y="387"/>
                      <a:pt x="112" y="498"/>
                      <a:pt x="250" y="498"/>
                    </a:cubicBezTo>
                    <a:cubicBezTo>
                      <a:pt x="386" y="498"/>
                      <a:pt x="499" y="387"/>
                      <a:pt x="499" y="248"/>
                    </a:cubicBezTo>
                    <a:cubicBezTo>
                      <a:pt x="499" y="111"/>
                      <a:pt x="388"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1"/>
              <p:cNvSpPr/>
              <p:nvPr/>
            </p:nvSpPr>
            <p:spPr>
              <a:xfrm rot="10800000">
                <a:off x="1724725" y="1271025"/>
                <a:ext cx="26172" cy="26068"/>
              </a:xfrm>
              <a:custGeom>
                <a:rect b="b" l="l" r="r" t="t"/>
                <a:pathLst>
                  <a:path extrusionOk="0" h="498" w="500">
                    <a:moveTo>
                      <a:pt x="250" y="0"/>
                    </a:moveTo>
                    <a:cubicBezTo>
                      <a:pt x="112" y="0"/>
                      <a:pt x="1" y="110"/>
                      <a:pt x="1" y="248"/>
                    </a:cubicBezTo>
                    <a:cubicBezTo>
                      <a:pt x="1" y="387"/>
                      <a:pt x="112" y="498"/>
                      <a:pt x="250" y="498"/>
                    </a:cubicBezTo>
                    <a:cubicBezTo>
                      <a:pt x="386" y="498"/>
                      <a:pt x="499" y="387"/>
                      <a:pt x="499" y="248"/>
                    </a:cubicBezTo>
                    <a:cubicBezTo>
                      <a:pt x="499" y="112"/>
                      <a:pt x="388"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1"/>
              <p:cNvSpPr/>
              <p:nvPr/>
            </p:nvSpPr>
            <p:spPr>
              <a:xfrm rot="10800000">
                <a:off x="2894717" y="1141003"/>
                <a:ext cx="26120" cy="26120"/>
              </a:xfrm>
              <a:custGeom>
                <a:rect b="b" l="l" r="r" t="t"/>
                <a:pathLst>
                  <a:path extrusionOk="0" h="499" w="499">
                    <a:moveTo>
                      <a:pt x="250" y="0"/>
                    </a:moveTo>
                    <a:cubicBezTo>
                      <a:pt x="111" y="0"/>
                      <a:pt x="1" y="112"/>
                      <a:pt x="1" y="249"/>
                    </a:cubicBezTo>
                    <a:cubicBezTo>
                      <a:pt x="1" y="387"/>
                      <a:pt x="111" y="499"/>
                      <a:pt x="250" y="499"/>
                    </a:cubicBezTo>
                    <a:cubicBezTo>
                      <a:pt x="386" y="499"/>
                      <a:pt x="498" y="387"/>
                      <a:pt x="498" y="249"/>
                    </a:cubicBezTo>
                    <a:cubicBezTo>
                      <a:pt x="498" y="113"/>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1"/>
              <p:cNvSpPr/>
              <p:nvPr/>
            </p:nvSpPr>
            <p:spPr>
              <a:xfrm rot="10800000">
                <a:off x="4064656" y="1011033"/>
                <a:ext cx="26120" cy="26068"/>
              </a:xfrm>
              <a:custGeom>
                <a:rect b="b" l="l" r="r" t="t"/>
                <a:pathLst>
                  <a:path extrusionOk="0" h="498" w="499">
                    <a:moveTo>
                      <a:pt x="249" y="0"/>
                    </a:moveTo>
                    <a:cubicBezTo>
                      <a:pt x="111" y="0"/>
                      <a:pt x="1" y="111"/>
                      <a:pt x="1" y="248"/>
                    </a:cubicBezTo>
                    <a:cubicBezTo>
                      <a:pt x="1" y="387"/>
                      <a:pt x="111" y="498"/>
                      <a:pt x="249" y="498"/>
                    </a:cubicBezTo>
                    <a:cubicBezTo>
                      <a:pt x="385" y="498"/>
                      <a:pt x="498" y="387"/>
                      <a:pt x="498" y="248"/>
                    </a:cubicBezTo>
                    <a:cubicBezTo>
                      <a:pt x="497" y="111"/>
                      <a:pt x="385"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1"/>
              <p:cNvSpPr/>
              <p:nvPr/>
            </p:nvSpPr>
            <p:spPr>
              <a:xfrm rot="10800000">
                <a:off x="4064656" y="1271025"/>
                <a:ext cx="26120" cy="26068"/>
              </a:xfrm>
              <a:custGeom>
                <a:rect b="b" l="l" r="r" t="t"/>
                <a:pathLst>
                  <a:path extrusionOk="0" h="498" w="499">
                    <a:moveTo>
                      <a:pt x="249" y="0"/>
                    </a:moveTo>
                    <a:cubicBezTo>
                      <a:pt x="111" y="0"/>
                      <a:pt x="1" y="110"/>
                      <a:pt x="1" y="248"/>
                    </a:cubicBezTo>
                    <a:cubicBezTo>
                      <a:pt x="1" y="387"/>
                      <a:pt x="111" y="498"/>
                      <a:pt x="249" y="498"/>
                    </a:cubicBezTo>
                    <a:cubicBezTo>
                      <a:pt x="385" y="498"/>
                      <a:pt x="498" y="387"/>
                      <a:pt x="498" y="248"/>
                    </a:cubicBezTo>
                    <a:cubicBezTo>
                      <a:pt x="497" y="112"/>
                      <a:pt x="385"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1"/>
              <p:cNvSpPr/>
              <p:nvPr/>
            </p:nvSpPr>
            <p:spPr>
              <a:xfrm rot="10800000">
                <a:off x="3934791" y="1400890"/>
                <a:ext cx="26068" cy="26173"/>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1"/>
              <p:cNvSpPr/>
              <p:nvPr/>
            </p:nvSpPr>
            <p:spPr>
              <a:xfrm rot="10800000">
                <a:off x="4194626" y="880958"/>
                <a:ext cx="26172" cy="26173"/>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1"/>
              <p:cNvSpPr/>
              <p:nvPr/>
            </p:nvSpPr>
            <p:spPr>
              <a:xfrm rot="10800000">
                <a:off x="3934791" y="880958"/>
                <a:ext cx="26068" cy="26173"/>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1"/>
              <p:cNvSpPr/>
              <p:nvPr/>
            </p:nvSpPr>
            <p:spPr>
              <a:xfrm rot="10800000">
                <a:off x="3804716" y="1011033"/>
                <a:ext cx="26172" cy="26068"/>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9" y="111"/>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1"/>
              <p:cNvSpPr/>
              <p:nvPr/>
            </p:nvSpPr>
            <p:spPr>
              <a:xfrm rot="10800000">
                <a:off x="3934791" y="1141003"/>
                <a:ext cx="26068" cy="26120"/>
              </a:xfrm>
              <a:custGeom>
                <a:rect b="b" l="l" r="r" t="t"/>
                <a:pathLst>
                  <a:path extrusionOk="0" h="499" w="498">
                    <a:moveTo>
                      <a:pt x="250" y="0"/>
                    </a:moveTo>
                    <a:cubicBezTo>
                      <a:pt x="111" y="0"/>
                      <a:pt x="0" y="112"/>
                      <a:pt x="0" y="249"/>
                    </a:cubicBezTo>
                    <a:cubicBezTo>
                      <a:pt x="0" y="387"/>
                      <a:pt x="111" y="499"/>
                      <a:pt x="250" y="499"/>
                    </a:cubicBezTo>
                    <a:cubicBezTo>
                      <a:pt x="386" y="499"/>
                      <a:pt x="498" y="387"/>
                      <a:pt x="498" y="249"/>
                    </a:cubicBezTo>
                    <a:cubicBezTo>
                      <a:pt x="498" y="113"/>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1"/>
              <p:cNvSpPr/>
              <p:nvPr/>
            </p:nvSpPr>
            <p:spPr>
              <a:xfrm rot="10800000">
                <a:off x="4194626" y="1400890"/>
                <a:ext cx="26172" cy="26173"/>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1"/>
              <p:cNvSpPr/>
              <p:nvPr/>
            </p:nvSpPr>
            <p:spPr>
              <a:xfrm rot="10800000">
                <a:off x="4454618" y="1400890"/>
                <a:ext cx="26172" cy="26173"/>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1"/>
              <p:cNvSpPr/>
              <p:nvPr/>
            </p:nvSpPr>
            <p:spPr>
              <a:xfrm rot="10800000">
                <a:off x="4454618" y="880958"/>
                <a:ext cx="26172" cy="26173"/>
              </a:xfrm>
              <a:custGeom>
                <a:rect b="b" l="l" r="r" t="t"/>
                <a:pathLst>
                  <a:path extrusionOk="0" h="500" w="500">
                    <a:moveTo>
                      <a:pt x="250" y="0"/>
                    </a:moveTo>
                    <a:cubicBezTo>
                      <a:pt x="112" y="0"/>
                      <a:pt x="0" y="112"/>
                      <a:pt x="0" y="250"/>
                    </a:cubicBezTo>
                    <a:cubicBezTo>
                      <a:pt x="0" y="387"/>
                      <a:pt x="112" y="499"/>
                      <a:pt x="250" y="499"/>
                    </a:cubicBezTo>
                    <a:cubicBezTo>
                      <a:pt x="386" y="499"/>
                      <a:pt x="499" y="387"/>
                      <a:pt x="499" y="250"/>
                    </a:cubicBezTo>
                    <a:cubicBezTo>
                      <a:pt x="496"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1"/>
              <p:cNvSpPr/>
              <p:nvPr/>
            </p:nvSpPr>
            <p:spPr>
              <a:xfrm rot="10800000">
                <a:off x="3804716" y="1271025"/>
                <a:ext cx="26172" cy="26068"/>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9" y="112"/>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1"/>
              <p:cNvSpPr/>
              <p:nvPr/>
            </p:nvSpPr>
            <p:spPr>
              <a:xfrm rot="10800000">
                <a:off x="4584746" y="1011556"/>
                <a:ext cx="10521" cy="24026"/>
              </a:xfrm>
              <a:custGeom>
                <a:rect b="b" l="l" r="r" t="t"/>
                <a:pathLst>
                  <a:path extrusionOk="0" h="459" w="201">
                    <a:moveTo>
                      <a:pt x="60" y="0"/>
                    </a:moveTo>
                    <a:cubicBezTo>
                      <a:pt x="37" y="152"/>
                      <a:pt x="20" y="305"/>
                      <a:pt x="1" y="459"/>
                    </a:cubicBezTo>
                    <a:cubicBezTo>
                      <a:pt x="114" y="434"/>
                      <a:pt x="200" y="340"/>
                      <a:pt x="200" y="219"/>
                    </a:cubicBezTo>
                    <a:cubicBezTo>
                      <a:pt x="200" y="123"/>
                      <a:pt x="143" y="39"/>
                      <a:pt x="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1"/>
              <p:cNvSpPr/>
              <p:nvPr/>
            </p:nvSpPr>
            <p:spPr>
              <a:xfrm rot="10800000">
                <a:off x="4324701" y="1271025"/>
                <a:ext cx="26068" cy="26068"/>
              </a:xfrm>
              <a:custGeom>
                <a:rect b="b" l="l" r="r" t="t"/>
                <a:pathLst>
                  <a:path extrusionOk="0" h="498" w="498">
                    <a:moveTo>
                      <a:pt x="249" y="0"/>
                    </a:moveTo>
                    <a:cubicBezTo>
                      <a:pt x="111" y="0"/>
                      <a:pt x="1" y="110"/>
                      <a:pt x="1" y="248"/>
                    </a:cubicBezTo>
                    <a:cubicBezTo>
                      <a:pt x="1" y="387"/>
                      <a:pt x="111" y="498"/>
                      <a:pt x="249" y="498"/>
                    </a:cubicBezTo>
                    <a:cubicBezTo>
                      <a:pt x="385" y="498"/>
                      <a:pt x="498" y="387"/>
                      <a:pt x="498" y="248"/>
                    </a:cubicBezTo>
                    <a:cubicBezTo>
                      <a:pt x="497" y="112"/>
                      <a:pt x="385"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1"/>
              <p:cNvSpPr/>
              <p:nvPr/>
            </p:nvSpPr>
            <p:spPr>
              <a:xfrm rot="10800000">
                <a:off x="4454618" y="1141003"/>
                <a:ext cx="26172" cy="26120"/>
              </a:xfrm>
              <a:custGeom>
                <a:rect b="b" l="l" r="r" t="t"/>
                <a:pathLst>
                  <a:path extrusionOk="0" h="499" w="500">
                    <a:moveTo>
                      <a:pt x="250" y="0"/>
                    </a:moveTo>
                    <a:cubicBezTo>
                      <a:pt x="112" y="0"/>
                      <a:pt x="0" y="112"/>
                      <a:pt x="0" y="249"/>
                    </a:cubicBezTo>
                    <a:cubicBezTo>
                      <a:pt x="0" y="387"/>
                      <a:pt x="112" y="499"/>
                      <a:pt x="250" y="499"/>
                    </a:cubicBezTo>
                    <a:cubicBezTo>
                      <a:pt x="386" y="499"/>
                      <a:pt x="499" y="387"/>
                      <a:pt x="499" y="249"/>
                    </a:cubicBezTo>
                    <a:cubicBezTo>
                      <a:pt x="496" y="113"/>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1"/>
              <p:cNvSpPr/>
              <p:nvPr/>
            </p:nvSpPr>
            <p:spPr>
              <a:xfrm rot="10800000">
                <a:off x="4324701" y="1011033"/>
                <a:ext cx="26068" cy="26068"/>
              </a:xfrm>
              <a:custGeom>
                <a:rect b="b" l="l" r="r" t="t"/>
                <a:pathLst>
                  <a:path extrusionOk="0" h="498" w="498">
                    <a:moveTo>
                      <a:pt x="249" y="0"/>
                    </a:moveTo>
                    <a:cubicBezTo>
                      <a:pt x="111" y="0"/>
                      <a:pt x="1" y="111"/>
                      <a:pt x="1" y="248"/>
                    </a:cubicBezTo>
                    <a:cubicBezTo>
                      <a:pt x="1" y="387"/>
                      <a:pt x="111" y="498"/>
                      <a:pt x="249" y="498"/>
                    </a:cubicBezTo>
                    <a:cubicBezTo>
                      <a:pt x="385" y="498"/>
                      <a:pt x="498" y="387"/>
                      <a:pt x="498" y="248"/>
                    </a:cubicBezTo>
                    <a:cubicBezTo>
                      <a:pt x="497" y="111"/>
                      <a:pt x="385"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1"/>
              <p:cNvSpPr/>
              <p:nvPr/>
            </p:nvSpPr>
            <p:spPr>
              <a:xfrm rot="10800000">
                <a:off x="3024687" y="1011033"/>
                <a:ext cx="26172" cy="26068"/>
              </a:xfrm>
              <a:custGeom>
                <a:rect b="b" l="l" r="r" t="t"/>
                <a:pathLst>
                  <a:path extrusionOk="0" h="498" w="500">
                    <a:moveTo>
                      <a:pt x="250" y="0"/>
                    </a:moveTo>
                    <a:cubicBezTo>
                      <a:pt x="112" y="0"/>
                      <a:pt x="0" y="111"/>
                      <a:pt x="0" y="248"/>
                    </a:cubicBezTo>
                    <a:cubicBezTo>
                      <a:pt x="0" y="387"/>
                      <a:pt x="112" y="498"/>
                      <a:pt x="250" y="498"/>
                    </a:cubicBezTo>
                    <a:cubicBezTo>
                      <a:pt x="386" y="498"/>
                      <a:pt x="499" y="387"/>
                      <a:pt x="499" y="248"/>
                    </a:cubicBezTo>
                    <a:cubicBezTo>
                      <a:pt x="499" y="111"/>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1"/>
              <p:cNvSpPr/>
              <p:nvPr/>
            </p:nvSpPr>
            <p:spPr>
              <a:xfrm rot="10800000">
                <a:off x="3154761" y="1400890"/>
                <a:ext cx="26068" cy="26173"/>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1"/>
              <p:cNvSpPr/>
              <p:nvPr/>
            </p:nvSpPr>
            <p:spPr>
              <a:xfrm rot="10800000">
                <a:off x="3154761" y="1141003"/>
                <a:ext cx="26068" cy="26120"/>
              </a:xfrm>
              <a:custGeom>
                <a:rect b="b" l="l" r="r" t="t"/>
                <a:pathLst>
                  <a:path extrusionOk="0" h="499" w="498">
                    <a:moveTo>
                      <a:pt x="250" y="0"/>
                    </a:moveTo>
                    <a:cubicBezTo>
                      <a:pt x="111" y="0"/>
                      <a:pt x="0" y="112"/>
                      <a:pt x="0" y="249"/>
                    </a:cubicBezTo>
                    <a:cubicBezTo>
                      <a:pt x="0" y="387"/>
                      <a:pt x="111" y="499"/>
                      <a:pt x="250" y="499"/>
                    </a:cubicBezTo>
                    <a:cubicBezTo>
                      <a:pt x="386" y="499"/>
                      <a:pt x="498" y="387"/>
                      <a:pt x="498" y="249"/>
                    </a:cubicBezTo>
                    <a:cubicBezTo>
                      <a:pt x="498" y="113"/>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1"/>
              <p:cNvSpPr/>
              <p:nvPr/>
            </p:nvSpPr>
            <p:spPr>
              <a:xfrm rot="10800000">
                <a:off x="3154761" y="880958"/>
                <a:ext cx="26068" cy="26173"/>
              </a:xfrm>
              <a:custGeom>
                <a:rect b="b" l="l" r="r" t="t"/>
                <a:pathLst>
                  <a:path extrusionOk="0" h="500" w="498">
                    <a:moveTo>
                      <a:pt x="250" y="0"/>
                    </a:moveTo>
                    <a:cubicBezTo>
                      <a:pt x="111" y="0"/>
                      <a:pt x="0" y="112"/>
                      <a:pt x="0" y="250"/>
                    </a:cubicBezTo>
                    <a:cubicBezTo>
                      <a:pt x="0" y="387"/>
                      <a:pt x="111" y="499"/>
                      <a:pt x="250" y="499"/>
                    </a:cubicBezTo>
                    <a:cubicBezTo>
                      <a:pt x="386" y="499"/>
                      <a:pt x="498" y="387"/>
                      <a:pt x="498" y="250"/>
                    </a:cubicBezTo>
                    <a:cubicBezTo>
                      <a:pt x="498" y="112"/>
                      <a:pt x="387"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1"/>
              <p:cNvSpPr/>
              <p:nvPr/>
            </p:nvSpPr>
            <p:spPr>
              <a:xfrm rot="10800000">
                <a:off x="3674746" y="1400890"/>
                <a:ext cx="26120" cy="26173"/>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8"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1"/>
              <p:cNvSpPr/>
              <p:nvPr/>
            </p:nvSpPr>
            <p:spPr>
              <a:xfrm rot="10800000">
                <a:off x="3284731" y="1011033"/>
                <a:ext cx="26120" cy="26068"/>
              </a:xfrm>
              <a:custGeom>
                <a:rect b="b" l="l" r="r" t="t"/>
                <a:pathLst>
                  <a:path extrusionOk="0" h="498" w="499">
                    <a:moveTo>
                      <a:pt x="249" y="0"/>
                    </a:moveTo>
                    <a:cubicBezTo>
                      <a:pt x="112" y="0"/>
                      <a:pt x="0" y="111"/>
                      <a:pt x="0" y="248"/>
                    </a:cubicBezTo>
                    <a:cubicBezTo>
                      <a:pt x="0" y="387"/>
                      <a:pt x="112" y="498"/>
                      <a:pt x="249" y="498"/>
                    </a:cubicBezTo>
                    <a:cubicBezTo>
                      <a:pt x="386" y="498"/>
                      <a:pt x="499" y="387"/>
                      <a:pt x="499" y="248"/>
                    </a:cubicBezTo>
                    <a:cubicBezTo>
                      <a:pt x="499" y="111"/>
                      <a:pt x="387"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1"/>
              <p:cNvSpPr/>
              <p:nvPr/>
            </p:nvSpPr>
            <p:spPr>
              <a:xfrm rot="10800000">
                <a:off x="2894717" y="1400890"/>
                <a:ext cx="26120" cy="26173"/>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1"/>
              <p:cNvSpPr/>
              <p:nvPr/>
            </p:nvSpPr>
            <p:spPr>
              <a:xfrm rot="10800000">
                <a:off x="2894717" y="880958"/>
                <a:ext cx="26120" cy="26173"/>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1"/>
              <p:cNvSpPr/>
              <p:nvPr/>
            </p:nvSpPr>
            <p:spPr>
              <a:xfrm rot="10800000">
                <a:off x="3024687" y="1271025"/>
                <a:ext cx="26172" cy="26068"/>
              </a:xfrm>
              <a:custGeom>
                <a:rect b="b" l="l" r="r" t="t"/>
                <a:pathLst>
                  <a:path extrusionOk="0" h="498" w="500">
                    <a:moveTo>
                      <a:pt x="250" y="0"/>
                    </a:moveTo>
                    <a:cubicBezTo>
                      <a:pt x="112" y="0"/>
                      <a:pt x="0" y="110"/>
                      <a:pt x="0" y="248"/>
                    </a:cubicBezTo>
                    <a:cubicBezTo>
                      <a:pt x="0" y="387"/>
                      <a:pt x="112" y="498"/>
                      <a:pt x="250" y="498"/>
                    </a:cubicBezTo>
                    <a:cubicBezTo>
                      <a:pt x="386" y="498"/>
                      <a:pt x="499" y="387"/>
                      <a:pt x="499" y="248"/>
                    </a:cubicBezTo>
                    <a:cubicBezTo>
                      <a:pt x="499" y="112"/>
                      <a:pt x="386"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1"/>
              <p:cNvSpPr/>
              <p:nvPr/>
            </p:nvSpPr>
            <p:spPr>
              <a:xfrm rot="10800000">
                <a:off x="3284731" y="1271025"/>
                <a:ext cx="26120" cy="26068"/>
              </a:xfrm>
              <a:custGeom>
                <a:rect b="b" l="l" r="r" t="t"/>
                <a:pathLst>
                  <a:path extrusionOk="0" h="498" w="499">
                    <a:moveTo>
                      <a:pt x="249" y="0"/>
                    </a:moveTo>
                    <a:cubicBezTo>
                      <a:pt x="112" y="0"/>
                      <a:pt x="0" y="110"/>
                      <a:pt x="0" y="248"/>
                    </a:cubicBezTo>
                    <a:cubicBezTo>
                      <a:pt x="0" y="387"/>
                      <a:pt x="112" y="498"/>
                      <a:pt x="249" y="498"/>
                    </a:cubicBezTo>
                    <a:cubicBezTo>
                      <a:pt x="386" y="498"/>
                      <a:pt x="499" y="387"/>
                      <a:pt x="499" y="248"/>
                    </a:cubicBezTo>
                    <a:cubicBezTo>
                      <a:pt x="499" y="112"/>
                      <a:pt x="387"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1"/>
              <p:cNvSpPr/>
              <p:nvPr/>
            </p:nvSpPr>
            <p:spPr>
              <a:xfrm rot="10800000">
                <a:off x="3544724" y="1011033"/>
                <a:ext cx="26172" cy="26068"/>
              </a:xfrm>
              <a:custGeom>
                <a:rect b="b" l="l" r="r" t="t"/>
                <a:pathLst>
                  <a:path extrusionOk="0" h="498" w="500">
                    <a:moveTo>
                      <a:pt x="250" y="0"/>
                    </a:moveTo>
                    <a:cubicBezTo>
                      <a:pt x="112" y="0"/>
                      <a:pt x="1" y="111"/>
                      <a:pt x="1" y="248"/>
                    </a:cubicBezTo>
                    <a:cubicBezTo>
                      <a:pt x="1" y="387"/>
                      <a:pt x="112" y="498"/>
                      <a:pt x="250" y="498"/>
                    </a:cubicBezTo>
                    <a:cubicBezTo>
                      <a:pt x="386" y="498"/>
                      <a:pt x="500" y="387"/>
                      <a:pt x="500" y="248"/>
                    </a:cubicBezTo>
                    <a:cubicBezTo>
                      <a:pt x="500" y="111"/>
                      <a:pt x="388"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1"/>
              <p:cNvSpPr/>
              <p:nvPr/>
            </p:nvSpPr>
            <p:spPr>
              <a:xfrm rot="10800000">
                <a:off x="3674746" y="1141003"/>
                <a:ext cx="26120" cy="26120"/>
              </a:xfrm>
              <a:custGeom>
                <a:rect b="b" l="l" r="r" t="t"/>
                <a:pathLst>
                  <a:path extrusionOk="0" h="499" w="499">
                    <a:moveTo>
                      <a:pt x="250" y="0"/>
                    </a:moveTo>
                    <a:cubicBezTo>
                      <a:pt x="111" y="0"/>
                      <a:pt x="1" y="112"/>
                      <a:pt x="1" y="249"/>
                    </a:cubicBezTo>
                    <a:cubicBezTo>
                      <a:pt x="1" y="387"/>
                      <a:pt x="111" y="499"/>
                      <a:pt x="250" y="499"/>
                    </a:cubicBezTo>
                    <a:cubicBezTo>
                      <a:pt x="386" y="499"/>
                      <a:pt x="498" y="387"/>
                      <a:pt x="498" y="249"/>
                    </a:cubicBezTo>
                    <a:cubicBezTo>
                      <a:pt x="498" y="113"/>
                      <a:pt x="388"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1"/>
              <p:cNvSpPr/>
              <p:nvPr/>
            </p:nvSpPr>
            <p:spPr>
              <a:xfrm rot="10800000">
                <a:off x="3674746" y="880958"/>
                <a:ext cx="26120" cy="26173"/>
              </a:xfrm>
              <a:custGeom>
                <a:rect b="b" l="l" r="r" t="t"/>
                <a:pathLst>
                  <a:path extrusionOk="0" h="500" w="499">
                    <a:moveTo>
                      <a:pt x="250" y="0"/>
                    </a:moveTo>
                    <a:cubicBezTo>
                      <a:pt x="111" y="0"/>
                      <a:pt x="1" y="112"/>
                      <a:pt x="1" y="250"/>
                    </a:cubicBezTo>
                    <a:cubicBezTo>
                      <a:pt x="1" y="387"/>
                      <a:pt x="111" y="499"/>
                      <a:pt x="250" y="499"/>
                    </a:cubicBezTo>
                    <a:cubicBezTo>
                      <a:pt x="386" y="499"/>
                      <a:pt x="498" y="387"/>
                      <a:pt x="498" y="250"/>
                    </a:cubicBezTo>
                    <a:cubicBezTo>
                      <a:pt x="498" y="112"/>
                      <a:pt x="388"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1"/>
              <p:cNvSpPr/>
              <p:nvPr/>
            </p:nvSpPr>
            <p:spPr>
              <a:xfrm rot="10800000">
                <a:off x="3414754" y="1400890"/>
                <a:ext cx="26068" cy="26173"/>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8" y="112"/>
                      <a:pt x="387"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1"/>
              <p:cNvSpPr/>
              <p:nvPr/>
            </p:nvSpPr>
            <p:spPr>
              <a:xfrm rot="10800000">
                <a:off x="3414754" y="880958"/>
                <a:ext cx="26068" cy="26173"/>
              </a:xfrm>
              <a:custGeom>
                <a:rect b="b" l="l" r="r" t="t"/>
                <a:pathLst>
                  <a:path extrusionOk="0" h="500" w="498">
                    <a:moveTo>
                      <a:pt x="249" y="0"/>
                    </a:moveTo>
                    <a:cubicBezTo>
                      <a:pt x="110" y="0"/>
                      <a:pt x="0" y="112"/>
                      <a:pt x="0" y="250"/>
                    </a:cubicBezTo>
                    <a:cubicBezTo>
                      <a:pt x="0" y="387"/>
                      <a:pt x="110" y="499"/>
                      <a:pt x="249" y="499"/>
                    </a:cubicBezTo>
                    <a:cubicBezTo>
                      <a:pt x="386" y="499"/>
                      <a:pt x="498" y="387"/>
                      <a:pt x="498" y="250"/>
                    </a:cubicBezTo>
                    <a:cubicBezTo>
                      <a:pt x="498" y="112"/>
                      <a:pt x="387"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1"/>
              <p:cNvSpPr/>
              <p:nvPr/>
            </p:nvSpPr>
            <p:spPr>
              <a:xfrm rot="10800000">
                <a:off x="3414754" y="1141003"/>
                <a:ext cx="26068" cy="26120"/>
              </a:xfrm>
              <a:custGeom>
                <a:rect b="b" l="l" r="r" t="t"/>
                <a:pathLst>
                  <a:path extrusionOk="0" h="499" w="498">
                    <a:moveTo>
                      <a:pt x="249" y="0"/>
                    </a:moveTo>
                    <a:cubicBezTo>
                      <a:pt x="110" y="0"/>
                      <a:pt x="0" y="112"/>
                      <a:pt x="0" y="249"/>
                    </a:cubicBezTo>
                    <a:cubicBezTo>
                      <a:pt x="0" y="387"/>
                      <a:pt x="110" y="499"/>
                      <a:pt x="249" y="499"/>
                    </a:cubicBezTo>
                    <a:cubicBezTo>
                      <a:pt x="386" y="499"/>
                      <a:pt x="498" y="387"/>
                      <a:pt x="498" y="249"/>
                    </a:cubicBezTo>
                    <a:cubicBezTo>
                      <a:pt x="498" y="113"/>
                      <a:pt x="387"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1"/>
              <p:cNvSpPr/>
              <p:nvPr/>
            </p:nvSpPr>
            <p:spPr>
              <a:xfrm rot="10800000">
                <a:off x="3544724" y="1271025"/>
                <a:ext cx="26172" cy="26068"/>
              </a:xfrm>
              <a:custGeom>
                <a:rect b="b" l="l" r="r" t="t"/>
                <a:pathLst>
                  <a:path extrusionOk="0" h="498" w="500">
                    <a:moveTo>
                      <a:pt x="250" y="0"/>
                    </a:moveTo>
                    <a:cubicBezTo>
                      <a:pt x="112" y="0"/>
                      <a:pt x="1" y="110"/>
                      <a:pt x="1" y="248"/>
                    </a:cubicBezTo>
                    <a:cubicBezTo>
                      <a:pt x="1" y="387"/>
                      <a:pt x="112" y="498"/>
                      <a:pt x="250" y="498"/>
                    </a:cubicBezTo>
                    <a:cubicBezTo>
                      <a:pt x="386" y="498"/>
                      <a:pt x="500" y="387"/>
                      <a:pt x="500" y="248"/>
                    </a:cubicBezTo>
                    <a:cubicBezTo>
                      <a:pt x="500" y="112"/>
                      <a:pt x="388" y="0"/>
                      <a:pt x="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54" name="Google Shape;2154;p21"/>
          <p:cNvSpPr/>
          <p:nvPr/>
        </p:nvSpPr>
        <p:spPr>
          <a:xfrm flipH="1" rot="-8100000">
            <a:off x="-904876" y="580314"/>
            <a:ext cx="2030855" cy="572434"/>
          </a:xfrm>
          <a:custGeom>
            <a:rect b="b" l="l" r="r" t="t"/>
            <a:pathLst>
              <a:path extrusionOk="0" h="8544" w="30312">
                <a:moveTo>
                  <a:pt x="3264" y="1"/>
                </a:moveTo>
                <a:cubicBezTo>
                  <a:pt x="2923" y="309"/>
                  <a:pt x="2583" y="623"/>
                  <a:pt x="2249" y="943"/>
                </a:cubicBezTo>
                <a:cubicBezTo>
                  <a:pt x="1828" y="1344"/>
                  <a:pt x="1408" y="1761"/>
                  <a:pt x="1131" y="2273"/>
                </a:cubicBezTo>
                <a:cubicBezTo>
                  <a:pt x="678" y="3110"/>
                  <a:pt x="432" y="4824"/>
                  <a:pt x="876" y="5717"/>
                </a:cubicBezTo>
                <a:cubicBezTo>
                  <a:pt x="887" y="5740"/>
                  <a:pt x="899" y="5761"/>
                  <a:pt x="912" y="5781"/>
                </a:cubicBezTo>
                <a:cubicBezTo>
                  <a:pt x="667" y="5881"/>
                  <a:pt x="422" y="5983"/>
                  <a:pt x="178" y="6091"/>
                </a:cubicBezTo>
                <a:cubicBezTo>
                  <a:pt x="56" y="6142"/>
                  <a:pt x="0" y="6284"/>
                  <a:pt x="53" y="6406"/>
                </a:cubicBezTo>
                <a:cubicBezTo>
                  <a:pt x="93" y="6495"/>
                  <a:pt x="181" y="6550"/>
                  <a:pt x="274" y="6550"/>
                </a:cubicBezTo>
                <a:cubicBezTo>
                  <a:pt x="307" y="6550"/>
                  <a:pt x="338" y="6542"/>
                  <a:pt x="369" y="6529"/>
                </a:cubicBezTo>
                <a:cubicBezTo>
                  <a:pt x="704" y="6383"/>
                  <a:pt x="1042" y="6243"/>
                  <a:pt x="1382" y="6108"/>
                </a:cubicBezTo>
                <a:cubicBezTo>
                  <a:pt x="1494" y="6104"/>
                  <a:pt x="1613" y="6054"/>
                  <a:pt x="1730" y="5972"/>
                </a:cubicBezTo>
                <a:cubicBezTo>
                  <a:pt x="1871" y="5919"/>
                  <a:pt x="2010" y="5867"/>
                  <a:pt x="2152" y="5814"/>
                </a:cubicBezTo>
                <a:cubicBezTo>
                  <a:pt x="3520" y="6721"/>
                  <a:pt x="5158" y="7213"/>
                  <a:pt x="6798" y="7213"/>
                </a:cubicBezTo>
                <a:cubicBezTo>
                  <a:pt x="7021" y="7213"/>
                  <a:pt x="7243" y="7204"/>
                  <a:pt x="7465" y="7186"/>
                </a:cubicBezTo>
                <a:cubicBezTo>
                  <a:pt x="7585" y="7176"/>
                  <a:pt x="7736" y="7133"/>
                  <a:pt x="7747" y="7014"/>
                </a:cubicBezTo>
                <a:cubicBezTo>
                  <a:pt x="7750" y="6965"/>
                  <a:pt x="7729" y="6918"/>
                  <a:pt x="7706" y="6875"/>
                </a:cubicBezTo>
                <a:cubicBezTo>
                  <a:pt x="7134" y="5810"/>
                  <a:pt x="5929" y="5183"/>
                  <a:pt x="4725" y="5080"/>
                </a:cubicBezTo>
                <a:cubicBezTo>
                  <a:pt x="4626" y="5072"/>
                  <a:pt x="4530" y="5067"/>
                  <a:pt x="4431" y="5064"/>
                </a:cubicBezTo>
                <a:cubicBezTo>
                  <a:pt x="5426" y="4775"/>
                  <a:pt x="6434" y="4535"/>
                  <a:pt x="7448" y="4340"/>
                </a:cubicBezTo>
                <a:lnTo>
                  <a:pt x="7448" y="4340"/>
                </a:lnTo>
                <a:cubicBezTo>
                  <a:pt x="7319" y="4517"/>
                  <a:pt x="7429" y="4825"/>
                  <a:pt x="7965" y="5304"/>
                </a:cubicBezTo>
                <a:cubicBezTo>
                  <a:pt x="8444" y="5731"/>
                  <a:pt x="8990" y="6079"/>
                  <a:pt x="9578" y="6333"/>
                </a:cubicBezTo>
                <a:cubicBezTo>
                  <a:pt x="9726" y="6396"/>
                  <a:pt x="11288" y="6781"/>
                  <a:pt x="11355" y="6781"/>
                </a:cubicBezTo>
                <a:cubicBezTo>
                  <a:pt x="11356" y="6781"/>
                  <a:pt x="11357" y="6781"/>
                  <a:pt x="11357" y="6780"/>
                </a:cubicBezTo>
                <a:cubicBezTo>
                  <a:pt x="11178" y="5847"/>
                  <a:pt x="10567" y="5004"/>
                  <a:pt x="9736" y="4544"/>
                </a:cubicBezTo>
                <a:cubicBezTo>
                  <a:pt x="9397" y="4356"/>
                  <a:pt x="8903" y="4214"/>
                  <a:pt x="8454" y="4163"/>
                </a:cubicBezTo>
                <a:cubicBezTo>
                  <a:pt x="9255" y="4034"/>
                  <a:pt x="10059" y="3933"/>
                  <a:pt x="10868" y="3862"/>
                </a:cubicBezTo>
                <a:lnTo>
                  <a:pt x="10868" y="3862"/>
                </a:lnTo>
                <a:cubicBezTo>
                  <a:pt x="10819" y="4051"/>
                  <a:pt x="10834" y="4306"/>
                  <a:pt x="10925" y="4634"/>
                </a:cubicBezTo>
                <a:cubicBezTo>
                  <a:pt x="10973" y="4802"/>
                  <a:pt x="12931" y="6488"/>
                  <a:pt x="14436" y="6875"/>
                </a:cubicBezTo>
                <a:cubicBezTo>
                  <a:pt x="14436" y="6875"/>
                  <a:pt x="14396" y="5705"/>
                  <a:pt x="14052" y="5238"/>
                </a:cubicBezTo>
                <a:cubicBezTo>
                  <a:pt x="13708" y="4770"/>
                  <a:pt x="13332" y="4254"/>
                  <a:pt x="12841" y="3946"/>
                </a:cubicBezTo>
                <a:cubicBezTo>
                  <a:pt x="12729" y="3876"/>
                  <a:pt x="12618" y="3811"/>
                  <a:pt x="12509" y="3754"/>
                </a:cubicBezTo>
                <a:cubicBezTo>
                  <a:pt x="12959" y="3735"/>
                  <a:pt x="13410" y="3726"/>
                  <a:pt x="13861" y="3726"/>
                </a:cubicBezTo>
                <a:cubicBezTo>
                  <a:pt x="14058" y="3726"/>
                  <a:pt x="14255" y="3728"/>
                  <a:pt x="14452" y="3731"/>
                </a:cubicBezTo>
                <a:cubicBezTo>
                  <a:pt x="14463" y="3863"/>
                  <a:pt x="14511" y="4041"/>
                  <a:pt x="14607" y="4276"/>
                </a:cubicBezTo>
                <a:cubicBezTo>
                  <a:pt x="14829" y="4821"/>
                  <a:pt x="15513" y="5976"/>
                  <a:pt x="15959" y="6362"/>
                </a:cubicBezTo>
                <a:cubicBezTo>
                  <a:pt x="16060" y="6449"/>
                  <a:pt x="17278" y="7145"/>
                  <a:pt x="17432" y="7145"/>
                </a:cubicBezTo>
                <a:cubicBezTo>
                  <a:pt x="17442" y="7145"/>
                  <a:pt x="17448" y="7142"/>
                  <a:pt x="17448" y="7136"/>
                </a:cubicBezTo>
                <a:cubicBezTo>
                  <a:pt x="17516" y="6320"/>
                  <a:pt x="17252" y="5483"/>
                  <a:pt x="16730" y="4854"/>
                </a:cubicBezTo>
                <a:cubicBezTo>
                  <a:pt x="16458" y="4524"/>
                  <a:pt x="15946" y="4071"/>
                  <a:pt x="15476" y="3763"/>
                </a:cubicBezTo>
                <a:lnTo>
                  <a:pt x="15476" y="3763"/>
                </a:lnTo>
                <a:cubicBezTo>
                  <a:pt x="16403" y="3806"/>
                  <a:pt x="17328" y="3885"/>
                  <a:pt x="18251" y="4004"/>
                </a:cubicBezTo>
                <a:cubicBezTo>
                  <a:pt x="17593" y="4401"/>
                  <a:pt x="18628" y="6228"/>
                  <a:pt x="19048" y="6684"/>
                </a:cubicBezTo>
                <a:cubicBezTo>
                  <a:pt x="19525" y="7198"/>
                  <a:pt x="20165" y="7599"/>
                  <a:pt x="20866" y="7646"/>
                </a:cubicBezTo>
                <a:cubicBezTo>
                  <a:pt x="20867" y="7646"/>
                  <a:pt x="20868" y="7646"/>
                  <a:pt x="20869" y="7646"/>
                </a:cubicBezTo>
                <a:cubicBezTo>
                  <a:pt x="21106" y="7646"/>
                  <a:pt x="20516" y="5696"/>
                  <a:pt x="20453" y="5573"/>
                </a:cubicBezTo>
                <a:cubicBezTo>
                  <a:pt x="20251" y="5169"/>
                  <a:pt x="19841" y="4492"/>
                  <a:pt x="19382" y="4168"/>
                </a:cubicBezTo>
                <a:lnTo>
                  <a:pt x="19382" y="4168"/>
                </a:lnTo>
                <a:cubicBezTo>
                  <a:pt x="20277" y="4312"/>
                  <a:pt x="21165" y="4492"/>
                  <a:pt x="22047" y="4707"/>
                </a:cubicBezTo>
                <a:lnTo>
                  <a:pt x="22028" y="4766"/>
                </a:lnTo>
                <a:cubicBezTo>
                  <a:pt x="21864" y="5662"/>
                  <a:pt x="22106" y="6623"/>
                  <a:pt x="22671" y="7337"/>
                </a:cubicBezTo>
                <a:cubicBezTo>
                  <a:pt x="23237" y="8049"/>
                  <a:pt x="24119" y="8501"/>
                  <a:pt x="25026" y="8544"/>
                </a:cubicBezTo>
                <a:cubicBezTo>
                  <a:pt x="24732" y="7683"/>
                  <a:pt x="24550" y="6780"/>
                  <a:pt x="24150" y="5963"/>
                </a:cubicBezTo>
                <a:cubicBezTo>
                  <a:pt x="24007" y="5669"/>
                  <a:pt x="23830" y="5387"/>
                  <a:pt x="23620" y="5132"/>
                </a:cubicBezTo>
                <a:lnTo>
                  <a:pt x="23620" y="5132"/>
                </a:lnTo>
                <a:cubicBezTo>
                  <a:pt x="24190" y="5301"/>
                  <a:pt x="24754" y="5483"/>
                  <a:pt x="25317" y="5681"/>
                </a:cubicBezTo>
                <a:cubicBezTo>
                  <a:pt x="25503" y="6270"/>
                  <a:pt x="26566" y="6981"/>
                  <a:pt x="26871" y="7180"/>
                </a:cubicBezTo>
                <a:cubicBezTo>
                  <a:pt x="27254" y="7433"/>
                  <a:pt x="28054" y="7678"/>
                  <a:pt x="28501" y="7778"/>
                </a:cubicBezTo>
                <a:cubicBezTo>
                  <a:pt x="28728" y="7829"/>
                  <a:pt x="29112" y="7887"/>
                  <a:pt x="29475" y="7887"/>
                </a:cubicBezTo>
                <a:cubicBezTo>
                  <a:pt x="29830" y="7887"/>
                  <a:pt x="30164" y="7831"/>
                  <a:pt x="30312" y="7659"/>
                </a:cubicBezTo>
                <a:cubicBezTo>
                  <a:pt x="30171" y="6957"/>
                  <a:pt x="29057" y="6204"/>
                  <a:pt x="28441" y="5849"/>
                </a:cubicBezTo>
                <a:cubicBezTo>
                  <a:pt x="28065" y="5633"/>
                  <a:pt x="26751" y="5047"/>
                  <a:pt x="25946" y="5047"/>
                </a:cubicBezTo>
                <a:cubicBezTo>
                  <a:pt x="25723" y="5047"/>
                  <a:pt x="25539" y="5092"/>
                  <a:pt x="25425" y="5202"/>
                </a:cubicBezTo>
                <a:cubicBezTo>
                  <a:pt x="24841" y="4997"/>
                  <a:pt x="24250" y="4808"/>
                  <a:pt x="23658" y="4636"/>
                </a:cubicBezTo>
                <a:cubicBezTo>
                  <a:pt x="24253" y="4588"/>
                  <a:pt x="24848" y="4521"/>
                  <a:pt x="25409" y="4328"/>
                </a:cubicBezTo>
                <a:cubicBezTo>
                  <a:pt x="26071" y="4098"/>
                  <a:pt x="26698" y="3668"/>
                  <a:pt x="27009" y="3039"/>
                </a:cubicBezTo>
                <a:cubicBezTo>
                  <a:pt x="26641" y="2823"/>
                  <a:pt x="26215" y="2748"/>
                  <a:pt x="25784" y="2748"/>
                </a:cubicBezTo>
                <a:cubicBezTo>
                  <a:pt x="25594" y="2748"/>
                  <a:pt x="25403" y="2763"/>
                  <a:pt x="25215" y="2786"/>
                </a:cubicBezTo>
                <a:cubicBezTo>
                  <a:pt x="24349" y="2894"/>
                  <a:pt x="23465" y="3175"/>
                  <a:pt x="22721" y="3635"/>
                </a:cubicBezTo>
                <a:cubicBezTo>
                  <a:pt x="22342" y="3869"/>
                  <a:pt x="22163" y="4069"/>
                  <a:pt x="22133" y="4229"/>
                </a:cubicBezTo>
                <a:cubicBezTo>
                  <a:pt x="21028" y="3961"/>
                  <a:pt x="19911" y="3747"/>
                  <a:pt x="18789" y="3589"/>
                </a:cubicBezTo>
                <a:cubicBezTo>
                  <a:pt x="19161" y="3588"/>
                  <a:pt x="19538" y="3539"/>
                  <a:pt x="19824" y="3490"/>
                </a:cubicBezTo>
                <a:cubicBezTo>
                  <a:pt x="20178" y="3430"/>
                  <a:pt x="20535" y="3331"/>
                  <a:pt x="20831" y="3129"/>
                </a:cubicBezTo>
                <a:cubicBezTo>
                  <a:pt x="21479" y="2689"/>
                  <a:pt x="21730" y="1872"/>
                  <a:pt x="21938" y="1118"/>
                </a:cubicBezTo>
                <a:lnTo>
                  <a:pt x="21938" y="1118"/>
                </a:lnTo>
                <a:cubicBezTo>
                  <a:pt x="20476" y="1162"/>
                  <a:pt x="18301" y="1903"/>
                  <a:pt x="17589" y="3295"/>
                </a:cubicBezTo>
                <a:cubicBezTo>
                  <a:pt x="17690" y="3376"/>
                  <a:pt x="17814" y="3437"/>
                  <a:pt x="17953" y="3482"/>
                </a:cubicBezTo>
                <a:cubicBezTo>
                  <a:pt x="17140" y="3387"/>
                  <a:pt x="16327" y="3320"/>
                  <a:pt x="15511" y="3282"/>
                </a:cubicBezTo>
                <a:cubicBezTo>
                  <a:pt x="16599" y="2822"/>
                  <a:pt x="17540" y="1997"/>
                  <a:pt x="18100" y="953"/>
                </a:cubicBezTo>
                <a:cubicBezTo>
                  <a:pt x="18123" y="910"/>
                  <a:pt x="18148" y="861"/>
                  <a:pt x="18136" y="815"/>
                </a:cubicBezTo>
                <a:cubicBezTo>
                  <a:pt x="18116" y="729"/>
                  <a:pt x="18007" y="706"/>
                  <a:pt x="17918" y="706"/>
                </a:cubicBezTo>
                <a:cubicBezTo>
                  <a:pt x="17902" y="706"/>
                  <a:pt x="17886" y="706"/>
                  <a:pt x="17869" y="706"/>
                </a:cubicBezTo>
                <a:cubicBezTo>
                  <a:pt x="17049" y="706"/>
                  <a:pt x="16254" y="1056"/>
                  <a:pt x="15610" y="1564"/>
                </a:cubicBezTo>
                <a:cubicBezTo>
                  <a:pt x="15126" y="1946"/>
                  <a:pt x="14372" y="2795"/>
                  <a:pt x="14286" y="3248"/>
                </a:cubicBezTo>
                <a:cubicBezTo>
                  <a:pt x="14162" y="3247"/>
                  <a:pt x="14039" y="3246"/>
                  <a:pt x="13916" y="3246"/>
                </a:cubicBezTo>
                <a:cubicBezTo>
                  <a:pt x="12923" y="3246"/>
                  <a:pt x="11932" y="3287"/>
                  <a:pt x="10941" y="3374"/>
                </a:cubicBezTo>
                <a:cubicBezTo>
                  <a:pt x="11406" y="3138"/>
                  <a:pt x="11829" y="2865"/>
                  <a:pt x="11980" y="2751"/>
                </a:cubicBezTo>
                <a:cubicBezTo>
                  <a:pt x="12208" y="2579"/>
                  <a:pt x="13692" y="592"/>
                  <a:pt x="13616" y="589"/>
                </a:cubicBezTo>
                <a:cubicBezTo>
                  <a:pt x="13577" y="588"/>
                  <a:pt x="13537" y="587"/>
                  <a:pt x="13498" y="587"/>
                </a:cubicBezTo>
                <a:cubicBezTo>
                  <a:pt x="12532" y="587"/>
                  <a:pt x="11584" y="938"/>
                  <a:pt x="10818" y="1518"/>
                </a:cubicBezTo>
                <a:cubicBezTo>
                  <a:pt x="10501" y="1757"/>
                  <a:pt x="9169" y="2974"/>
                  <a:pt x="9354" y="3548"/>
                </a:cubicBezTo>
                <a:cubicBezTo>
                  <a:pt x="8358" y="3678"/>
                  <a:pt x="7364" y="3854"/>
                  <a:pt x="6382" y="4072"/>
                </a:cubicBezTo>
                <a:cubicBezTo>
                  <a:pt x="6596" y="3900"/>
                  <a:pt x="6790" y="3714"/>
                  <a:pt x="6933" y="3588"/>
                </a:cubicBezTo>
                <a:cubicBezTo>
                  <a:pt x="7139" y="3404"/>
                  <a:pt x="7337" y="3209"/>
                  <a:pt x="7489" y="2979"/>
                </a:cubicBezTo>
                <a:cubicBezTo>
                  <a:pt x="7677" y="2692"/>
                  <a:pt x="7784" y="2359"/>
                  <a:pt x="7878" y="2028"/>
                </a:cubicBezTo>
                <a:cubicBezTo>
                  <a:pt x="8063" y="1376"/>
                  <a:pt x="8193" y="708"/>
                  <a:pt x="8272" y="34"/>
                </a:cubicBezTo>
                <a:lnTo>
                  <a:pt x="8272" y="34"/>
                </a:lnTo>
                <a:cubicBezTo>
                  <a:pt x="7260" y="170"/>
                  <a:pt x="6371" y="845"/>
                  <a:pt x="5813" y="1700"/>
                </a:cubicBezTo>
                <a:cubicBezTo>
                  <a:pt x="5489" y="2199"/>
                  <a:pt x="4694" y="3612"/>
                  <a:pt x="5056" y="4226"/>
                </a:cubicBezTo>
                <a:cubicBezTo>
                  <a:pt x="5091" y="4280"/>
                  <a:pt x="5127" y="4328"/>
                  <a:pt x="5164" y="4366"/>
                </a:cubicBezTo>
                <a:cubicBezTo>
                  <a:pt x="4236" y="4608"/>
                  <a:pt x="3319" y="4889"/>
                  <a:pt x="2410" y="5211"/>
                </a:cubicBezTo>
                <a:cubicBezTo>
                  <a:pt x="2582" y="4953"/>
                  <a:pt x="2724" y="4689"/>
                  <a:pt x="2816" y="4495"/>
                </a:cubicBezTo>
                <a:cubicBezTo>
                  <a:pt x="3465" y="3118"/>
                  <a:pt x="3372" y="1521"/>
                  <a:pt x="3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22"/>
          <p:cNvSpPr/>
          <p:nvPr/>
        </p:nvSpPr>
        <p:spPr>
          <a:xfrm rot="3661413">
            <a:off x="6803916" y="4145980"/>
            <a:ext cx="1673656" cy="1465634"/>
          </a:xfrm>
          <a:custGeom>
            <a:rect b="b" l="l" r="r" t="t"/>
            <a:pathLst>
              <a:path extrusionOk="0" h="23194" w="26486">
                <a:moveTo>
                  <a:pt x="18245" y="1"/>
                </a:moveTo>
                <a:cubicBezTo>
                  <a:pt x="17901" y="1"/>
                  <a:pt x="17551" y="104"/>
                  <a:pt x="17232" y="316"/>
                </a:cubicBezTo>
                <a:cubicBezTo>
                  <a:pt x="16802" y="603"/>
                  <a:pt x="16500" y="1010"/>
                  <a:pt x="16221" y="1436"/>
                </a:cubicBezTo>
                <a:cubicBezTo>
                  <a:pt x="16038" y="1716"/>
                  <a:pt x="15859" y="1997"/>
                  <a:pt x="15671" y="2289"/>
                </a:cubicBezTo>
                <a:cubicBezTo>
                  <a:pt x="15385" y="2029"/>
                  <a:pt x="15091" y="1875"/>
                  <a:pt x="14760" y="1875"/>
                </a:cubicBezTo>
                <a:cubicBezTo>
                  <a:pt x="14642" y="1875"/>
                  <a:pt x="14520" y="1894"/>
                  <a:pt x="14392" y="1935"/>
                </a:cubicBezTo>
                <a:cubicBezTo>
                  <a:pt x="13909" y="2088"/>
                  <a:pt x="13704" y="2518"/>
                  <a:pt x="13413" y="2947"/>
                </a:cubicBezTo>
                <a:cubicBezTo>
                  <a:pt x="13386" y="2802"/>
                  <a:pt x="13369" y="2723"/>
                  <a:pt x="13356" y="2646"/>
                </a:cubicBezTo>
                <a:cubicBezTo>
                  <a:pt x="13195" y="1600"/>
                  <a:pt x="12425" y="929"/>
                  <a:pt x="11385" y="929"/>
                </a:cubicBezTo>
                <a:cubicBezTo>
                  <a:pt x="11351" y="929"/>
                  <a:pt x="11316" y="930"/>
                  <a:pt x="11281" y="932"/>
                </a:cubicBezTo>
                <a:cubicBezTo>
                  <a:pt x="10595" y="960"/>
                  <a:pt x="10044" y="1294"/>
                  <a:pt x="9548" y="1737"/>
                </a:cubicBezTo>
                <a:cubicBezTo>
                  <a:pt x="9218" y="2031"/>
                  <a:pt x="8955" y="2387"/>
                  <a:pt x="8634" y="2774"/>
                </a:cubicBezTo>
                <a:cubicBezTo>
                  <a:pt x="8634" y="2599"/>
                  <a:pt x="8632" y="2490"/>
                  <a:pt x="8634" y="2381"/>
                </a:cubicBezTo>
                <a:cubicBezTo>
                  <a:pt x="8641" y="2060"/>
                  <a:pt x="8545" y="1779"/>
                  <a:pt x="8256" y="1617"/>
                </a:cubicBezTo>
                <a:cubicBezTo>
                  <a:pt x="8145" y="1556"/>
                  <a:pt x="8035" y="1530"/>
                  <a:pt x="7925" y="1530"/>
                </a:cubicBezTo>
                <a:cubicBezTo>
                  <a:pt x="7747" y="1530"/>
                  <a:pt x="7572" y="1600"/>
                  <a:pt x="7406" y="1703"/>
                </a:cubicBezTo>
                <a:cubicBezTo>
                  <a:pt x="7114" y="1888"/>
                  <a:pt x="6880" y="2137"/>
                  <a:pt x="6672" y="2410"/>
                </a:cubicBezTo>
                <a:cubicBezTo>
                  <a:pt x="6013" y="3271"/>
                  <a:pt x="5435" y="4193"/>
                  <a:pt x="4931" y="5150"/>
                </a:cubicBezTo>
                <a:cubicBezTo>
                  <a:pt x="3520" y="7821"/>
                  <a:pt x="2250" y="10559"/>
                  <a:pt x="983" y="13299"/>
                </a:cubicBezTo>
                <a:cubicBezTo>
                  <a:pt x="667" y="13980"/>
                  <a:pt x="366" y="14669"/>
                  <a:pt x="161" y="15396"/>
                </a:cubicBezTo>
                <a:cubicBezTo>
                  <a:pt x="1" y="15965"/>
                  <a:pt x="231" y="16426"/>
                  <a:pt x="727" y="16557"/>
                </a:cubicBezTo>
                <a:cubicBezTo>
                  <a:pt x="798" y="16576"/>
                  <a:pt x="866" y="16584"/>
                  <a:pt x="931" y="16584"/>
                </a:cubicBezTo>
                <a:cubicBezTo>
                  <a:pt x="1202" y="16584"/>
                  <a:pt x="1419" y="16432"/>
                  <a:pt x="1599" y="16216"/>
                </a:cubicBezTo>
                <a:cubicBezTo>
                  <a:pt x="2038" y="15683"/>
                  <a:pt x="2465" y="15138"/>
                  <a:pt x="2898" y="14595"/>
                </a:cubicBezTo>
                <a:cubicBezTo>
                  <a:pt x="3005" y="14636"/>
                  <a:pt x="3103" y="14691"/>
                  <a:pt x="3182" y="14796"/>
                </a:cubicBezTo>
                <a:cubicBezTo>
                  <a:pt x="2918" y="15547"/>
                  <a:pt x="2666" y="16307"/>
                  <a:pt x="2459" y="17082"/>
                </a:cubicBezTo>
                <a:cubicBezTo>
                  <a:pt x="2290" y="17713"/>
                  <a:pt x="2418" y="18222"/>
                  <a:pt x="2978" y="18615"/>
                </a:cubicBezTo>
                <a:cubicBezTo>
                  <a:pt x="2856" y="19126"/>
                  <a:pt x="2730" y="19614"/>
                  <a:pt x="2627" y="20107"/>
                </a:cubicBezTo>
                <a:cubicBezTo>
                  <a:pt x="2407" y="21163"/>
                  <a:pt x="3004" y="22037"/>
                  <a:pt x="4017" y="22166"/>
                </a:cubicBezTo>
                <a:cubicBezTo>
                  <a:pt x="4053" y="22170"/>
                  <a:pt x="4088" y="22172"/>
                  <a:pt x="4123" y="22172"/>
                </a:cubicBezTo>
                <a:cubicBezTo>
                  <a:pt x="4355" y="22172"/>
                  <a:pt x="4574" y="22084"/>
                  <a:pt x="4799" y="22065"/>
                </a:cubicBezTo>
                <a:cubicBezTo>
                  <a:pt x="5163" y="22817"/>
                  <a:pt x="5687" y="23194"/>
                  <a:pt x="6373" y="23194"/>
                </a:cubicBezTo>
                <a:cubicBezTo>
                  <a:pt x="6465" y="23194"/>
                  <a:pt x="6560" y="23187"/>
                  <a:pt x="6658" y="23173"/>
                </a:cubicBezTo>
                <a:cubicBezTo>
                  <a:pt x="7112" y="23110"/>
                  <a:pt x="7492" y="22884"/>
                  <a:pt x="7836" y="22590"/>
                </a:cubicBezTo>
                <a:cubicBezTo>
                  <a:pt x="7914" y="22524"/>
                  <a:pt x="7976" y="22466"/>
                  <a:pt x="8074" y="22466"/>
                </a:cubicBezTo>
                <a:cubicBezTo>
                  <a:pt x="8107" y="22466"/>
                  <a:pt x="8144" y="22473"/>
                  <a:pt x="8186" y="22488"/>
                </a:cubicBezTo>
                <a:cubicBezTo>
                  <a:pt x="8456" y="22585"/>
                  <a:pt x="8715" y="22633"/>
                  <a:pt x="8961" y="22633"/>
                </a:cubicBezTo>
                <a:cubicBezTo>
                  <a:pt x="9552" y="22633"/>
                  <a:pt x="10070" y="22354"/>
                  <a:pt x="10500" y="21809"/>
                </a:cubicBezTo>
                <a:cubicBezTo>
                  <a:pt x="10867" y="21346"/>
                  <a:pt x="11207" y="20862"/>
                  <a:pt x="11525" y="20343"/>
                </a:cubicBezTo>
                <a:cubicBezTo>
                  <a:pt x="11713" y="20736"/>
                  <a:pt x="11836" y="20865"/>
                  <a:pt x="12133" y="20963"/>
                </a:cubicBezTo>
                <a:cubicBezTo>
                  <a:pt x="12239" y="20999"/>
                  <a:pt x="12340" y="21014"/>
                  <a:pt x="12437" y="21014"/>
                </a:cubicBezTo>
                <a:cubicBezTo>
                  <a:pt x="12777" y="21014"/>
                  <a:pt x="13073" y="20825"/>
                  <a:pt x="13369" y="20650"/>
                </a:cubicBezTo>
                <a:cubicBezTo>
                  <a:pt x="13725" y="21345"/>
                  <a:pt x="14283" y="21670"/>
                  <a:pt x="14871" y="21670"/>
                </a:cubicBezTo>
                <a:cubicBezTo>
                  <a:pt x="15230" y="21670"/>
                  <a:pt x="15600" y="21548"/>
                  <a:pt x="15942" y="21317"/>
                </a:cubicBezTo>
                <a:cubicBezTo>
                  <a:pt x="16135" y="21463"/>
                  <a:pt x="16342" y="21549"/>
                  <a:pt x="16564" y="21549"/>
                </a:cubicBezTo>
                <a:cubicBezTo>
                  <a:pt x="16671" y="21549"/>
                  <a:pt x="16782" y="21528"/>
                  <a:pt x="16897" y="21485"/>
                </a:cubicBezTo>
                <a:cubicBezTo>
                  <a:pt x="17245" y="21354"/>
                  <a:pt x="17589" y="21214"/>
                  <a:pt x="17887" y="20987"/>
                </a:cubicBezTo>
                <a:cubicBezTo>
                  <a:pt x="18615" y="20435"/>
                  <a:pt x="19162" y="19720"/>
                  <a:pt x="19669" y="18976"/>
                </a:cubicBezTo>
                <a:cubicBezTo>
                  <a:pt x="21477" y="16328"/>
                  <a:pt x="22976" y="13504"/>
                  <a:pt x="24358" y="10615"/>
                </a:cubicBezTo>
                <a:cubicBezTo>
                  <a:pt x="25039" y="9192"/>
                  <a:pt x="25693" y="7755"/>
                  <a:pt x="26123" y="6233"/>
                </a:cubicBezTo>
                <a:cubicBezTo>
                  <a:pt x="26485" y="4933"/>
                  <a:pt x="25638" y="3814"/>
                  <a:pt x="24455" y="3814"/>
                </a:cubicBezTo>
                <a:cubicBezTo>
                  <a:pt x="24318" y="3814"/>
                  <a:pt x="24176" y="3829"/>
                  <a:pt x="24032" y="3860"/>
                </a:cubicBezTo>
                <a:cubicBezTo>
                  <a:pt x="23720" y="3929"/>
                  <a:pt x="23474" y="4114"/>
                  <a:pt x="23204" y="4283"/>
                </a:cubicBezTo>
                <a:cubicBezTo>
                  <a:pt x="23022" y="3462"/>
                  <a:pt x="22523" y="2961"/>
                  <a:pt x="21754" y="2735"/>
                </a:cubicBezTo>
                <a:cubicBezTo>
                  <a:pt x="21676" y="1680"/>
                  <a:pt x="21286" y="1194"/>
                  <a:pt x="20334" y="957"/>
                </a:cubicBezTo>
                <a:cubicBezTo>
                  <a:pt x="20225" y="932"/>
                  <a:pt x="20112" y="900"/>
                  <a:pt x="19999" y="897"/>
                </a:cubicBezTo>
                <a:cubicBezTo>
                  <a:pt x="19828" y="891"/>
                  <a:pt x="19724" y="813"/>
                  <a:pt x="19619" y="682"/>
                </a:cubicBezTo>
                <a:cubicBezTo>
                  <a:pt x="19261" y="234"/>
                  <a:pt x="18760" y="1"/>
                  <a:pt x="18245" y="1"/>
                </a:cubicBezTo>
                <a:close/>
              </a:path>
            </a:pathLst>
          </a:custGeom>
          <a:solidFill>
            <a:srgbClr val="FCD9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2"/>
          <p:cNvSpPr txBox="1"/>
          <p:nvPr>
            <p:ph type="title"/>
          </p:nvPr>
        </p:nvSpPr>
        <p:spPr>
          <a:xfrm>
            <a:off x="507150" y="457200"/>
            <a:ext cx="6537600" cy="1072800"/>
          </a:xfrm>
          <a:prstGeom prst="rect">
            <a:avLst/>
          </a:prstGeom>
        </p:spPr>
        <p:txBody>
          <a:bodyPr anchorCtr="0" anchor="t" bIns="114375" lIns="114375" spcFirstLastPara="1" rIns="114375" wrap="square" tIns="114375">
            <a:noAutofit/>
          </a:bodyPr>
          <a:lstStyle/>
          <a:p>
            <a:pPr indent="0" lvl="0" marL="0" rtl="0" algn="ctr">
              <a:spcBef>
                <a:spcPts val="0"/>
              </a:spcBef>
              <a:spcAft>
                <a:spcPts val="0"/>
              </a:spcAft>
              <a:buNone/>
            </a:pPr>
            <a:r>
              <a:rPr lang="en"/>
              <a:t>Instructions for printing: A4</a:t>
            </a:r>
            <a:endParaRPr/>
          </a:p>
        </p:txBody>
      </p:sp>
      <p:sp>
        <p:nvSpPr>
          <p:cNvPr id="2161" name="Google Shape;2161;p22"/>
          <p:cNvSpPr txBox="1"/>
          <p:nvPr/>
        </p:nvSpPr>
        <p:spPr>
          <a:xfrm>
            <a:off x="400200" y="10343325"/>
            <a:ext cx="6751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Nunito"/>
                <a:ea typeface="Nunito"/>
                <a:cs typeface="Nunito"/>
                <a:sym typeface="Nunito"/>
              </a:rPr>
              <a:t>This template has been created by </a:t>
            </a:r>
            <a:r>
              <a:rPr b="1" lang="en" sz="1000" u="sng">
                <a:solidFill>
                  <a:schemeClr val="dk1"/>
                </a:solidFill>
                <a:latin typeface="Nunito"/>
                <a:ea typeface="Nunito"/>
                <a:cs typeface="Nunito"/>
                <a:sym typeface="Nunito"/>
                <a:hlinkClick r:id="rId3">
                  <a:extLst>
                    <a:ext uri="{A12FA001-AC4F-418D-AE19-62706E023703}">
                      <ahyp:hlinkClr val="tx"/>
                    </a:ext>
                  </a:extLst>
                </a:hlinkClick>
              </a:rPr>
              <a:t>Slidesgo</a:t>
            </a:r>
            <a:endParaRPr sz="1000" u="sng">
              <a:solidFill>
                <a:schemeClr val="dk1"/>
              </a:solidFill>
              <a:latin typeface="Nunito"/>
              <a:ea typeface="Nunito"/>
              <a:cs typeface="Nunito"/>
              <a:sym typeface="Nunito"/>
            </a:endParaRPr>
          </a:p>
        </p:txBody>
      </p:sp>
      <p:sp>
        <p:nvSpPr>
          <p:cNvPr id="2162" name="Google Shape;2162;p22"/>
          <p:cNvSpPr txBox="1"/>
          <p:nvPr>
            <p:ph idx="1" type="body"/>
          </p:nvPr>
        </p:nvSpPr>
        <p:spPr>
          <a:xfrm>
            <a:off x="512550" y="1453825"/>
            <a:ext cx="6537600" cy="5250300"/>
          </a:xfrm>
          <a:prstGeom prst="rect">
            <a:avLst/>
          </a:prstGeom>
        </p:spPr>
        <p:txBody>
          <a:bodyPr anchorCtr="0" anchor="t" bIns="114375" lIns="114375" spcFirstLastPara="1" rIns="114375" wrap="square" tIns="114375">
            <a:noAutofit/>
          </a:bodyPr>
          <a:lstStyle/>
          <a:p>
            <a:pPr indent="0" lvl="0" marL="0" rtl="0" algn="l">
              <a:spcBef>
                <a:spcPts val="0"/>
              </a:spcBef>
              <a:spcAft>
                <a:spcPts val="0"/>
              </a:spcAft>
              <a:buNone/>
            </a:pPr>
            <a:r>
              <a:rPr lang="en" sz="1600"/>
              <a:t>Important note: In this template you will find downloadable slides. You can modify them to your liking and then download them as a .pdf file. This way, you’ll have a tailor-made version on your computer.</a:t>
            </a:r>
            <a:endParaRPr sz="1600"/>
          </a:p>
          <a:p>
            <a:pPr indent="0" lvl="0" marL="0" rtl="0" algn="l">
              <a:spcBef>
                <a:spcPts val="1500"/>
              </a:spcBef>
              <a:spcAft>
                <a:spcPts val="0"/>
              </a:spcAft>
              <a:buNone/>
            </a:pPr>
            <a:r>
              <a:rPr b="1" lang="en" sz="2400"/>
              <a:t>For regular A4 version</a:t>
            </a:r>
            <a:endParaRPr b="1" sz="2400"/>
          </a:p>
          <a:p>
            <a:pPr indent="-330200" lvl="0" marL="457200" rtl="0" algn="l">
              <a:spcBef>
                <a:spcPts val="1500"/>
              </a:spcBef>
              <a:spcAft>
                <a:spcPts val="0"/>
              </a:spcAft>
              <a:buSzPts val="1600"/>
              <a:buFont typeface="Baloo 2"/>
              <a:buChar char="●"/>
            </a:pPr>
            <a:r>
              <a:rPr b="1" lang="en" sz="1600"/>
              <a:t>Modify or add text and images </a:t>
            </a:r>
            <a:r>
              <a:rPr lang="en" sz="1600"/>
              <a:t>if needed</a:t>
            </a:r>
            <a:endParaRPr sz="1600"/>
          </a:p>
          <a:p>
            <a:pPr indent="-330200" lvl="0" marL="457200" rtl="0" algn="l">
              <a:spcBef>
                <a:spcPts val="0"/>
              </a:spcBef>
              <a:spcAft>
                <a:spcPts val="0"/>
              </a:spcAft>
              <a:buSzPts val="1600"/>
              <a:buFont typeface="Baloo 2"/>
              <a:buChar char="●"/>
            </a:pPr>
            <a:r>
              <a:rPr lang="en" sz="1600"/>
              <a:t>Delete all the slides after the “Thanks” slide</a:t>
            </a:r>
            <a:endParaRPr sz="1600"/>
          </a:p>
          <a:p>
            <a:pPr indent="-330200" lvl="0" marL="457200" rtl="0" algn="l">
              <a:spcBef>
                <a:spcPts val="0"/>
              </a:spcBef>
              <a:spcAft>
                <a:spcPts val="0"/>
              </a:spcAft>
              <a:buSzPts val="1600"/>
              <a:buFont typeface="Baloo 2"/>
              <a:buChar char="●"/>
            </a:pPr>
            <a:r>
              <a:rPr lang="en" sz="1600"/>
              <a:t>Click </a:t>
            </a:r>
            <a:r>
              <a:rPr b="1" lang="en" sz="1600"/>
              <a:t>File &gt; Download &gt; PDF Document</a:t>
            </a:r>
            <a:endParaRPr b="1" sz="1600"/>
          </a:p>
          <a:p>
            <a:pPr indent="-330200" lvl="0" marL="457200" rtl="0" algn="l">
              <a:spcBef>
                <a:spcPts val="0"/>
              </a:spcBef>
              <a:spcAft>
                <a:spcPts val="0"/>
              </a:spcAft>
              <a:buSzPts val="1600"/>
              <a:buFont typeface="Baloo 2"/>
              <a:buChar char="●"/>
            </a:pPr>
            <a:r>
              <a:rPr lang="en" sz="1600"/>
              <a:t>It will be downloaded to your computer</a:t>
            </a:r>
            <a:endParaRPr sz="1600"/>
          </a:p>
          <a:p>
            <a:pPr indent="-330200" lvl="0" marL="457200" rtl="0" algn="l">
              <a:spcBef>
                <a:spcPts val="0"/>
              </a:spcBef>
              <a:spcAft>
                <a:spcPts val="0"/>
              </a:spcAft>
              <a:buSzPts val="1600"/>
              <a:buFont typeface="Baloo 2"/>
              <a:buChar char="●"/>
            </a:pPr>
            <a:r>
              <a:rPr lang="en" sz="1600"/>
              <a:t>Now let's continue with the print setting</a:t>
            </a:r>
            <a:endParaRPr sz="1600"/>
          </a:p>
          <a:p>
            <a:pPr indent="0" lvl="0" marL="0" rtl="0" algn="l">
              <a:spcBef>
                <a:spcPts val="1500"/>
              </a:spcBef>
              <a:spcAft>
                <a:spcPts val="0"/>
              </a:spcAft>
              <a:buNone/>
            </a:pPr>
            <a:r>
              <a:rPr b="1" lang="en" sz="2400"/>
              <a:t>Print with Adobe Acrobat</a:t>
            </a:r>
            <a:endParaRPr b="1" sz="2400"/>
          </a:p>
          <a:p>
            <a:pPr indent="-330200" lvl="0" marL="457200" rtl="0" algn="l">
              <a:spcBef>
                <a:spcPts val="1500"/>
              </a:spcBef>
              <a:spcAft>
                <a:spcPts val="0"/>
              </a:spcAft>
              <a:buSzPts val="1600"/>
              <a:buFont typeface="Baloo 2"/>
              <a:buChar char="●"/>
            </a:pPr>
            <a:r>
              <a:rPr b="1" lang="en" sz="1600"/>
              <a:t>Open the downloaded PDF with Adobe Acrobat</a:t>
            </a:r>
            <a:endParaRPr b="1" sz="1600"/>
          </a:p>
          <a:p>
            <a:pPr indent="-330200" lvl="0" marL="457200" rtl="0" algn="l">
              <a:spcBef>
                <a:spcPts val="0"/>
              </a:spcBef>
              <a:spcAft>
                <a:spcPts val="0"/>
              </a:spcAft>
              <a:buSzPts val="1600"/>
              <a:buFont typeface="Baloo 2"/>
              <a:buChar char="●"/>
            </a:pPr>
            <a:r>
              <a:rPr lang="en" sz="1600"/>
              <a:t>Go to </a:t>
            </a:r>
            <a:r>
              <a:rPr b="1" lang="en" sz="1600"/>
              <a:t>File </a:t>
            </a:r>
            <a:r>
              <a:rPr lang="en" sz="1600"/>
              <a:t>&gt; Print or press CTRL + P (Windows) / CMD + P (MAC)</a:t>
            </a:r>
            <a:endParaRPr sz="1600"/>
          </a:p>
          <a:p>
            <a:pPr indent="-330200" lvl="0" marL="457200" rtl="0" algn="l">
              <a:spcBef>
                <a:spcPts val="0"/>
              </a:spcBef>
              <a:spcAft>
                <a:spcPts val="0"/>
              </a:spcAft>
              <a:buSzPts val="1600"/>
              <a:buFont typeface="Baloo 2"/>
              <a:buChar char="●"/>
            </a:pPr>
            <a:r>
              <a:rPr lang="en" sz="1600"/>
              <a:t>Select these parameters:</a:t>
            </a:r>
            <a:endParaRPr/>
          </a:p>
        </p:txBody>
      </p:sp>
      <p:pic>
        <p:nvPicPr>
          <p:cNvPr id="2163" name="Google Shape;2163;p22"/>
          <p:cNvPicPr preferRelativeResize="0"/>
          <p:nvPr/>
        </p:nvPicPr>
        <p:blipFill rotWithShape="1">
          <a:blip r:embed="rId4">
            <a:alphaModFix/>
          </a:blip>
          <a:srcRect b="1087" l="491" r="1179" t="930"/>
          <a:stretch/>
        </p:blipFill>
        <p:spPr>
          <a:xfrm>
            <a:off x="3525225" y="6451925"/>
            <a:ext cx="3391125" cy="2481400"/>
          </a:xfrm>
          <a:prstGeom prst="rect">
            <a:avLst/>
          </a:prstGeom>
          <a:noFill/>
          <a:ln cap="flat" cmpd="sng" w="9525">
            <a:solidFill>
              <a:srgbClr val="000000"/>
            </a:solidFill>
            <a:prstDash val="solid"/>
            <a:round/>
            <a:headEnd len="sm" w="sm" type="none"/>
            <a:tailEnd len="sm" w="sm" type="none"/>
          </a:ln>
        </p:spPr>
      </p:pic>
      <p:pic>
        <p:nvPicPr>
          <p:cNvPr id="2164" name="Google Shape;2164;p22"/>
          <p:cNvPicPr preferRelativeResize="0"/>
          <p:nvPr/>
        </p:nvPicPr>
        <p:blipFill rotWithShape="1">
          <a:blip r:embed="rId5">
            <a:alphaModFix/>
          </a:blip>
          <a:srcRect b="0" l="0" r="0" t="0"/>
          <a:stretch/>
        </p:blipFill>
        <p:spPr>
          <a:xfrm>
            <a:off x="5794030" y="7186830"/>
            <a:ext cx="866390" cy="1224726"/>
          </a:xfrm>
          <a:prstGeom prst="rect">
            <a:avLst/>
          </a:prstGeom>
          <a:noFill/>
          <a:ln>
            <a:noFill/>
          </a:ln>
        </p:spPr>
      </p:pic>
      <p:sp>
        <p:nvSpPr>
          <p:cNvPr id="2165" name="Google Shape;2165;p22"/>
          <p:cNvSpPr/>
          <p:nvPr/>
        </p:nvSpPr>
        <p:spPr>
          <a:xfrm>
            <a:off x="4298475" y="7651165"/>
            <a:ext cx="420000" cy="106800"/>
          </a:xfrm>
          <a:prstGeom prst="rect">
            <a:avLst/>
          </a:prstGeom>
          <a:noFill/>
          <a:ln cap="flat" cmpd="sng" w="9525">
            <a:solidFill>
              <a:srgbClr val="5F5F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EEEE"/>
              </a:solidFill>
            </a:endParaRPr>
          </a:p>
        </p:txBody>
      </p:sp>
      <p:sp>
        <p:nvSpPr>
          <p:cNvPr id="2166" name="Google Shape;2166;p22"/>
          <p:cNvSpPr/>
          <p:nvPr/>
        </p:nvSpPr>
        <p:spPr>
          <a:xfrm>
            <a:off x="3929475" y="8259475"/>
            <a:ext cx="369000" cy="106800"/>
          </a:xfrm>
          <a:prstGeom prst="rect">
            <a:avLst/>
          </a:prstGeom>
          <a:noFill/>
          <a:ln cap="flat" cmpd="sng" w="9525">
            <a:solidFill>
              <a:srgbClr val="5F5F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EEEE"/>
              </a:solidFill>
            </a:endParaRPr>
          </a:p>
        </p:txBody>
      </p:sp>
      <p:cxnSp>
        <p:nvCxnSpPr>
          <p:cNvPr id="2167" name="Google Shape;2167;p22"/>
          <p:cNvCxnSpPr>
            <a:endCxn id="2168" idx="3"/>
          </p:cNvCxnSpPr>
          <p:nvPr/>
        </p:nvCxnSpPr>
        <p:spPr>
          <a:xfrm flipH="1">
            <a:off x="2978099" y="6705275"/>
            <a:ext cx="626400" cy="614100"/>
          </a:xfrm>
          <a:prstGeom prst="bentConnector3">
            <a:avLst>
              <a:gd fmla="val 50000" name="adj1"/>
            </a:avLst>
          </a:prstGeom>
          <a:noFill/>
          <a:ln cap="flat" cmpd="sng" w="9525">
            <a:solidFill>
              <a:schemeClr val="dk1"/>
            </a:solidFill>
            <a:prstDash val="solid"/>
            <a:round/>
            <a:headEnd len="med" w="med" type="stealth"/>
            <a:tailEnd len="med" w="med" type="none"/>
          </a:ln>
        </p:spPr>
      </p:cxnSp>
      <p:cxnSp>
        <p:nvCxnSpPr>
          <p:cNvPr id="2169" name="Google Shape;2169;p22"/>
          <p:cNvCxnSpPr>
            <a:endCxn id="2170" idx="3"/>
          </p:cNvCxnSpPr>
          <p:nvPr/>
        </p:nvCxnSpPr>
        <p:spPr>
          <a:xfrm flipH="1">
            <a:off x="2978111" y="6858825"/>
            <a:ext cx="1961100" cy="971100"/>
          </a:xfrm>
          <a:prstGeom prst="bentConnector3">
            <a:avLst>
              <a:gd fmla="val 50000" name="adj1"/>
            </a:avLst>
          </a:prstGeom>
          <a:noFill/>
          <a:ln cap="flat" cmpd="sng" w="9525">
            <a:solidFill>
              <a:schemeClr val="dk1"/>
            </a:solidFill>
            <a:prstDash val="solid"/>
            <a:round/>
            <a:headEnd len="med" w="med" type="stealth"/>
            <a:tailEnd len="med" w="med" type="none"/>
          </a:ln>
        </p:spPr>
      </p:cxnSp>
      <p:cxnSp>
        <p:nvCxnSpPr>
          <p:cNvPr id="2171" name="Google Shape;2171;p22"/>
          <p:cNvCxnSpPr>
            <a:stCxn id="2165" idx="1"/>
            <a:endCxn id="2172" idx="3"/>
          </p:cNvCxnSpPr>
          <p:nvPr/>
        </p:nvCxnSpPr>
        <p:spPr>
          <a:xfrm flipH="1">
            <a:off x="2978175" y="7704565"/>
            <a:ext cx="1320300" cy="636000"/>
          </a:xfrm>
          <a:prstGeom prst="bentConnector3">
            <a:avLst>
              <a:gd fmla="val 50003" name="adj1"/>
            </a:avLst>
          </a:prstGeom>
          <a:noFill/>
          <a:ln cap="flat" cmpd="sng" w="9525">
            <a:solidFill>
              <a:schemeClr val="dk1"/>
            </a:solidFill>
            <a:prstDash val="solid"/>
            <a:round/>
            <a:headEnd len="med" w="med" type="stealth"/>
            <a:tailEnd len="med" w="med" type="none"/>
          </a:ln>
        </p:spPr>
      </p:cxnSp>
      <p:cxnSp>
        <p:nvCxnSpPr>
          <p:cNvPr id="2173" name="Google Shape;2173;p22"/>
          <p:cNvCxnSpPr>
            <a:stCxn id="2166" idx="1"/>
            <a:endCxn id="2174" idx="3"/>
          </p:cNvCxnSpPr>
          <p:nvPr/>
        </p:nvCxnSpPr>
        <p:spPr>
          <a:xfrm flipH="1">
            <a:off x="2978175" y="8312875"/>
            <a:ext cx="951300" cy="463800"/>
          </a:xfrm>
          <a:prstGeom prst="bentConnector3">
            <a:avLst>
              <a:gd fmla="val 50004" name="adj1"/>
            </a:avLst>
          </a:prstGeom>
          <a:noFill/>
          <a:ln cap="flat" cmpd="sng" w="9525">
            <a:solidFill>
              <a:schemeClr val="dk1"/>
            </a:solidFill>
            <a:prstDash val="solid"/>
            <a:round/>
            <a:headEnd len="med" w="med" type="stealth"/>
            <a:tailEnd len="med" w="med" type="none"/>
          </a:ln>
        </p:spPr>
      </p:cxnSp>
      <p:sp>
        <p:nvSpPr>
          <p:cNvPr id="2168" name="Google Shape;2168;p22"/>
          <p:cNvSpPr txBox="1"/>
          <p:nvPr/>
        </p:nvSpPr>
        <p:spPr>
          <a:xfrm>
            <a:off x="588299" y="7190975"/>
            <a:ext cx="2389800" cy="256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1600">
                <a:solidFill>
                  <a:srgbClr val="292929"/>
                </a:solidFill>
                <a:latin typeface="Nunito"/>
                <a:ea typeface="Nunito"/>
                <a:cs typeface="Nunito"/>
                <a:sym typeface="Nunito"/>
              </a:rPr>
              <a:t>1.</a:t>
            </a:r>
            <a:r>
              <a:rPr lang="en" sz="1600">
                <a:solidFill>
                  <a:srgbClr val="292929"/>
                </a:solidFill>
                <a:latin typeface="Nunito"/>
                <a:ea typeface="Nunito"/>
                <a:cs typeface="Nunito"/>
                <a:sym typeface="Nunito"/>
              </a:rPr>
              <a:t> Select your printer</a:t>
            </a:r>
            <a:endParaRPr sz="1600">
              <a:solidFill>
                <a:srgbClr val="292929"/>
              </a:solidFill>
              <a:latin typeface="Nunito"/>
              <a:ea typeface="Nunito"/>
              <a:cs typeface="Nunito"/>
              <a:sym typeface="Nunito"/>
            </a:endParaRPr>
          </a:p>
        </p:txBody>
      </p:sp>
      <p:sp>
        <p:nvSpPr>
          <p:cNvPr id="2170" name="Google Shape;2170;p22"/>
          <p:cNvSpPr txBox="1"/>
          <p:nvPr/>
        </p:nvSpPr>
        <p:spPr>
          <a:xfrm>
            <a:off x="588311" y="7617675"/>
            <a:ext cx="2389800" cy="424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1600">
                <a:solidFill>
                  <a:srgbClr val="292929"/>
                </a:solidFill>
                <a:latin typeface="Nunito"/>
                <a:ea typeface="Nunito"/>
                <a:cs typeface="Nunito"/>
                <a:sym typeface="Nunito"/>
              </a:rPr>
              <a:t>2.</a:t>
            </a:r>
            <a:r>
              <a:rPr lang="en" sz="1600">
                <a:solidFill>
                  <a:srgbClr val="292929"/>
                </a:solidFill>
                <a:latin typeface="Nunito"/>
                <a:ea typeface="Nunito"/>
                <a:cs typeface="Nunito"/>
                <a:sym typeface="Nunito"/>
              </a:rPr>
              <a:t> Check if you want to print it in black and white</a:t>
            </a:r>
            <a:endParaRPr sz="1600">
              <a:solidFill>
                <a:srgbClr val="292929"/>
              </a:solidFill>
              <a:latin typeface="Nunito"/>
              <a:ea typeface="Nunito"/>
              <a:cs typeface="Nunito"/>
              <a:sym typeface="Nunito"/>
            </a:endParaRPr>
          </a:p>
        </p:txBody>
      </p:sp>
      <p:sp>
        <p:nvSpPr>
          <p:cNvPr id="2172" name="Google Shape;2172;p22"/>
          <p:cNvSpPr txBox="1"/>
          <p:nvPr/>
        </p:nvSpPr>
        <p:spPr>
          <a:xfrm>
            <a:off x="588300" y="8212075"/>
            <a:ext cx="2389800" cy="256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1600">
                <a:solidFill>
                  <a:srgbClr val="292929"/>
                </a:solidFill>
                <a:latin typeface="Nunito"/>
                <a:ea typeface="Nunito"/>
                <a:cs typeface="Nunito"/>
                <a:sym typeface="Nunito"/>
              </a:rPr>
              <a:t>3.</a:t>
            </a:r>
            <a:r>
              <a:rPr lang="en" sz="1600">
                <a:solidFill>
                  <a:srgbClr val="292929"/>
                </a:solidFill>
                <a:latin typeface="Nunito"/>
                <a:ea typeface="Nunito"/>
                <a:cs typeface="Nunito"/>
                <a:sym typeface="Nunito"/>
              </a:rPr>
              <a:t> Select ‘Actual size’</a:t>
            </a:r>
            <a:endParaRPr sz="1600">
              <a:solidFill>
                <a:srgbClr val="292929"/>
              </a:solidFill>
              <a:latin typeface="Nunito"/>
              <a:ea typeface="Nunito"/>
              <a:cs typeface="Nunito"/>
              <a:sym typeface="Nunito"/>
            </a:endParaRPr>
          </a:p>
        </p:txBody>
      </p:sp>
      <p:sp>
        <p:nvSpPr>
          <p:cNvPr id="2174" name="Google Shape;2174;p22"/>
          <p:cNvSpPr txBox="1"/>
          <p:nvPr/>
        </p:nvSpPr>
        <p:spPr>
          <a:xfrm>
            <a:off x="588299" y="8638775"/>
            <a:ext cx="2389800" cy="275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1600">
                <a:solidFill>
                  <a:srgbClr val="292929"/>
                </a:solidFill>
                <a:latin typeface="Nunito"/>
                <a:ea typeface="Nunito"/>
                <a:cs typeface="Nunito"/>
                <a:sym typeface="Nunito"/>
              </a:rPr>
              <a:t>4.</a:t>
            </a:r>
            <a:r>
              <a:rPr lang="en" sz="1600">
                <a:solidFill>
                  <a:srgbClr val="292929"/>
                </a:solidFill>
                <a:latin typeface="Nunito"/>
                <a:ea typeface="Nunito"/>
                <a:cs typeface="Nunito"/>
                <a:sym typeface="Nunito"/>
              </a:rPr>
              <a:t> Select “Portrait”</a:t>
            </a:r>
            <a:endParaRPr sz="1600">
              <a:solidFill>
                <a:srgbClr val="292929"/>
              </a:solidFill>
              <a:latin typeface="Nunito"/>
              <a:ea typeface="Nunito"/>
              <a:cs typeface="Nunito"/>
              <a:sym typeface="Nunito"/>
            </a:endParaRPr>
          </a:p>
        </p:txBody>
      </p:sp>
      <p:sp>
        <p:nvSpPr>
          <p:cNvPr id="2175" name="Google Shape;2175;p22"/>
          <p:cNvSpPr txBox="1"/>
          <p:nvPr/>
        </p:nvSpPr>
        <p:spPr>
          <a:xfrm>
            <a:off x="588300" y="9100750"/>
            <a:ext cx="6536100" cy="9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292929"/>
                </a:solidFill>
                <a:latin typeface="Nunito"/>
                <a:ea typeface="Nunito"/>
                <a:cs typeface="Nunito"/>
                <a:sym typeface="Nunito"/>
              </a:rPr>
              <a:t>The text "</a:t>
            </a:r>
            <a:r>
              <a:rPr b="1" lang="en" sz="1600">
                <a:solidFill>
                  <a:srgbClr val="292929"/>
                </a:solidFill>
                <a:latin typeface="Nunito"/>
                <a:ea typeface="Nunito"/>
                <a:cs typeface="Nunito"/>
                <a:sym typeface="Nunito"/>
              </a:rPr>
              <a:t>Click to add subtitle</a:t>
            </a:r>
            <a:r>
              <a:rPr lang="en" sz="1600">
                <a:solidFill>
                  <a:srgbClr val="292929"/>
                </a:solidFill>
                <a:latin typeface="Nunito"/>
                <a:ea typeface="Nunito"/>
                <a:cs typeface="Nunito"/>
                <a:sym typeface="Nunito"/>
              </a:rPr>
              <a:t>" that you will see in the text boxes will disappear when printed. To print with text, you can write the text in those boxes or you can print it and write by hand</a:t>
            </a:r>
            <a:endParaRPr sz="1600">
              <a:solidFill>
                <a:srgbClr val="292929"/>
              </a:solidFill>
              <a:latin typeface="Nunito"/>
              <a:ea typeface="Nunito"/>
              <a:cs typeface="Nunito"/>
              <a:sym typeface="Nunito"/>
            </a:endParaRPr>
          </a:p>
        </p:txBody>
      </p:sp>
      <p:sp>
        <p:nvSpPr>
          <p:cNvPr id="2176" name="Google Shape;2176;p22"/>
          <p:cNvSpPr/>
          <p:nvPr/>
        </p:nvSpPr>
        <p:spPr>
          <a:xfrm rot="2145489">
            <a:off x="6566771" y="3271826"/>
            <a:ext cx="516521" cy="435156"/>
          </a:xfrm>
          <a:custGeom>
            <a:rect b="b" l="l" r="r" t="t"/>
            <a:pathLst>
              <a:path extrusionOk="0" h="7532" w="8940">
                <a:moveTo>
                  <a:pt x="6393" y="1"/>
                </a:moveTo>
                <a:cubicBezTo>
                  <a:pt x="6293" y="1"/>
                  <a:pt x="6192" y="11"/>
                  <a:pt x="6092" y="33"/>
                </a:cubicBezTo>
                <a:cubicBezTo>
                  <a:pt x="5355" y="190"/>
                  <a:pt x="4829" y="1122"/>
                  <a:pt x="5233" y="1757"/>
                </a:cubicBezTo>
                <a:lnTo>
                  <a:pt x="4902" y="1777"/>
                </a:lnTo>
                <a:cubicBezTo>
                  <a:pt x="4296" y="1194"/>
                  <a:pt x="3614" y="653"/>
                  <a:pt x="2802" y="440"/>
                </a:cubicBezTo>
                <a:cubicBezTo>
                  <a:pt x="2590" y="384"/>
                  <a:pt x="2368" y="355"/>
                  <a:pt x="2146" y="355"/>
                </a:cubicBezTo>
                <a:cubicBezTo>
                  <a:pt x="1518" y="355"/>
                  <a:pt x="892" y="584"/>
                  <a:pt x="511" y="1075"/>
                </a:cubicBezTo>
                <a:cubicBezTo>
                  <a:pt x="1" y="1733"/>
                  <a:pt x="55" y="2698"/>
                  <a:pt x="422" y="3447"/>
                </a:cubicBezTo>
                <a:cubicBezTo>
                  <a:pt x="791" y="4196"/>
                  <a:pt x="1420" y="4776"/>
                  <a:pt x="2037" y="5340"/>
                </a:cubicBezTo>
                <a:cubicBezTo>
                  <a:pt x="2874" y="6104"/>
                  <a:pt x="3737" y="6885"/>
                  <a:pt x="4798" y="7289"/>
                </a:cubicBezTo>
                <a:cubicBezTo>
                  <a:pt x="5211" y="7446"/>
                  <a:pt x="5665" y="7532"/>
                  <a:pt x="6112" y="7532"/>
                </a:cubicBezTo>
                <a:cubicBezTo>
                  <a:pt x="6809" y="7532"/>
                  <a:pt x="7492" y="7322"/>
                  <a:pt x="7987" y="6841"/>
                </a:cubicBezTo>
                <a:cubicBezTo>
                  <a:pt x="8939" y="5917"/>
                  <a:pt x="8896" y="4395"/>
                  <a:pt x="8700" y="3085"/>
                </a:cubicBezTo>
                <a:cubicBezTo>
                  <a:pt x="8587" y="2339"/>
                  <a:pt x="8436" y="1574"/>
                  <a:pt x="8013" y="950"/>
                </a:cubicBezTo>
                <a:cubicBezTo>
                  <a:pt x="7648" y="411"/>
                  <a:pt x="7030" y="1"/>
                  <a:pt x="63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2"/>
          <p:cNvSpPr/>
          <p:nvPr/>
        </p:nvSpPr>
        <p:spPr>
          <a:xfrm rot="1010872">
            <a:off x="5867440" y="2676706"/>
            <a:ext cx="729574" cy="614639"/>
          </a:xfrm>
          <a:custGeom>
            <a:rect b="b" l="l" r="r" t="t"/>
            <a:pathLst>
              <a:path extrusionOk="0" h="7532" w="8940">
                <a:moveTo>
                  <a:pt x="6393" y="1"/>
                </a:moveTo>
                <a:cubicBezTo>
                  <a:pt x="6293" y="1"/>
                  <a:pt x="6192" y="11"/>
                  <a:pt x="6092" y="33"/>
                </a:cubicBezTo>
                <a:cubicBezTo>
                  <a:pt x="5355" y="190"/>
                  <a:pt x="4829" y="1122"/>
                  <a:pt x="5233" y="1757"/>
                </a:cubicBezTo>
                <a:lnTo>
                  <a:pt x="4902" y="1777"/>
                </a:lnTo>
                <a:cubicBezTo>
                  <a:pt x="4296" y="1194"/>
                  <a:pt x="3614" y="653"/>
                  <a:pt x="2802" y="440"/>
                </a:cubicBezTo>
                <a:cubicBezTo>
                  <a:pt x="2590" y="384"/>
                  <a:pt x="2368" y="355"/>
                  <a:pt x="2146" y="355"/>
                </a:cubicBezTo>
                <a:cubicBezTo>
                  <a:pt x="1518" y="355"/>
                  <a:pt x="892" y="584"/>
                  <a:pt x="511" y="1075"/>
                </a:cubicBezTo>
                <a:cubicBezTo>
                  <a:pt x="1" y="1733"/>
                  <a:pt x="55" y="2698"/>
                  <a:pt x="422" y="3447"/>
                </a:cubicBezTo>
                <a:cubicBezTo>
                  <a:pt x="791" y="4196"/>
                  <a:pt x="1420" y="4776"/>
                  <a:pt x="2037" y="5340"/>
                </a:cubicBezTo>
                <a:cubicBezTo>
                  <a:pt x="2874" y="6104"/>
                  <a:pt x="3737" y="6885"/>
                  <a:pt x="4798" y="7289"/>
                </a:cubicBezTo>
                <a:cubicBezTo>
                  <a:pt x="5211" y="7446"/>
                  <a:pt x="5665" y="7532"/>
                  <a:pt x="6112" y="7532"/>
                </a:cubicBezTo>
                <a:cubicBezTo>
                  <a:pt x="6809" y="7532"/>
                  <a:pt x="7492" y="7322"/>
                  <a:pt x="7987" y="6841"/>
                </a:cubicBezTo>
                <a:cubicBezTo>
                  <a:pt x="8939" y="5917"/>
                  <a:pt x="8896" y="4395"/>
                  <a:pt x="8700" y="3085"/>
                </a:cubicBezTo>
                <a:cubicBezTo>
                  <a:pt x="8587" y="2339"/>
                  <a:pt x="8436" y="1574"/>
                  <a:pt x="8013" y="950"/>
                </a:cubicBezTo>
                <a:cubicBezTo>
                  <a:pt x="7648" y="411"/>
                  <a:pt x="7030" y="1"/>
                  <a:pt x="6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8" name="Google Shape;2178;p22"/>
          <p:cNvGrpSpPr/>
          <p:nvPr/>
        </p:nvGrpSpPr>
        <p:grpSpPr>
          <a:xfrm>
            <a:off x="6488310" y="4061546"/>
            <a:ext cx="1465898" cy="593720"/>
            <a:chOff x="902955" y="1361575"/>
            <a:chExt cx="4605396" cy="1865284"/>
          </a:xfrm>
        </p:grpSpPr>
        <p:sp>
          <p:nvSpPr>
            <p:cNvPr id="2179" name="Google Shape;2179;p22"/>
            <p:cNvSpPr/>
            <p:nvPr/>
          </p:nvSpPr>
          <p:spPr>
            <a:xfrm>
              <a:off x="2416480" y="2362560"/>
              <a:ext cx="908719" cy="864300"/>
            </a:xfrm>
            <a:custGeom>
              <a:rect b="b" l="l" r="r" t="t"/>
              <a:pathLst>
                <a:path extrusionOk="0" h="6674" w="7017">
                  <a:moveTo>
                    <a:pt x="3508" y="1"/>
                  </a:moveTo>
                  <a:lnTo>
                    <a:pt x="2423" y="2198"/>
                  </a:lnTo>
                  <a:lnTo>
                    <a:pt x="0" y="2551"/>
                  </a:lnTo>
                  <a:lnTo>
                    <a:pt x="1754" y="4260"/>
                  </a:lnTo>
                  <a:lnTo>
                    <a:pt x="1339" y="6674"/>
                  </a:lnTo>
                  <a:lnTo>
                    <a:pt x="3508" y="5534"/>
                  </a:lnTo>
                  <a:lnTo>
                    <a:pt x="5676" y="6674"/>
                  </a:lnTo>
                  <a:lnTo>
                    <a:pt x="5262" y="4260"/>
                  </a:lnTo>
                  <a:lnTo>
                    <a:pt x="7016" y="2551"/>
                  </a:lnTo>
                  <a:lnTo>
                    <a:pt x="4592" y="2198"/>
                  </a:lnTo>
                  <a:lnTo>
                    <a:pt x="3508" y="1"/>
                  </a:lnTo>
                  <a:close/>
                </a:path>
              </a:pathLst>
            </a:custGeom>
            <a:solidFill>
              <a:srgbClr val="F9C8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2"/>
            <p:cNvSpPr/>
            <p:nvPr/>
          </p:nvSpPr>
          <p:spPr>
            <a:xfrm>
              <a:off x="902955" y="1361575"/>
              <a:ext cx="4605186" cy="1796293"/>
            </a:xfrm>
            <a:custGeom>
              <a:rect b="b" l="l" r="r" t="t"/>
              <a:pathLst>
                <a:path extrusionOk="0" h="17099" w="43837">
                  <a:moveTo>
                    <a:pt x="2128" y="1"/>
                  </a:moveTo>
                  <a:cubicBezTo>
                    <a:pt x="1919" y="1"/>
                    <a:pt x="1714" y="32"/>
                    <a:pt x="1525" y="88"/>
                  </a:cubicBezTo>
                  <a:cubicBezTo>
                    <a:pt x="645" y="350"/>
                    <a:pt x="1" y="1169"/>
                    <a:pt x="1" y="2128"/>
                  </a:cubicBezTo>
                  <a:lnTo>
                    <a:pt x="1" y="14971"/>
                  </a:lnTo>
                  <a:cubicBezTo>
                    <a:pt x="1" y="15929"/>
                    <a:pt x="646" y="16750"/>
                    <a:pt x="1525" y="17011"/>
                  </a:cubicBezTo>
                  <a:cubicBezTo>
                    <a:pt x="1714" y="17067"/>
                    <a:pt x="1916" y="17099"/>
                    <a:pt x="2128" y="17099"/>
                  </a:cubicBezTo>
                  <a:lnTo>
                    <a:pt x="37439" y="17099"/>
                  </a:lnTo>
                  <a:cubicBezTo>
                    <a:pt x="37677" y="17099"/>
                    <a:pt x="38102" y="16743"/>
                    <a:pt x="38627" y="16170"/>
                  </a:cubicBezTo>
                  <a:cubicBezTo>
                    <a:pt x="39345" y="15377"/>
                    <a:pt x="40253" y="14181"/>
                    <a:pt x="41103" y="12936"/>
                  </a:cubicBezTo>
                  <a:cubicBezTo>
                    <a:pt x="41688" y="12086"/>
                    <a:pt x="42248" y="11211"/>
                    <a:pt x="42706" y="10436"/>
                  </a:cubicBezTo>
                  <a:cubicBezTo>
                    <a:pt x="42773" y="10324"/>
                    <a:pt x="42838" y="10216"/>
                    <a:pt x="42898" y="10109"/>
                  </a:cubicBezTo>
                  <a:cubicBezTo>
                    <a:pt x="43526" y="9011"/>
                    <a:pt x="43837" y="8482"/>
                    <a:pt x="43837" y="8024"/>
                  </a:cubicBezTo>
                  <a:cubicBezTo>
                    <a:pt x="43837" y="7548"/>
                    <a:pt x="43490" y="7147"/>
                    <a:pt x="42809" y="6245"/>
                  </a:cubicBezTo>
                  <a:cubicBezTo>
                    <a:pt x="42777" y="6202"/>
                    <a:pt x="42741" y="6159"/>
                    <a:pt x="42706" y="6110"/>
                  </a:cubicBezTo>
                  <a:cubicBezTo>
                    <a:pt x="42221" y="5465"/>
                    <a:pt x="41668" y="4716"/>
                    <a:pt x="41103" y="3972"/>
                  </a:cubicBezTo>
                  <a:cubicBezTo>
                    <a:pt x="40233" y="2823"/>
                    <a:pt x="39338" y="1678"/>
                    <a:pt x="38627" y="914"/>
                  </a:cubicBezTo>
                  <a:cubicBezTo>
                    <a:pt x="38107" y="353"/>
                    <a:pt x="37681" y="1"/>
                    <a:pt x="37439" y="1"/>
                  </a:cubicBezTo>
                  <a:close/>
                </a:path>
              </a:pathLst>
            </a:custGeom>
            <a:solidFill>
              <a:srgbClr val="CCBE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2"/>
            <p:cNvSpPr/>
            <p:nvPr/>
          </p:nvSpPr>
          <p:spPr>
            <a:xfrm>
              <a:off x="1767640" y="1361575"/>
              <a:ext cx="3024882" cy="1796293"/>
            </a:xfrm>
            <a:custGeom>
              <a:rect b="b" l="l" r="r" t="t"/>
              <a:pathLst>
                <a:path extrusionOk="0" h="17099" w="28794">
                  <a:moveTo>
                    <a:pt x="0" y="1"/>
                  </a:moveTo>
                  <a:lnTo>
                    <a:pt x="0" y="17099"/>
                  </a:lnTo>
                  <a:lnTo>
                    <a:pt x="1312" y="17099"/>
                  </a:lnTo>
                  <a:lnTo>
                    <a:pt x="1312" y="1"/>
                  </a:lnTo>
                  <a:close/>
                  <a:moveTo>
                    <a:pt x="13704" y="1"/>
                  </a:moveTo>
                  <a:lnTo>
                    <a:pt x="13704" y="17099"/>
                  </a:lnTo>
                  <a:lnTo>
                    <a:pt x="15015" y="17099"/>
                  </a:lnTo>
                  <a:lnTo>
                    <a:pt x="15015" y="1"/>
                  </a:lnTo>
                  <a:close/>
                  <a:moveTo>
                    <a:pt x="27482" y="1"/>
                  </a:moveTo>
                  <a:lnTo>
                    <a:pt x="27482" y="17099"/>
                  </a:lnTo>
                  <a:lnTo>
                    <a:pt x="28793" y="17099"/>
                  </a:lnTo>
                  <a:lnTo>
                    <a:pt x="28793" y="1"/>
                  </a:lnTo>
                  <a:close/>
                </a:path>
              </a:pathLst>
            </a:custGeom>
            <a:solidFill>
              <a:srgbClr val="F9C8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2"/>
            <p:cNvSpPr/>
            <p:nvPr/>
          </p:nvSpPr>
          <p:spPr>
            <a:xfrm>
              <a:off x="1338817" y="1361575"/>
              <a:ext cx="3147058" cy="1796293"/>
            </a:xfrm>
            <a:custGeom>
              <a:rect b="b" l="l" r="r" t="t"/>
              <a:pathLst>
                <a:path extrusionOk="0" h="17099" w="29957">
                  <a:moveTo>
                    <a:pt x="1" y="1"/>
                  </a:moveTo>
                  <a:lnTo>
                    <a:pt x="1" y="17099"/>
                  </a:lnTo>
                  <a:lnTo>
                    <a:pt x="2476" y="17099"/>
                  </a:lnTo>
                  <a:lnTo>
                    <a:pt x="2476" y="1"/>
                  </a:lnTo>
                  <a:close/>
                  <a:moveTo>
                    <a:pt x="13701" y="1"/>
                  </a:moveTo>
                  <a:lnTo>
                    <a:pt x="13701" y="17099"/>
                  </a:lnTo>
                  <a:lnTo>
                    <a:pt x="16184" y="17099"/>
                  </a:lnTo>
                  <a:lnTo>
                    <a:pt x="16184" y="1"/>
                  </a:lnTo>
                  <a:close/>
                  <a:moveTo>
                    <a:pt x="27481" y="1"/>
                  </a:moveTo>
                  <a:lnTo>
                    <a:pt x="27481" y="17099"/>
                  </a:lnTo>
                  <a:lnTo>
                    <a:pt x="29957" y="17099"/>
                  </a:lnTo>
                  <a:lnTo>
                    <a:pt x="299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2"/>
            <p:cNvSpPr/>
            <p:nvPr/>
          </p:nvSpPr>
          <p:spPr>
            <a:xfrm>
              <a:off x="2073867" y="1361575"/>
              <a:ext cx="3147058" cy="1796293"/>
            </a:xfrm>
            <a:custGeom>
              <a:rect b="b" l="l" r="r" t="t"/>
              <a:pathLst>
                <a:path extrusionOk="0" h="17099" w="29957">
                  <a:moveTo>
                    <a:pt x="27481" y="917"/>
                  </a:moveTo>
                  <a:lnTo>
                    <a:pt x="27481" y="16170"/>
                  </a:lnTo>
                  <a:cubicBezTo>
                    <a:pt x="28201" y="15377"/>
                    <a:pt x="29108" y="14181"/>
                    <a:pt x="29957" y="12937"/>
                  </a:cubicBezTo>
                  <a:lnTo>
                    <a:pt x="29957" y="3973"/>
                  </a:lnTo>
                  <a:cubicBezTo>
                    <a:pt x="29088" y="2825"/>
                    <a:pt x="28192" y="1679"/>
                    <a:pt x="27481" y="917"/>
                  </a:cubicBezTo>
                  <a:close/>
                  <a:moveTo>
                    <a:pt x="1" y="1"/>
                  </a:moveTo>
                  <a:lnTo>
                    <a:pt x="1" y="17099"/>
                  </a:lnTo>
                  <a:lnTo>
                    <a:pt x="2478" y="17099"/>
                  </a:lnTo>
                  <a:lnTo>
                    <a:pt x="2478" y="1"/>
                  </a:lnTo>
                  <a:close/>
                  <a:moveTo>
                    <a:pt x="13703" y="1"/>
                  </a:moveTo>
                  <a:lnTo>
                    <a:pt x="13703" y="17099"/>
                  </a:lnTo>
                  <a:lnTo>
                    <a:pt x="16179" y="17099"/>
                  </a:lnTo>
                  <a:lnTo>
                    <a:pt x="16179" y="1"/>
                  </a:lnTo>
                  <a:close/>
                </a:path>
              </a:pathLst>
            </a:custGeom>
            <a:solidFill>
              <a:srgbClr val="899E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2"/>
            <p:cNvSpPr/>
            <p:nvPr/>
          </p:nvSpPr>
          <p:spPr>
            <a:xfrm>
              <a:off x="1063055" y="1361575"/>
              <a:ext cx="4445297" cy="1796293"/>
            </a:xfrm>
            <a:custGeom>
              <a:rect b="b" l="l" r="r" t="t"/>
              <a:pathLst>
                <a:path extrusionOk="0" h="17099" w="42315">
                  <a:moveTo>
                    <a:pt x="41183" y="6113"/>
                  </a:moveTo>
                  <a:lnTo>
                    <a:pt x="41183" y="10436"/>
                  </a:lnTo>
                  <a:cubicBezTo>
                    <a:pt x="41252" y="10324"/>
                    <a:pt x="41314" y="10216"/>
                    <a:pt x="41375" y="10109"/>
                  </a:cubicBezTo>
                  <a:cubicBezTo>
                    <a:pt x="42005" y="9012"/>
                    <a:pt x="42314" y="8482"/>
                    <a:pt x="42314" y="8024"/>
                  </a:cubicBezTo>
                  <a:cubicBezTo>
                    <a:pt x="42313" y="7548"/>
                    <a:pt x="41966" y="7147"/>
                    <a:pt x="41288" y="6247"/>
                  </a:cubicBezTo>
                  <a:cubicBezTo>
                    <a:pt x="41255" y="6204"/>
                    <a:pt x="41219" y="6159"/>
                    <a:pt x="41183" y="6113"/>
                  </a:cubicBezTo>
                  <a:close/>
                  <a:moveTo>
                    <a:pt x="604" y="1"/>
                  </a:moveTo>
                  <a:cubicBezTo>
                    <a:pt x="395" y="1"/>
                    <a:pt x="190" y="32"/>
                    <a:pt x="1" y="88"/>
                  </a:cubicBezTo>
                  <a:lnTo>
                    <a:pt x="1" y="17011"/>
                  </a:lnTo>
                  <a:cubicBezTo>
                    <a:pt x="190" y="17067"/>
                    <a:pt x="392" y="17099"/>
                    <a:pt x="604" y="17099"/>
                  </a:cubicBezTo>
                  <a:lnTo>
                    <a:pt x="1312" y="17099"/>
                  </a:lnTo>
                  <a:lnTo>
                    <a:pt x="1312" y="1"/>
                  </a:lnTo>
                  <a:close/>
                  <a:moveTo>
                    <a:pt x="13701" y="1"/>
                  </a:moveTo>
                  <a:lnTo>
                    <a:pt x="13701" y="17099"/>
                  </a:lnTo>
                  <a:lnTo>
                    <a:pt x="15013" y="17099"/>
                  </a:lnTo>
                  <a:lnTo>
                    <a:pt x="15013" y="1"/>
                  </a:lnTo>
                  <a:close/>
                  <a:moveTo>
                    <a:pt x="27480" y="1"/>
                  </a:moveTo>
                  <a:lnTo>
                    <a:pt x="27480" y="17099"/>
                  </a:lnTo>
                  <a:lnTo>
                    <a:pt x="28791" y="17099"/>
                  </a:lnTo>
                  <a:lnTo>
                    <a:pt x="28791" y="1"/>
                  </a:lnTo>
                  <a:close/>
                </a:path>
              </a:pathLst>
            </a:custGeom>
            <a:solidFill>
              <a:srgbClr val="D0DA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hedule by Slidesgo">
  <a:themeElements>
    <a:clrScheme name="Simple Light">
      <a:dk1>
        <a:srgbClr val="685D65"/>
      </a:dk1>
      <a:lt1>
        <a:srgbClr val="967667"/>
      </a:lt1>
      <a:dk2>
        <a:srgbClr val="F9C893"/>
      </a:dk2>
      <a:lt2>
        <a:srgbClr val="E78A84"/>
      </a:lt2>
      <a:accent1>
        <a:srgbClr val="FCD9D7"/>
      </a:accent1>
      <a:accent2>
        <a:srgbClr val="899E8C"/>
      </a:accent2>
      <a:accent3>
        <a:srgbClr val="D0DAC5"/>
      </a:accent3>
      <a:accent4>
        <a:srgbClr val="FFF9F3"/>
      </a:accent4>
      <a:accent5>
        <a:srgbClr val="CCBEB8"/>
      </a:accent5>
      <a:accent6>
        <a:srgbClr val="FFFFFF"/>
      </a:accent6>
      <a:hlink>
        <a:srgbClr val="685D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