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535" y="145911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9534" y="48351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388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9534" y="4348140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2016-04-18T05:00:49Z</dcterms:modified>
</cp:coreProperties>
</file>