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Proxima Nova"/>
      <p:regular r:id="rId42"/>
      <p:bold r:id="rId43"/>
      <p:italic r:id="rId44"/>
      <p:boldItalic r:id="rId45"/>
    </p:embeddedFont>
    <p:embeddedFont>
      <p:font typeface="Proxima Nova Semibold"/>
      <p:regular r:id="rId46"/>
      <p:bold r:id="rId47"/>
      <p:boldItalic r:id="rId48"/>
    </p:embeddedFont>
    <p:embeddedFont>
      <p:font typeface="Fira Code"/>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5A1989-0D62-4D21-82E8-AD84E3FDE876}">
  <a:tblStyle styleId="{D45A1989-0D62-4D21-82E8-AD84E3FDE8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ProximaNova-regular.fntdata"/><Relationship Id="rId41" Type="http://schemas.openxmlformats.org/officeDocument/2006/relationships/slide" Target="slides/slide35.xml"/><Relationship Id="rId44" Type="http://schemas.openxmlformats.org/officeDocument/2006/relationships/font" Target="fonts/ProximaNova-italic.fntdata"/><Relationship Id="rId43" Type="http://schemas.openxmlformats.org/officeDocument/2006/relationships/font" Target="fonts/ProximaNova-bold.fntdata"/><Relationship Id="rId46" Type="http://schemas.openxmlformats.org/officeDocument/2006/relationships/font" Target="fonts/ProximaNovaSemibold-regular.fntdata"/><Relationship Id="rId45"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roximaNovaSemibold-boldItalic.fntdata"/><Relationship Id="rId47" Type="http://schemas.openxmlformats.org/officeDocument/2006/relationships/font" Target="fonts/ProximaNovaSemibold-bold.fntdata"/><Relationship Id="rId49" Type="http://schemas.openxmlformats.org/officeDocument/2006/relationships/font" Target="fonts/FiraCod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FiraCode-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7b51334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7b51334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6" name="Shape 2226"/>
        <p:cNvGrpSpPr/>
        <p:nvPr/>
      </p:nvGrpSpPr>
      <p:grpSpPr>
        <a:xfrm>
          <a:off x="0" y="0"/>
          <a:ext cx="0" cy="0"/>
          <a:chOff x="0" y="0"/>
          <a:chExt cx="0" cy="0"/>
        </a:xfrm>
      </p:grpSpPr>
      <p:sp>
        <p:nvSpPr>
          <p:cNvPr id="2227" name="Google Shape;2227;g1c0816af25f_0_2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8" name="Google Shape;2228;g1c0816af25f_0_2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9" name="Shape 3819"/>
        <p:cNvGrpSpPr/>
        <p:nvPr/>
      </p:nvGrpSpPr>
      <p:grpSpPr>
        <a:xfrm>
          <a:off x="0" y="0"/>
          <a:ext cx="0" cy="0"/>
          <a:chOff x="0" y="0"/>
          <a:chExt cx="0" cy="0"/>
        </a:xfrm>
      </p:grpSpPr>
      <p:sp>
        <p:nvSpPr>
          <p:cNvPr id="3820" name="Google Shape;3820;g1c0816af25f_0_2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1" name="Google Shape;3821;g1c0816af25f_0_2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1" name="Shape 3871"/>
        <p:cNvGrpSpPr/>
        <p:nvPr/>
      </p:nvGrpSpPr>
      <p:grpSpPr>
        <a:xfrm>
          <a:off x="0" y="0"/>
          <a:ext cx="0" cy="0"/>
          <a:chOff x="0" y="0"/>
          <a:chExt cx="0" cy="0"/>
        </a:xfrm>
      </p:grpSpPr>
      <p:sp>
        <p:nvSpPr>
          <p:cNvPr id="3872" name="Google Shape;3872;g1c0816af25f_0_2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3" name="Google Shape;3873;g1c0816af25f_0_2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3" name="Shape 3893"/>
        <p:cNvGrpSpPr/>
        <p:nvPr/>
      </p:nvGrpSpPr>
      <p:grpSpPr>
        <a:xfrm>
          <a:off x="0" y="0"/>
          <a:ext cx="0" cy="0"/>
          <a:chOff x="0" y="0"/>
          <a:chExt cx="0" cy="0"/>
        </a:xfrm>
      </p:grpSpPr>
      <p:sp>
        <p:nvSpPr>
          <p:cNvPr id="3894" name="Google Shape;3894;g1c0816af25f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5" name="Google Shape;3895;g1c0816af25f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3" name="Shape 3933"/>
        <p:cNvGrpSpPr/>
        <p:nvPr/>
      </p:nvGrpSpPr>
      <p:grpSpPr>
        <a:xfrm>
          <a:off x="0" y="0"/>
          <a:ext cx="0" cy="0"/>
          <a:chOff x="0" y="0"/>
          <a:chExt cx="0" cy="0"/>
        </a:xfrm>
      </p:grpSpPr>
      <p:sp>
        <p:nvSpPr>
          <p:cNvPr id="3934" name="Google Shape;3934;g1c0816af25f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5" name="Google Shape;3935;g1c0816af25f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5" name="Shape 3965"/>
        <p:cNvGrpSpPr/>
        <p:nvPr/>
      </p:nvGrpSpPr>
      <p:grpSpPr>
        <a:xfrm>
          <a:off x="0" y="0"/>
          <a:ext cx="0" cy="0"/>
          <a:chOff x="0" y="0"/>
          <a:chExt cx="0" cy="0"/>
        </a:xfrm>
      </p:grpSpPr>
      <p:sp>
        <p:nvSpPr>
          <p:cNvPr id="3966" name="Google Shape;3966;g1c0816af25f_0_2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7" name="Google Shape;3967;g1c0816af25f_0_2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1" name="Shape 4041"/>
        <p:cNvGrpSpPr/>
        <p:nvPr/>
      </p:nvGrpSpPr>
      <p:grpSpPr>
        <a:xfrm>
          <a:off x="0" y="0"/>
          <a:ext cx="0" cy="0"/>
          <a:chOff x="0" y="0"/>
          <a:chExt cx="0" cy="0"/>
        </a:xfrm>
      </p:grpSpPr>
      <p:sp>
        <p:nvSpPr>
          <p:cNvPr id="4042" name="Google Shape;4042;g1c0816af25f_0_2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3" name="Google Shape;4043;g1c0816af25f_0_2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4" name="Shape 4064"/>
        <p:cNvGrpSpPr/>
        <p:nvPr/>
      </p:nvGrpSpPr>
      <p:grpSpPr>
        <a:xfrm>
          <a:off x="0" y="0"/>
          <a:ext cx="0" cy="0"/>
          <a:chOff x="0" y="0"/>
          <a:chExt cx="0" cy="0"/>
        </a:xfrm>
      </p:grpSpPr>
      <p:sp>
        <p:nvSpPr>
          <p:cNvPr id="4065" name="Google Shape;4065;g1c0816af25f_0_2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6" name="Google Shape;4066;g1c0816af25f_0_2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4" name="Shape 4124"/>
        <p:cNvGrpSpPr/>
        <p:nvPr/>
      </p:nvGrpSpPr>
      <p:grpSpPr>
        <a:xfrm>
          <a:off x="0" y="0"/>
          <a:ext cx="0" cy="0"/>
          <a:chOff x="0" y="0"/>
          <a:chExt cx="0" cy="0"/>
        </a:xfrm>
      </p:grpSpPr>
      <p:sp>
        <p:nvSpPr>
          <p:cNvPr id="4125" name="Google Shape;4125;g1c0816af25f_0_2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6" name="Google Shape;4126;g1c0816af25f_0_2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2" name="Shape 4162"/>
        <p:cNvGrpSpPr/>
        <p:nvPr/>
      </p:nvGrpSpPr>
      <p:grpSpPr>
        <a:xfrm>
          <a:off x="0" y="0"/>
          <a:ext cx="0" cy="0"/>
          <a:chOff x="0" y="0"/>
          <a:chExt cx="0" cy="0"/>
        </a:xfrm>
      </p:grpSpPr>
      <p:sp>
        <p:nvSpPr>
          <p:cNvPr id="4163" name="Google Shape;4163;g1c0816af25f_0_2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4" name="Google Shape;4164;g1c0816af25f_0_2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7f9c668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7f9c668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8" name="Shape 4258"/>
        <p:cNvGrpSpPr/>
        <p:nvPr/>
      </p:nvGrpSpPr>
      <p:grpSpPr>
        <a:xfrm>
          <a:off x="0" y="0"/>
          <a:ext cx="0" cy="0"/>
          <a:chOff x="0" y="0"/>
          <a:chExt cx="0" cy="0"/>
        </a:xfrm>
      </p:grpSpPr>
      <p:sp>
        <p:nvSpPr>
          <p:cNvPr id="4259" name="Google Shape;4259;g1c0816af25f_0_2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0" name="Google Shape;4260;g1c0816af25f_0_2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0" name="Shape 4280"/>
        <p:cNvGrpSpPr/>
        <p:nvPr/>
      </p:nvGrpSpPr>
      <p:grpSpPr>
        <a:xfrm>
          <a:off x="0" y="0"/>
          <a:ext cx="0" cy="0"/>
          <a:chOff x="0" y="0"/>
          <a:chExt cx="0" cy="0"/>
        </a:xfrm>
      </p:grpSpPr>
      <p:sp>
        <p:nvSpPr>
          <p:cNvPr id="4281" name="Google Shape;4281;g1c0816af25f_0_2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2" name="Google Shape;4282;g1c0816af25f_0_2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4" name="Shape 4344"/>
        <p:cNvGrpSpPr/>
        <p:nvPr/>
      </p:nvGrpSpPr>
      <p:grpSpPr>
        <a:xfrm>
          <a:off x="0" y="0"/>
          <a:ext cx="0" cy="0"/>
          <a:chOff x="0" y="0"/>
          <a:chExt cx="0" cy="0"/>
        </a:xfrm>
      </p:grpSpPr>
      <p:sp>
        <p:nvSpPr>
          <p:cNvPr id="4345" name="Google Shape;4345;g1c0816af25f_0_2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6" name="Google Shape;4346;g1c0816af25f_0_2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7" name="Shape 4387"/>
        <p:cNvGrpSpPr/>
        <p:nvPr/>
      </p:nvGrpSpPr>
      <p:grpSpPr>
        <a:xfrm>
          <a:off x="0" y="0"/>
          <a:ext cx="0" cy="0"/>
          <a:chOff x="0" y="0"/>
          <a:chExt cx="0" cy="0"/>
        </a:xfrm>
      </p:grpSpPr>
      <p:sp>
        <p:nvSpPr>
          <p:cNvPr id="4388" name="Google Shape;4388;g1c0816af25f_0_2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9" name="Google Shape;4389;g1c0816af25f_0_2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5" name="Shape 4415"/>
        <p:cNvGrpSpPr/>
        <p:nvPr/>
      </p:nvGrpSpPr>
      <p:grpSpPr>
        <a:xfrm>
          <a:off x="0" y="0"/>
          <a:ext cx="0" cy="0"/>
          <a:chOff x="0" y="0"/>
          <a:chExt cx="0" cy="0"/>
        </a:xfrm>
      </p:grpSpPr>
      <p:sp>
        <p:nvSpPr>
          <p:cNvPr id="4416" name="Google Shape;4416;g1c0816af25f_0_2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7" name="Google Shape;4417;g1c0816af25f_0_2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2" name="Shape 4452"/>
        <p:cNvGrpSpPr/>
        <p:nvPr/>
      </p:nvGrpSpPr>
      <p:grpSpPr>
        <a:xfrm>
          <a:off x="0" y="0"/>
          <a:ext cx="0" cy="0"/>
          <a:chOff x="0" y="0"/>
          <a:chExt cx="0" cy="0"/>
        </a:xfrm>
      </p:grpSpPr>
      <p:sp>
        <p:nvSpPr>
          <p:cNvPr id="4453" name="Google Shape;4453;g1c0816af25f_0_2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4" name="Google Shape;4454;g1c0816af25f_0_2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6" name="Shape 4516"/>
        <p:cNvGrpSpPr/>
        <p:nvPr/>
      </p:nvGrpSpPr>
      <p:grpSpPr>
        <a:xfrm>
          <a:off x="0" y="0"/>
          <a:ext cx="0" cy="0"/>
          <a:chOff x="0" y="0"/>
          <a:chExt cx="0" cy="0"/>
        </a:xfrm>
      </p:grpSpPr>
      <p:sp>
        <p:nvSpPr>
          <p:cNvPr id="4517" name="Google Shape;4517;g1c0816af25f_0_2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8" name="Google Shape;4518;g1c0816af25f_0_2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8" name="Shape 4588"/>
        <p:cNvGrpSpPr/>
        <p:nvPr/>
      </p:nvGrpSpPr>
      <p:grpSpPr>
        <a:xfrm>
          <a:off x="0" y="0"/>
          <a:ext cx="0" cy="0"/>
          <a:chOff x="0" y="0"/>
          <a:chExt cx="0" cy="0"/>
        </a:xfrm>
      </p:grpSpPr>
      <p:sp>
        <p:nvSpPr>
          <p:cNvPr id="4589" name="Google Shape;4589;g1c0816af25f_0_2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0" name="Google Shape;4590;g1c0816af25f_0_2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1" name="Shape 4611"/>
        <p:cNvGrpSpPr/>
        <p:nvPr/>
      </p:nvGrpSpPr>
      <p:grpSpPr>
        <a:xfrm>
          <a:off x="0" y="0"/>
          <a:ext cx="0" cy="0"/>
          <a:chOff x="0" y="0"/>
          <a:chExt cx="0" cy="0"/>
        </a:xfrm>
      </p:grpSpPr>
      <p:sp>
        <p:nvSpPr>
          <p:cNvPr id="4612" name="Google Shape;4612;g1c0816af25f_0_2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3" name="Google Shape;4613;g1c0816af25f_0_2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7" name="Shape 4627"/>
        <p:cNvGrpSpPr/>
        <p:nvPr/>
      </p:nvGrpSpPr>
      <p:grpSpPr>
        <a:xfrm>
          <a:off x="0" y="0"/>
          <a:ext cx="0" cy="0"/>
          <a:chOff x="0" y="0"/>
          <a:chExt cx="0" cy="0"/>
        </a:xfrm>
      </p:grpSpPr>
      <p:sp>
        <p:nvSpPr>
          <p:cNvPr id="4628" name="Google Shape;4628;g1c0816af25f_0_2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9" name="Google Shape;4629;g1c0816af25f_0_2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8d9170141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8d9170141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1" name="Shape 4651"/>
        <p:cNvGrpSpPr/>
        <p:nvPr/>
      </p:nvGrpSpPr>
      <p:grpSpPr>
        <a:xfrm>
          <a:off x="0" y="0"/>
          <a:ext cx="0" cy="0"/>
          <a:chOff x="0" y="0"/>
          <a:chExt cx="0" cy="0"/>
        </a:xfrm>
      </p:grpSpPr>
      <p:sp>
        <p:nvSpPr>
          <p:cNvPr id="4652" name="Google Shape;4652;g1c0816af25f_0_2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3" name="Google Shape;4653;g1c0816af25f_0_2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6" name="Shape 4666"/>
        <p:cNvGrpSpPr/>
        <p:nvPr/>
      </p:nvGrpSpPr>
      <p:grpSpPr>
        <a:xfrm>
          <a:off x="0" y="0"/>
          <a:ext cx="0" cy="0"/>
          <a:chOff x="0" y="0"/>
          <a:chExt cx="0" cy="0"/>
        </a:xfrm>
      </p:grpSpPr>
      <p:sp>
        <p:nvSpPr>
          <p:cNvPr id="4667" name="Google Shape;4667;g1c0816af25f_0_2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8" name="Google Shape;4668;g1c0816af25f_0_2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2" name="Shape 4692"/>
        <p:cNvGrpSpPr/>
        <p:nvPr/>
      </p:nvGrpSpPr>
      <p:grpSpPr>
        <a:xfrm>
          <a:off x="0" y="0"/>
          <a:ext cx="0" cy="0"/>
          <a:chOff x="0" y="0"/>
          <a:chExt cx="0" cy="0"/>
        </a:xfrm>
      </p:grpSpPr>
      <p:sp>
        <p:nvSpPr>
          <p:cNvPr id="4693" name="Google Shape;4693;g1c0816af25f_0_2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4" name="Google Shape;4694;g1c0816af25f_0_2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2" name="Shape 4712"/>
        <p:cNvGrpSpPr/>
        <p:nvPr/>
      </p:nvGrpSpPr>
      <p:grpSpPr>
        <a:xfrm>
          <a:off x="0" y="0"/>
          <a:ext cx="0" cy="0"/>
          <a:chOff x="0" y="0"/>
          <a:chExt cx="0" cy="0"/>
        </a:xfrm>
      </p:grpSpPr>
      <p:sp>
        <p:nvSpPr>
          <p:cNvPr id="4713" name="Google Shape;4713;g1c3042bbcea_0_6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4" name="Google Shape;4714;g1c3042bbcea_0_6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9" name="Shape 4719"/>
        <p:cNvGrpSpPr/>
        <p:nvPr/>
      </p:nvGrpSpPr>
      <p:grpSpPr>
        <a:xfrm>
          <a:off x="0" y="0"/>
          <a:ext cx="0" cy="0"/>
          <a:chOff x="0" y="0"/>
          <a:chExt cx="0" cy="0"/>
        </a:xfrm>
      </p:grpSpPr>
      <p:sp>
        <p:nvSpPr>
          <p:cNvPr id="4720" name="Google Shape;4720;g1c3042bbcea_0_6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1" name="Google Shape;4721;g1c3042bbcea_0_6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6" name="Shape 4726"/>
        <p:cNvGrpSpPr/>
        <p:nvPr/>
      </p:nvGrpSpPr>
      <p:grpSpPr>
        <a:xfrm>
          <a:off x="0" y="0"/>
          <a:ext cx="0" cy="0"/>
          <a:chOff x="0" y="0"/>
          <a:chExt cx="0" cy="0"/>
        </a:xfrm>
      </p:grpSpPr>
      <p:sp>
        <p:nvSpPr>
          <p:cNvPr id="4727" name="Google Shape;4727;g1c3042bbcea_0_6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8" name="Google Shape;4728;g1c3042bbcea_0_6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0" name="Shape 1870"/>
        <p:cNvGrpSpPr/>
        <p:nvPr/>
      </p:nvGrpSpPr>
      <p:grpSpPr>
        <a:xfrm>
          <a:off x="0" y="0"/>
          <a:ext cx="0" cy="0"/>
          <a:chOff x="0" y="0"/>
          <a:chExt cx="0" cy="0"/>
        </a:xfrm>
      </p:grpSpPr>
      <p:sp>
        <p:nvSpPr>
          <p:cNvPr id="1871" name="Google Shape;1871;g159d836fa8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2" name="Google Shape;1872;g159d836fa8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g1c0816af25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8" name="Google Shape;1928;g1c0816af25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6" name="Shape 1986"/>
        <p:cNvGrpSpPr/>
        <p:nvPr/>
      </p:nvGrpSpPr>
      <p:grpSpPr>
        <a:xfrm>
          <a:off x="0" y="0"/>
          <a:ext cx="0" cy="0"/>
          <a:chOff x="0" y="0"/>
          <a:chExt cx="0" cy="0"/>
        </a:xfrm>
      </p:grpSpPr>
      <p:sp>
        <p:nvSpPr>
          <p:cNvPr id="1987" name="Google Shape;1987;g1c0816af25f_0_1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1c0816af25f_0_1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4" name="Shape 2024"/>
        <p:cNvGrpSpPr/>
        <p:nvPr/>
      </p:nvGrpSpPr>
      <p:grpSpPr>
        <a:xfrm>
          <a:off x="0" y="0"/>
          <a:ext cx="0" cy="0"/>
          <a:chOff x="0" y="0"/>
          <a:chExt cx="0" cy="0"/>
        </a:xfrm>
      </p:grpSpPr>
      <p:sp>
        <p:nvSpPr>
          <p:cNvPr id="2025" name="Google Shape;2025;g1c0816af25f_0_1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6" name="Google Shape;2026;g1c0816af25f_0_1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4" name="Shape 2074"/>
        <p:cNvGrpSpPr/>
        <p:nvPr/>
      </p:nvGrpSpPr>
      <p:grpSpPr>
        <a:xfrm>
          <a:off x="0" y="0"/>
          <a:ext cx="0" cy="0"/>
          <a:chOff x="0" y="0"/>
          <a:chExt cx="0" cy="0"/>
        </a:xfrm>
      </p:grpSpPr>
      <p:sp>
        <p:nvSpPr>
          <p:cNvPr id="2075" name="Google Shape;2075;g1c0816af25f_0_1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6" name="Google Shape;2076;g1c0816af25f_0_1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8" name="Shape 2138"/>
        <p:cNvGrpSpPr/>
        <p:nvPr/>
      </p:nvGrpSpPr>
      <p:grpSpPr>
        <a:xfrm>
          <a:off x="0" y="0"/>
          <a:ext cx="0" cy="0"/>
          <a:chOff x="0" y="0"/>
          <a:chExt cx="0" cy="0"/>
        </a:xfrm>
      </p:grpSpPr>
      <p:sp>
        <p:nvSpPr>
          <p:cNvPr id="2139" name="Google Shape;2139;g1c0816af25f_0_1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0" name="Google Shape;2140;g1c0816af25f_0_1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413525" y="1119313"/>
            <a:ext cx="5682300" cy="5175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1413525" y="3317438"/>
            <a:ext cx="3158400" cy="706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2" type="subTitle"/>
          </p:nvPr>
        </p:nvSpPr>
        <p:spPr>
          <a:xfrm>
            <a:off x="1413525" y="1736863"/>
            <a:ext cx="56823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8" name="Google Shape;28;p2"/>
          <p:cNvSpPr/>
          <p:nvPr/>
        </p:nvSpPr>
        <p:spPr>
          <a:xfrm>
            <a:off x="4572000" y="455070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txBox="1"/>
          <p:nvPr>
            <p:ph idx="3" type="subTitle"/>
          </p:nvPr>
        </p:nvSpPr>
        <p:spPr>
          <a:xfrm>
            <a:off x="1413525" y="2325113"/>
            <a:ext cx="56823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0" name="Shape 170"/>
        <p:cNvGrpSpPr/>
        <p:nvPr/>
      </p:nvGrpSpPr>
      <p:grpSpPr>
        <a:xfrm>
          <a:off x="0" y="0"/>
          <a:ext cx="0" cy="0"/>
          <a:chOff x="0" y="0"/>
          <a:chExt cx="0" cy="0"/>
        </a:xfrm>
      </p:grpSpPr>
      <p:sp>
        <p:nvSpPr>
          <p:cNvPr id="171" name="Google Shape;171;p1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74" name="Google Shape;174;p11"/>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800">
                <a:solidFill>
                  <a:schemeClr val="accent3"/>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75" name="Google Shape;175;p1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83" name="Google Shape;183;p1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84" name="Google Shape;184;p1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85" name="Google Shape;185;p1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6" name="Google Shape;186;p1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7" name="Google Shape;187;p1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8" name="Google Shape;188;p1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89" name="Shape 1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90" name="Shape 190"/>
        <p:cNvGrpSpPr/>
        <p:nvPr/>
      </p:nvGrpSpPr>
      <p:grpSpPr>
        <a:xfrm>
          <a:off x="0" y="0"/>
          <a:ext cx="0" cy="0"/>
          <a:chOff x="0" y="0"/>
          <a:chExt cx="0" cy="0"/>
        </a:xfrm>
      </p:grpSpPr>
      <p:sp>
        <p:nvSpPr>
          <p:cNvPr id="191" name="Google Shape;191;p13"/>
          <p:cNvSpPr/>
          <p:nvPr/>
        </p:nvSpPr>
        <p:spPr>
          <a:xfrm flipH="1">
            <a:off x="457200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flipH="1">
            <a:off x="0" y="455070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95" name="Google Shape;195;p13"/>
          <p:cNvGrpSpPr/>
          <p:nvPr/>
        </p:nvGrpSpPr>
        <p:grpSpPr>
          <a:xfrm>
            <a:off x="205750" y="745950"/>
            <a:ext cx="429000" cy="3651600"/>
            <a:chOff x="205750" y="745950"/>
            <a:chExt cx="429000" cy="3651600"/>
          </a:xfrm>
        </p:grpSpPr>
        <p:sp>
          <p:nvSpPr>
            <p:cNvPr id="196" name="Google Shape;196;p13"/>
            <p:cNvSpPr txBox="1"/>
            <p:nvPr/>
          </p:nvSpPr>
          <p:spPr>
            <a:xfrm>
              <a:off x="205750"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205750"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205750"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205750"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205750"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205750"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205750"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205750"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205750"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205750"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205750"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205750"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205750"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205750"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210" name="Shape 210"/>
        <p:cNvGrpSpPr/>
        <p:nvPr/>
      </p:nvGrpSpPr>
      <p:grpSpPr>
        <a:xfrm>
          <a:off x="0" y="0"/>
          <a:ext cx="0" cy="0"/>
          <a:chOff x="0" y="0"/>
          <a:chExt cx="0" cy="0"/>
        </a:xfrm>
      </p:grpSpPr>
      <p:sp>
        <p:nvSpPr>
          <p:cNvPr id="211" name="Google Shape;211;p1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4" name="Google Shape;214;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5" name="Google Shape;215;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6" name="Google Shape;216;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227" name="Shape 227"/>
        <p:cNvGrpSpPr/>
        <p:nvPr/>
      </p:nvGrpSpPr>
      <p:grpSpPr>
        <a:xfrm>
          <a:off x="0" y="0"/>
          <a:ext cx="0" cy="0"/>
          <a:chOff x="0" y="0"/>
          <a:chExt cx="0" cy="0"/>
        </a:xfrm>
      </p:grpSpPr>
      <p:sp>
        <p:nvSpPr>
          <p:cNvPr id="228" name="Google Shape;228;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31" name="Google Shape;231;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32" name="Google Shape;232;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33" name="Google Shape;233;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34" name="Google Shape;234;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35" name="Google Shape;235;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36" name="Google Shape;236;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37" name="Google Shape;237;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38" name="Google Shape;238;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9" name="Google Shape;239;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47" name="Shape 24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34" name="Google Shape;34;p3"/>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5" name="Google Shape;35;p3"/>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6" name="Google Shape;36;p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9" name="Google Shape;39;p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 name="Google Shape;40;p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3" name="Google Shape;43;p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 name="Google Shape;44;p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 name="Google Shape;47;p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8" name="Google Shape;48;p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9" name="Google Shape;49;p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4"/>
          <p:cNvSpPr/>
          <p:nvPr/>
        </p:nvSpPr>
        <p:spPr>
          <a:xfrm flipH="1">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flipH="1">
            <a:off x="457200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flipH="1">
            <a:off x="0" y="455070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txBox="1"/>
          <p:nvPr>
            <p:ph idx="1" type="body"/>
          </p:nvPr>
        </p:nvSpPr>
        <p:spPr>
          <a:xfrm>
            <a:off x="1384900" y="1579800"/>
            <a:ext cx="6744300" cy="2594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4"/>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6" name="Google Shape;56;p4"/>
          <p:cNvGrpSpPr/>
          <p:nvPr/>
        </p:nvGrpSpPr>
        <p:grpSpPr>
          <a:xfrm>
            <a:off x="205750" y="745950"/>
            <a:ext cx="429000" cy="3651600"/>
            <a:chOff x="205750" y="745950"/>
            <a:chExt cx="429000" cy="3651600"/>
          </a:xfrm>
        </p:grpSpPr>
        <p:sp>
          <p:nvSpPr>
            <p:cNvPr id="57" name="Google Shape;57;p4"/>
            <p:cNvSpPr txBox="1"/>
            <p:nvPr/>
          </p:nvSpPr>
          <p:spPr>
            <a:xfrm>
              <a:off x="205750"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8" name="Google Shape;58;p4"/>
            <p:cNvSpPr txBox="1"/>
            <p:nvPr/>
          </p:nvSpPr>
          <p:spPr>
            <a:xfrm>
              <a:off x="205750"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9" name="Google Shape;59;p4"/>
            <p:cNvSpPr txBox="1"/>
            <p:nvPr/>
          </p:nvSpPr>
          <p:spPr>
            <a:xfrm>
              <a:off x="205750"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0" name="Google Shape;60;p4"/>
            <p:cNvSpPr txBox="1"/>
            <p:nvPr/>
          </p:nvSpPr>
          <p:spPr>
            <a:xfrm>
              <a:off x="205750"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1" name="Google Shape;61;p4"/>
            <p:cNvSpPr txBox="1"/>
            <p:nvPr/>
          </p:nvSpPr>
          <p:spPr>
            <a:xfrm>
              <a:off x="205750"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2" name="Google Shape;62;p4"/>
            <p:cNvSpPr txBox="1"/>
            <p:nvPr/>
          </p:nvSpPr>
          <p:spPr>
            <a:xfrm>
              <a:off x="205750"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3" name="Google Shape;63;p4"/>
            <p:cNvSpPr txBox="1"/>
            <p:nvPr/>
          </p:nvSpPr>
          <p:spPr>
            <a:xfrm>
              <a:off x="205750"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4" name="Google Shape;64;p4"/>
            <p:cNvSpPr txBox="1"/>
            <p:nvPr/>
          </p:nvSpPr>
          <p:spPr>
            <a:xfrm>
              <a:off x="205750"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5" name="Google Shape;65;p4"/>
            <p:cNvSpPr txBox="1"/>
            <p:nvPr/>
          </p:nvSpPr>
          <p:spPr>
            <a:xfrm>
              <a:off x="205750"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6" name="Google Shape;66;p4"/>
            <p:cNvSpPr txBox="1"/>
            <p:nvPr/>
          </p:nvSpPr>
          <p:spPr>
            <a:xfrm>
              <a:off x="205750"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7" name="Google Shape;67;p4"/>
            <p:cNvSpPr txBox="1"/>
            <p:nvPr/>
          </p:nvSpPr>
          <p:spPr>
            <a:xfrm>
              <a:off x="205750"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8" name="Google Shape;68;p4"/>
            <p:cNvSpPr txBox="1"/>
            <p:nvPr/>
          </p:nvSpPr>
          <p:spPr>
            <a:xfrm>
              <a:off x="205750"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9" name="Google Shape;69;p4"/>
            <p:cNvSpPr txBox="1"/>
            <p:nvPr/>
          </p:nvSpPr>
          <p:spPr>
            <a:xfrm>
              <a:off x="205750"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0" name="Google Shape;70;p4"/>
            <p:cNvSpPr txBox="1"/>
            <p:nvPr/>
          </p:nvSpPr>
          <p:spPr>
            <a:xfrm>
              <a:off x="205750"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5" name="Google Shape;75;p5"/>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6" name="Google Shape;76;p5"/>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7" name="Google Shape;77;p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8" name="Google Shape;78;p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9" name="Google Shape;79;p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0" name="Google Shape;80;p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1" name="Google Shape;81;p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2" name="Google Shape;82;p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3" name="Google Shape;83;p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4" name="Google Shape;84;p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5" name="Google Shape;85;p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6" name="Google Shape;86;p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7" name="Google Shape;87;p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8" name="Google Shape;88;p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9" name="Google Shape;89;p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0" name="Google Shape;90;p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91" name="Google Shape;91;p5"/>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6"/>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572000" y="455070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flipH="1">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7" name="Google Shape;97;p6"/>
          <p:cNvGrpSpPr/>
          <p:nvPr/>
        </p:nvGrpSpPr>
        <p:grpSpPr>
          <a:xfrm>
            <a:off x="205750" y="745950"/>
            <a:ext cx="429000" cy="3651600"/>
            <a:chOff x="205750" y="745950"/>
            <a:chExt cx="429000" cy="3651600"/>
          </a:xfrm>
        </p:grpSpPr>
        <p:sp>
          <p:nvSpPr>
            <p:cNvPr id="98" name="Google Shape;98;p6"/>
            <p:cNvSpPr txBox="1"/>
            <p:nvPr/>
          </p:nvSpPr>
          <p:spPr>
            <a:xfrm>
              <a:off x="205750"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9" name="Google Shape;99;p6"/>
            <p:cNvSpPr txBox="1"/>
            <p:nvPr/>
          </p:nvSpPr>
          <p:spPr>
            <a:xfrm>
              <a:off x="205750"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0" name="Google Shape;100;p6"/>
            <p:cNvSpPr txBox="1"/>
            <p:nvPr/>
          </p:nvSpPr>
          <p:spPr>
            <a:xfrm>
              <a:off x="205750"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1" name="Google Shape;101;p6"/>
            <p:cNvSpPr txBox="1"/>
            <p:nvPr/>
          </p:nvSpPr>
          <p:spPr>
            <a:xfrm>
              <a:off x="205750"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2" name="Google Shape;102;p6"/>
            <p:cNvSpPr txBox="1"/>
            <p:nvPr/>
          </p:nvSpPr>
          <p:spPr>
            <a:xfrm>
              <a:off x="205750"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3" name="Google Shape;103;p6"/>
            <p:cNvSpPr txBox="1"/>
            <p:nvPr/>
          </p:nvSpPr>
          <p:spPr>
            <a:xfrm>
              <a:off x="205750"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 name="Google Shape;104;p6"/>
            <p:cNvSpPr txBox="1"/>
            <p:nvPr/>
          </p:nvSpPr>
          <p:spPr>
            <a:xfrm>
              <a:off x="205750"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5" name="Google Shape;105;p6"/>
            <p:cNvSpPr txBox="1"/>
            <p:nvPr/>
          </p:nvSpPr>
          <p:spPr>
            <a:xfrm>
              <a:off x="205750"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6" name="Google Shape;106;p6"/>
            <p:cNvSpPr txBox="1"/>
            <p:nvPr/>
          </p:nvSpPr>
          <p:spPr>
            <a:xfrm>
              <a:off x="205750"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7" name="Google Shape;107;p6"/>
            <p:cNvSpPr txBox="1"/>
            <p:nvPr/>
          </p:nvSpPr>
          <p:spPr>
            <a:xfrm>
              <a:off x="205750"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8" name="Google Shape;108;p6"/>
            <p:cNvSpPr txBox="1"/>
            <p:nvPr/>
          </p:nvSpPr>
          <p:spPr>
            <a:xfrm>
              <a:off x="205750"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9" name="Google Shape;109;p6"/>
            <p:cNvSpPr txBox="1"/>
            <p:nvPr/>
          </p:nvSpPr>
          <p:spPr>
            <a:xfrm>
              <a:off x="205750"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10" name="Google Shape;110;p6"/>
            <p:cNvSpPr txBox="1"/>
            <p:nvPr/>
          </p:nvSpPr>
          <p:spPr>
            <a:xfrm>
              <a:off x="205750"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11" name="Google Shape;111;p6"/>
            <p:cNvSpPr txBox="1"/>
            <p:nvPr/>
          </p:nvSpPr>
          <p:spPr>
            <a:xfrm>
              <a:off x="205750"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2" name="Shape 112"/>
        <p:cNvGrpSpPr/>
        <p:nvPr/>
      </p:nvGrpSpPr>
      <p:grpSpPr>
        <a:xfrm>
          <a:off x="0" y="0"/>
          <a:ext cx="0" cy="0"/>
          <a:chOff x="0" y="0"/>
          <a:chExt cx="0" cy="0"/>
        </a:xfrm>
      </p:grpSpPr>
      <p:sp>
        <p:nvSpPr>
          <p:cNvPr id="113" name="Google Shape;113;p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16" name="Google Shape;116;p7"/>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Google Shape;117;p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25" name="Google Shape;125;p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6" name="Google Shape;126;p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7" name="Google Shape;127;p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8" name="Google Shape;128;p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9" name="Google Shape;129;p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30" name="Google Shape;130;p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1" name="Shape 131"/>
        <p:cNvGrpSpPr/>
        <p:nvPr/>
      </p:nvGrpSpPr>
      <p:grpSpPr>
        <a:xfrm>
          <a:off x="0" y="0"/>
          <a:ext cx="0" cy="0"/>
          <a:chOff x="0" y="0"/>
          <a:chExt cx="0" cy="0"/>
        </a:xfrm>
      </p:grpSpPr>
      <p:sp>
        <p:nvSpPr>
          <p:cNvPr id="132" name="Google Shape;132;p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5" name="Google Shape;135;p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43" name="Google Shape;143;p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44" name="Google Shape;144;p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45" name="Google Shape;145;p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6" name="Google Shape;146;p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7" name="Google Shape;147;p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8" name="Google Shape;148;p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9" name="Shape 149"/>
        <p:cNvGrpSpPr/>
        <p:nvPr/>
      </p:nvGrpSpPr>
      <p:grpSpPr>
        <a:xfrm>
          <a:off x="0" y="0"/>
          <a:ext cx="0" cy="0"/>
          <a:chOff x="0" y="0"/>
          <a:chExt cx="0" cy="0"/>
        </a:xfrm>
      </p:grpSpPr>
      <p:sp>
        <p:nvSpPr>
          <p:cNvPr id="150" name="Google Shape;150;p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53" name="Google Shape;153;p9"/>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4" name="Google Shape;154;p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62" name="Google Shape;162;p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63" name="Google Shape;163;p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64" name="Google Shape;164;p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65" name="Google Shape;165;p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6" name="Google Shape;166;p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7" name="Google Shape;167;p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8" name="Shape 168"/>
        <p:cNvGrpSpPr/>
        <p:nvPr/>
      </p:nvGrpSpPr>
      <p:grpSpPr>
        <a:xfrm>
          <a:off x="0" y="0"/>
          <a:ext cx="0" cy="0"/>
          <a:chOff x="0" y="0"/>
          <a:chExt cx="0" cy="0"/>
        </a:xfrm>
      </p:grpSpPr>
      <p:sp>
        <p:nvSpPr>
          <p:cNvPr id="169" name="Google Shape;169;p10"/>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244" name="Shape 244"/>
        <p:cNvGrpSpPr/>
        <p:nvPr/>
      </p:nvGrpSpPr>
      <p:grpSpPr>
        <a:xfrm>
          <a:off x="0" y="0"/>
          <a:ext cx="0" cy="0"/>
          <a:chOff x="0" y="0"/>
          <a:chExt cx="0" cy="0"/>
        </a:xfrm>
      </p:grpSpPr>
      <p:sp>
        <p:nvSpPr>
          <p:cNvPr id="245" name="Google Shape;245;p16"/>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246" name="Google Shape;246;p16"/>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docs.google.com/spreadsheets/d/19lcidRuCU-oFXB5VUwaD6xlP0Kz_PRLzeHu199oJY90/copy" TargetMode="External"/><Relationship Id="rId4" Type="http://schemas.openxmlformats.org/officeDocument/2006/relationships/image" Target="../media/image1.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programming-language-workshop-for-beginners#search-Programming+Language+Workshop+for+Beginners&amp;position-1&amp;results-1&amp;rs=search?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8"/>
          <p:cNvSpPr txBox="1"/>
          <p:nvPr>
            <p:ph type="ctrTitle"/>
          </p:nvPr>
        </p:nvSpPr>
        <p:spPr>
          <a:xfrm>
            <a:off x="1413525" y="1119313"/>
            <a:ext cx="56823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Programming </a:t>
            </a:r>
            <a:r>
              <a:rPr lang="en">
                <a:solidFill>
                  <a:schemeClr val="accent2"/>
                </a:solidFill>
              </a:rPr>
              <a:t>‘Language</a:t>
            </a:r>
            <a:r>
              <a:rPr lang="en">
                <a:solidFill>
                  <a:schemeClr val="accent2"/>
                </a:solidFill>
              </a:rPr>
              <a:t>’ </a:t>
            </a:r>
            <a:r>
              <a:rPr lang="en">
                <a:solidFill>
                  <a:schemeClr val="accent3"/>
                </a:solidFill>
              </a:rPr>
              <a:t>{</a:t>
            </a:r>
            <a:endParaRPr>
              <a:solidFill>
                <a:schemeClr val="accent3"/>
              </a:solidFill>
            </a:endParaRPr>
          </a:p>
        </p:txBody>
      </p:sp>
      <p:sp>
        <p:nvSpPr>
          <p:cNvPr id="253" name="Google Shape;253;p18"/>
          <p:cNvSpPr txBox="1"/>
          <p:nvPr>
            <p:ph idx="1" type="subTitle"/>
          </p:nvPr>
        </p:nvSpPr>
        <p:spPr>
          <a:xfrm>
            <a:off x="1413525" y="3317438"/>
            <a:ext cx="3158400" cy="7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 Here is where this template begins &gt;</a:t>
            </a:r>
            <a:endParaRPr/>
          </a:p>
        </p:txBody>
      </p:sp>
      <p:sp>
        <p:nvSpPr>
          <p:cNvPr id="254" name="Google Shape;254;p18"/>
          <p:cNvSpPr txBox="1"/>
          <p:nvPr>
            <p:ph idx="1" type="subTitle"/>
          </p:nvPr>
        </p:nvSpPr>
        <p:spPr>
          <a:xfrm>
            <a:off x="710125" y="4694725"/>
            <a:ext cx="4865100" cy="3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255" name="Google Shape;255;p18"/>
          <p:cNvSpPr txBox="1"/>
          <p:nvPr>
            <p:ph idx="2" type="subTitle"/>
          </p:nvPr>
        </p:nvSpPr>
        <p:spPr>
          <a:xfrm>
            <a:off x="1413525" y="1736863"/>
            <a:ext cx="56823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solidFill>
                  <a:schemeClr val="accent1"/>
                </a:solidFill>
              </a:rPr>
              <a:t>For Beginners</a:t>
            </a:r>
            <a:r>
              <a:rPr lang="en">
                <a:solidFill>
                  <a:schemeClr val="lt1"/>
                </a:solidFill>
              </a:rPr>
              <a:t> </a:t>
            </a:r>
            <a:r>
              <a:rPr lang="en">
                <a:solidFill>
                  <a:schemeClr val="lt2"/>
                </a:solidFill>
              </a:rPr>
              <a:t>Workshop</a:t>
            </a:r>
            <a:r>
              <a:rPr lang="en">
                <a:solidFill>
                  <a:schemeClr val="accent6"/>
                </a:solidFill>
              </a:rPr>
              <a:t>] </a:t>
            </a:r>
            <a:endParaRPr>
              <a:solidFill>
                <a:schemeClr val="accent6"/>
              </a:solidFill>
            </a:endParaRPr>
          </a:p>
        </p:txBody>
      </p:sp>
      <p:sp>
        <p:nvSpPr>
          <p:cNvPr id="256" name="Google Shape;256;p18"/>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forbeginners.html</a:t>
            </a:r>
            <a:endParaRPr sz="1400">
              <a:solidFill>
                <a:schemeClr val="accent3"/>
              </a:solidFill>
            </a:endParaRPr>
          </a:p>
        </p:txBody>
      </p:sp>
      <p:sp>
        <p:nvSpPr>
          <p:cNvPr id="257" name="Google Shape;257;p18"/>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sp>
        <p:nvSpPr>
          <p:cNvPr id="258" name="Google Shape;258;p18"/>
          <p:cNvSpPr txBox="1"/>
          <p:nvPr>
            <p:ph idx="1" type="subTitle"/>
          </p:nvPr>
        </p:nvSpPr>
        <p:spPr>
          <a:xfrm>
            <a:off x="4572000" y="46947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infographics</a:t>
            </a:r>
            <a:r>
              <a:rPr lang="en" sz="1400">
                <a:solidFill>
                  <a:schemeClr val="accent3"/>
                </a:solidFill>
              </a:rPr>
              <a:t>.css</a:t>
            </a:r>
            <a:endParaRPr sz="1400">
              <a:solidFill>
                <a:schemeClr val="accent3"/>
              </a:solidFill>
            </a:endParaRPr>
          </a:p>
        </p:txBody>
      </p:sp>
      <p:sp>
        <p:nvSpPr>
          <p:cNvPr id="259" name="Google Shape;259;p18"/>
          <p:cNvSpPr txBox="1"/>
          <p:nvPr>
            <p:ph idx="3" type="subTitle"/>
          </p:nvPr>
        </p:nvSpPr>
        <p:spPr>
          <a:xfrm>
            <a:off x="1413525" y="2325113"/>
            <a:ext cx="56823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&lt; </a:t>
            </a:r>
            <a:r>
              <a:rPr lang="en"/>
              <a:t>Infographics </a:t>
            </a:r>
            <a:r>
              <a:rPr lang="en">
                <a:solidFill>
                  <a:schemeClr val="accent6"/>
                </a:solidFill>
              </a:rPr>
              <a:t>&gt;</a:t>
            </a:r>
            <a:endParaRPr>
              <a:solidFill>
                <a:schemeClr val="accent6"/>
              </a:solidFill>
            </a:endParaRPr>
          </a:p>
        </p:txBody>
      </p:sp>
      <p:grpSp>
        <p:nvGrpSpPr>
          <p:cNvPr id="260" name="Google Shape;260;p18"/>
          <p:cNvGrpSpPr/>
          <p:nvPr/>
        </p:nvGrpSpPr>
        <p:grpSpPr>
          <a:xfrm>
            <a:off x="7778512" y="1247575"/>
            <a:ext cx="506100" cy="2956675"/>
            <a:chOff x="1413525" y="1247575"/>
            <a:chExt cx="506100" cy="2956675"/>
          </a:xfrm>
        </p:grpSpPr>
        <p:cxnSp>
          <p:nvCxnSpPr>
            <p:cNvPr id="261" name="Google Shape;261;p18"/>
            <p:cNvCxnSpPr/>
            <p:nvPr/>
          </p:nvCxnSpPr>
          <p:spPr>
            <a:xfrm>
              <a:off x="1552213" y="1247575"/>
              <a:ext cx="0" cy="2275800"/>
            </a:xfrm>
            <a:prstGeom prst="straightConnector1">
              <a:avLst/>
            </a:prstGeom>
            <a:noFill/>
            <a:ln cap="flat" cmpd="sng" w="9525">
              <a:solidFill>
                <a:schemeClr val="accent4"/>
              </a:solidFill>
              <a:prstDash val="solid"/>
              <a:round/>
              <a:headEnd len="med" w="med" type="none"/>
              <a:tailEnd len="med" w="med" type="none"/>
            </a:ln>
          </p:spPr>
        </p:cxnSp>
        <p:sp>
          <p:nvSpPr>
            <p:cNvPr id="262" name="Google Shape;262;p18"/>
            <p:cNvSpPr txBox="1"/>
            <p:nvPr/>
          </p:nvSpPr>
          <p:spPr>
            <a:xfrm>
              <a:off x="1413525" y="3557750"/>
              <a:ext cx="5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9" name="Shape 2229"/>
        <p:cNvGrpSpPr/>
        <p:nvPr/>
      </p:nvGrpSpPr>
      <p:grpSpPr>
        <a:xfrm>
          <a:off x="0" y="0"/>
          <a:ext cx="0" cy="0"/>
          <a:chOff x="0" y="0"/>
          <a:chExt cx="0" cy="0"/>
        </a:xfrm>
      </p:grpSpPr>
      <p:sp>
        <p:nvSpPr>
          <p:cNvPr id="2230" name="Google Shape;2230;p27"/>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2231" name="Google Shape;2231;p27"/>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2232" name="Google Shape;2232;p27"/>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2233" name="Google Shape;2233;p27"/>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2234" name="Google Shape;2234;p27"/>
          <p:cNvSpPr txBox="1"/>
          <p:nvPr/>
        </p:nvSpPr>
        <p:spPr>
          <a:xfrm>
            <a:off x="710125" y="3613700"/>
            <a:ext cx="20901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It’s the biggest planet</a:t>
            </a:r>
            <a:endParaRPr>
              <a:solidFill>
                <a:srgbClr val="E7E7E7"/>
              </a:solidFill>
              <a:latin typeface="Fira Code"/>
              <a:ea typeface="Fira Code"/>
              <a:cs typeface="Fira Code"/>
              <a:sym typeface="Fira Code"/>
            </a:endParaRPr>
          </a:p>
        </p:txBody>
      </p:sp>
      <p:sp>
        <p:nvSpPr>
          <p:cNvPr id="2235" name="Google Shape;2235;p27"/>
          <p:cNvSpPr txBox="1"/>
          <p:nvPr/>
        </p:nvSpPr>
        <p:spPr>
          <a:xfrm>
            <a:off x="710125" y="3320749"/>
            <a:ext cx="20901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Fira Code"/>
                <a:ea typeface="Fira Code"/>
                <a:cs typeface="Fira Code"/>
                <a:sym typeface="Fira Code"/>
              </a:rPr>
              <a:t>Jupiter</a:t>
            </a:r>
            <a:endParaRPr sz="2000">
              <a:solidFill>
                <a:schemeClr val="accent2"/>
              </a:solidFill>
              <a:latin typeface="Fira Code"/>
              <a:ea typeface="Fira Code"/>
              <a:cs typeface="Fira Code"/>
              <a:sym typeface="Fira Code"/>
            </a:endParaRPr>
          </a:p>
        </p:txBody>
      </p:sp>
      <p:sp>
        <p:nvSpPr>
          <p:cNvPr id="2236" name="Google Shape;2236;p27"/>
          <p:cNvSpPr txBox="1"/>
          <p:nvPr>
            <p:ph idx="4294967295" type="title"/>
          </p:nvPr>
        </p:nvSpPr>
        <p:spPr>
          <a:xfrm flipH="1">
            <a:off x="710125" y="2864706"/>
            <a:ext cx="7536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25</a:t>
            </a:r>
            <a:r>
              <a:rPr lang="en" sz="2200"/>
              <a:t>%</a:t>
            </a:r>
            <a:endParaRPr sz="2200"/>
          </a:p>
        </p:txBody>
      </p:sp>
      <p:sp>
        <p:nvSpPr>
          <p:cNvPr id="2237" name="Google Shape;2237;p27"/>
          <p:cNvSpPr txBox="1"/>
          <p:nvPr/>
        </p:nvSpPr>
        <p:spPr>
          <a:xfrm>
            <a:off x="710125" y="2267750"/>
            <a:ext cx="20901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Despite being red, Mars is cold</a:t>
            </a:r>
            <a:endParaRPr>
              <a:solidFill>
                <a:srgbClr val="E7E7E7"/>
              </a:solidFill>
              <a:latin typeface="Fira Code"/>
              <a:ea typeface="Fira Code"/>
              <a:cs typeface="Fira Code"/>
              <a:sym typeface="Fira Code"/>
            </a:endParaRPr>
          </a:p>
        </p:txBody>
      </p:sp>
      <p:sp>
        <p:nvSpPr>
          <p:cNvPr id="2238" name="Google Shape;2238;p27"/>
          <p:cNvSpPr txBox="1"/>
          <p:nvPr/>
        </p:nvSpPr>
        <p:spPr>
          <a:xfrm>
            <a:off x="710125" y="1974800"/>
            <a:ext cx="20901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Fira Code"/>
                <a:ea typeface="Fira Code"/>
                <a:cs typeface="Fira Code"/>
                <a:sym typeface="Fira Code"/>
              </a:rPr>
              <a:t>Mars</a:t>
            </a:r>
            <a:endParaRPr sz="2000">
              <a:solidFill>
                <a:schemeClr val="lt2"/>
              </a:solidFill>
              <a:latin typeface="Fira Code"/>
              <a:ea typeface="Fira Code"/>
              <a:cs typeface="Fira Code"/>
              <a:sym typeface="Fira Code"/>
            </a:endParaRPr>
          </a:p>
        </p:txBody>
      </p:sp>
      <p:sp>
        <p:nvSpPr>
          <p:cNvPr id="2239" name="Google Shape;2239;p27"/>
          <p:cNvSpPr txBox="1"/>
          <p:nvPr>
            <p:ph idx="4294967295" type="title"/>
          </p:nvPr>
        </p:nvSpPr>
        <p:spPr>
          <a:xfrm flipH="1">
            <a:off x="710125" y="1518757"/>
            <a:ext cx="7536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10</a:t>
            </a:r>
            <a:r>
              <a:rPr lang="en" sz="2200"/>
              <a:t>%</a:t>
            </a:r>
            <a:endParaRPr sz="2200"/>
          </a:p>
        </p:txBody>
      </p:sp>
      <p:sp>
        <p:nvSpPr>
          <p:cNvPr id="2240" name="Google Shape;2240;p27"/>
          <p:cNvSpPr txBox="1"/>
          <p:nvPr/>
        </p:nvSpPr>
        <p:spPr>
          <a:xfrm>
            <a:off x="6340800" y="3613700"/>
            <a:ext cx="2090100" cy="588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E7E7E7"/>
                </a:solidFill>
                <a:latin typeface="Fira Code"/>
                <a:ea typeface="Fira Code"/>
                <a:cs typeface="Fira Code"/>
                <a:sym typeface="Fira Code"/>
              </a:rPr>
              <a:t>&lt; Earth is where we all live on</a:t>
            </a:r>
            <a:endParaRPr>
              <a:solidFill>
                <a:srgbClr val="E7E7E7"/>
              </a:solidFill>
              <a:latin typeface="Fira Code"/>
              <a:ea typeface="Fira Code"/>
              <a:cs typeface="Fira Code"/>
              <a:sym typeface="Fira Code"/>
            </a:endParaRPr>
          </a:p>
        </p:txBody>
      </p:sp>
      <p:sp>
        <p:nvSpPr>
          <p:cNvPr id="2241" name="Google Shape;2241;p27"/>
          <p:cNvSpPr txBox="1"/>
          <p:nvPr/>
        </p:nvSpPr>
        <p:spPr>
          <a:xfrm>
            <a:off x="6340800" y="3320749"/>
            <a:ext cx="2090100" cy="33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dk2"/>
                </a:solidFill>
                <a:latin typeface="Fira Code"/>
                <a:ea typeface="Fira Code"/>
                <a:cs typeface="Fira Code"/>
                <a:sym typeface="Fira Code"/>
              </a:rPr>
              <a:t>Earth</a:t>
            </a:r>
            <a:endParaRPr sz="2000">
              <a:solidFill>
                <a:schemeClr val="dk2"/>
              </a:solidFill>
              <a:latin typeface="Fira Code"/>
              <a:ea typeface="Fira Code"/>
              <a:cs typeface="Fira Code"/>
              <a:sym typeface="Fira Code"/>
            </a:endParaRPr>
          </a:p>
        </p:txBody>
      </p:sp>
      <p:sp>
        <p:nvSpPr>
          <p:cNvPr id="2242" name="Google Shape;2242;p27"/>
          <p:cNvSpPr txBox="1"/>
          <p:nvPr>
            <p:ph idx="4294967295" type="title"/>
          </p:nvPr>
        </p:nvSpPr>
        <p:spPr>
          <a:xfrm flipH="1">
            <a:off x="7677300" y="2864706"/>
            <a:ext cx="753600" cy="487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t>30</a:t>
            </a:r>
            <a:r>
              <a:rPr lang="en" sz="2200"/>
              <a:t>%</a:t>
            </a:r>
            <a:endParaRPr sz="2200"/>
          </a:p>
        </p:txBody>
      </p:sp>
      <p:sp>
        <p:nvSpPr>
          <p:cNvPr id="2243" name="Google Shape;2243;p27"/>
          <p:cNvSpPr txBox="1"/>
          <p:nvPr/>
        </p:nvSpPr>
        <p:spPr>
          <a:xfrm>
            <a:off x="6340800" y="2267750"/>
            <a:ext cx="2090100" cy="588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E7E7E7"/>
                </a:solidFill>
                <a:latin typeface="Fira Code"/>
                <a:ea typeface="Fira Code"/>
                <a:cs typeface="Fira Code"/>
                <a:sym typeface="Fira Code"/>
              </a:rPr>
              <a:t>&lt; Mercury is the smallest planet</a:t>
            </a:r>
            <a:endParaRPr>
              <a:solidFill>
                <a:srgbClr val="E7E7E7"/>
              </a:solidFill>
              <a:latin typeface="Fira Code"/>
              <a:ea typeface="Fira Code"/>
              <a:cs typeface="Fira Code"/>
              <a:sym typeface="Fira Code"/>
            </a:endParaRPr>
          </a:p>
        </p:txBody>
      </p:sp>
      <p:sp>
        <p:nvSpPr>
          <p:cNvPr id="2244" name="Google Shape;2244;p27"/>
          <p:cNvSpPr txBox="1"/>
          <p:nvPr/>
        </p:nvSpPr>
        <p:spPr>
          <a:xfrm>
            <a:off x="6340800" y="1974800"/>
            <a:ext cx="2090100" cy="33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accent1"/>
                </a:solidFill>
                <a:latin typeface="Fira Code"/>
                <a:ea typeface="Fira Code"/>
                <a:cs typeface="Fira Code"/>
                <a:sym typeface="Fira Code"/>
              </a:rPr>
              <a:t>Mercury</a:t>
            </a:r>
            <a:endParaRPr sz="2000">
              <a:solidFill>
                <a:schemeClr val="accent1"/>
              </a:solidFill>
              <a:latin typeface="Fira Code"/>
              <a:ea typeface="Fira Code"/>
              <a:cs typeface="Fira Code"/>
              <a:sym typeface="Fira Code"/>
            </a:endParaRPr>
          </a:p>
        </p:txBody>
      </p:sp>
      <p:sp>
        <p:nvSpPr>
          <p:cNvPr id="2245" name="Google Shape;2245;p27"/>
          <p:cNvSpPr txBox="1"/>
          <p:nvPr>
            <p:ph idx="4294967295" type="title"/>
          </p:nvPr>
        </p:nvSpPr>
        <p:spPr>
          <a:xfrm flipH="1">
            <a:off x="7677300" y="1518757"/>
            <a:ext cx="753600" cy="487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t>35</a:t>
            </a:r>
            <a:r>
              <a:rPr lang="en" sz="2200"/>
              <a:t>%</a:t>
            </a:r>
            <a:endParaRPr sz="2200"/>
          </a:p>
        </p:txBody>
      </p:sp>
      <p:sp>
        <p:nvSpPr>
          <p:cNvPr id="2246" name="Google Shape;2246;p27"/>
          <p:cNvSpPr/>
          <p:nvPr/>
        </p:nvSpPr>
        <p:spPr>
          <a:xfrm>
            <a:off x="5781701" y="3030262"/>
            <a:ext cx="30912" cy="26466"/>
          </a:xfrm>
          <a:custGeom>
            <a:rect b="b" l="l" r="r" t="t"/>
            <a:pathLst>
              <a:path extrusionOk="0" h="2137" w="2496">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7"/>
          <p:cNvSpPr/>
          <p:nvPr/>
        </p:nvSpPr>
        <p:spPr>
          <a:xfrm>
            <a:off x="5781701" y="3068112"/>
            <a:ext cx="30813" cy="26379"/>
          </a:xfrm>
          <a:custGeom>
            <a:rect b="b" l="l" r="r" t="t"/>
            <a:pathLst>
              <a:path extrusionOk="0" h="2130" w="2488">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7"/>
          <p:cNvSpPr/>
          <p:nvPr/>
        </p:nvSpPr>
        <p:spPr>
          <a:xfrm>
            <a:off x="5781701" y="3105777"/>
            <a:ext cx="30813" cy="26466"/>
          </a:xfrm>
          <a:custGeom>
            <a:rect b="b" l="l" r="r" t="t"/>
            <a:pathLst>
              <a:path extrusionOk="0" h="2137" w="2488">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7"/>
          <p:cNvSpPr/>
          <p:nvPr/>
        </p:nvSpPr>
        <p:spPr>
          <a:xfrm>
            <a:off x="5819452" y="3068112"/>
            <a:ext cx="30826" cy="26379"/>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7"/>
          <p:cNvSpPr/>
          <p:nvPr/>
        </p:nvSpPr>
        <p:spPr>
          <a:xfrm>
            <a:off x="5819452" y="3105777"/>
            <a:ext cx="30826" cy="26466"/>
          </a:xfrm>
          <a:custGeom>
            <a:rect b="b" l="l" r="r" t="t"/>
            <a:pathLst>
              <a:path extrusionOk="0" h="2137" w="2489">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7"/>
          <p:cNvSpPr/>
          <p:nvPr/>
        </p:nvSpPr>
        <p:spPr>
          <a:xfrm>
            <a:off x="5857104" y="3068112"/>
            <a:ext cx="30925" cy="26379"/>
          </a:xfrm>
          <a:custGeom>
            <a:rect b="b" l="l" r="r" t="t"/>
            <a:pathLst>
              <a:path extrusionOk="0" h="2130" w="2497">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7"/>
          <p:cNvSpPr/>
          <p:nvPr/>
        </p:nvSpPr>
        <p:spPr>
          <a:xfrm>
            <a:off x="5857104" y="3105777"/>
            <a:ext cx="30925" cy="26466"/>
          </a:xfrm>
          <a:custGeom>
            <a:rect b="b" l="l" r="r" t="t"/>
            <a:pathLst>
              <a:path extrusionOk="0" h="2137" w="2497">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7"/>
          <p:cNvSpPr/>
          <p:nvPr/>
        </p:nvSpPr>
        <p:spPr>
          <a:xfrm>
            <a:off x="5857104" y="3181291"/>
            <a:ext cx="30925" cy="26429"/>
          </a:xfrm>
          <a:custGeom>
            <a:rect b="b" l="l" r="r" t="t"/>
            <a:pathLst>
              <a:path extrusionOk="0" h="2134" w="2497">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7"/>
          <p:cNvSpPr/>
          <p:nvPr/>
        </p:nvSpPr>
        <p:spPr>
          <a:xfrm>
            <a:off x="5894868" y="3068112"/>
            <a:ext cx="30925" cy="26379"/>
          </a:xfrm>
          <a:custGeom>
            <a:rect b="b" l="l" r="r" t="t"/>
            <a:pathLst>
              <a:path extrusionOk="0" h="2130" w="2497">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7"/>
          <p:cNvSpPr/>
          <p:nvPr/>
        </p:nvSpPr>
        <p:spPr>
          <a:xfrm>
            <a:off x="5894868" y="3105777"/>
            <a:ext cx="30925" cy="26466"/>
          </a:xfrm>
          <a:custGeom>
            <a:rect b="b" l="l" r="r" t="t"/>
            <a:pathLst>
              <a:path extrusionOk="0" h="2137" w="2497">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7"/>
          <p:cNvSpPr/>
          <p:nvPr/>
        </p:nvSpPr>
        <p:spPr>
          <a:xfrm>
            <a:off x="5894868" y="3219042"/>
            <a:ext cx="30925" cy="26404"/>
          </a:xfrm>
          <a:custGeom>
            <a:rect b="b" l="l" r="r" t="t"/>
            <a:pathLst>
              <a:path extrusionOk="0" h="2132" w="2497">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7"/>
          <p:cNvSpPr/>
          <p:nvPr/>
        </p:nvSpPr>
        <p:spPr>
          <a:xfrm>
            <a:off x="5894868" y="3181291"/>
            <a:ext cx="30925" cy="26429"/>
          </a:xfrm>
          <a:custGeom>
            <a:rect b="b" l="l" r="r" t="t"/>
            <a:pathLst>
              <a:path extrusionOk="0" h="2134" w="2497">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7"/>
          <p:cNvSpPr/>
          <p:nvPr/>
        </p:nvSpPr>
        <p:spPr>
          <a:xfrm>
            <a:off x="5894868" y="3143528"/>
            <a:ext cx="30925" cy="26429"/>
          </a:xfrm>
          <a:custGeom>
            <a:rect b="b" l="l" r="r" t="t"/>
            <a:pathLst>
              <a:path extrusionOk="0" h="2134" w="2497">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7"/>
          <p:cNvSpPr/>
          <p:nvPr/>
        </p:nvSpPr>
        <p:spPr>
          <a:xfrm>
            <a:off x="5971088" y="3068112"/>
            <a:ext cx="30925" cy="26379"/>
          </a:xfrm>
          <a:custGeom>
            <a:rect b="b" l="l" r="r" t="t"/>
            <a:pathLst>
              <a:path extrusionOk="0" h="2130" w="2497">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7"/>
          <p:cNvSpPr/>
          <p:nvPr/>
        </p:nvSpPr>
        <p:spPr>
          <a:xfrm>
            <a:off x="5971088" y="3105777"/>
            <a:ext cx="30925" cy="26466"/>
          </a:xfrm>
          <a:custGeom>
            <a:rect b="b" l="l" r="r" t="t"/>
            <a:pathLst>
              <a:path extrusionOk="0" h="2137" w="2497">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7"/>
          <p:cNvSpPr/>
          <p:nvPr/>
        </p:nvSpPr>
        <p:spPr>
          <a:xfrm>
            <a:off x="5971088" y="3219042"/>
            <a:ext cx="30925" cy="26404"/>
          </a:xfrm>
          <a:custGeom>
            <a:rect b="b" l="l" r="r" t="t"/>
            <a:pathLst>
              <a:path extrusionOk="0" h="2132" w="2497">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7"/>
          <p:cNvSpPr/>
          <p:nvPr/>
        </p:nvSpPr>
        <p:spPr>
          <a:xfrm>
            <a:off x="5971088" y="3181291"/>
            <a:ext cx="30925" cy="26429"/>
          </a:xfrm>
          <a:custGeom>
            <a:rect b="b" l="l" r="r" t="t"/>
            <a:pathLst>
              <a:path extrusionOk="0" h="2134" w="2497">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7"/>
          <p:cNvSpPr/>
          <p:nvPr/>
        </p:nvSpPr>
        <p:spPr>
          <a:xfrm>
            <a:off x="5971088" y="3143528"/>
            <a:ext cx="30925" cy="26429"/>
          </a:xfrm>
          <a:custGeom>
            <a:rect b="b" l="l" r="r" t="t"/>
            <a:pathLst>
              <a:path extrusionOk="0" h="2134" w="2497">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7"/>
          <p:cNvSpPr/>
          <p:nvPr/>
        </p:nvSpPr>
        <p:spPr>
          <a:xfrm>
            <a:off x="6009248" y="3105777"/>
            <a:ext cx="30826" cy="26466"/>
          </a:xfrm>
          <a:custGeom>
            <a:rect b="b" l="l" r="r" t="t"/>
            <a:pathLst>
              <a:path extrusionOk="0" h="2137" w="2489">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7"/>
          <p:cNvSpPr/>
          <p:nvPr/>
        </p:nvSpPr>
        <p:spPr>
          <a:xfrm>
            <a:off x="6009248" y="3181291"/>
            <a:ext cx="30826" cy="26429"/>
          </a:xfrm>
          <a:custGeom>
            <a:rect b="b" l="l" r="r" t="t"/>
            <a:pathLst>
              <a:path extrusionOk="0" h="2134" w="2489">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7"/>
          <p:cNvSpPr/>
          <p:nvPr/>
        </p:nvSpPr>
        <p:spPr>
          <a:xfrm>
            <a:off x="6009248" y="3143528"/>
            <a:ext cx="30826" cy="26429"/>
          </a:xfrm>
          <a:custGeom>
            <a:rect b="b" l="l" r="r" t="t"/>
            <a:pathLst>
              <a:path extrusionOk="0" h="2134" w="2489">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7"/>
          <p:cNvSpPr/>
          <p:nvPr/>
        </p:nvSpPr>
        <p:spPr>
          <a:xfrm>
            <a:off x="5857104" y="3143528"/>
            <a:ext cx="30925" cy="26429"/>
          </a:xfrm>
          <a:custGeom>
            <a:rect b="b" l="l" r="r" t="t"/>
            <a:pathLst>
              <a:path extrusionOk="0" h="2134" w="2497">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7"/>
          <p:cNvSpPr/>
          <p:nvPr/>
        </p:nvSpPr>
        <p:spPr>
          <a:xfrm>
            <a:off x="5819452" y="3143528"/>
            <a:ext cx="30826" cy="26429"/>
          </a:xfrm>
          <a:custGeom>
            <a:rect b="b" l="l" r="r" t="t"/>
            <a:pathLst>
              <a:path extrusionOk="0" h="2134" w="2489">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7"/>
          <p:cNvSpPr/>
          <p:nvPr/>
        </p:nvSpPr>
        <p:spPr>
          <a:xfrm>
            <a:off x="5781701" y="3143528"/>
            <a:ext cx="30813" cy="26429"/>
          </a:xfrm>
          <a:custGeom>
            <a:rect b="b" l="l" r="r" t="t"/>
            <a:pathLst>
              <a:path extrusionOk="0" h="2134" w="2488">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7"/>
          <p:cNvSpPr/>
          <p:nvPr/>
        </p:nvSpPr>
        <p:spPr>
          <a:xfrm>
            <a:off x="5630758" y="3105777"/>
            <a:ext cx="30826" cy="26466"/>
          </a:xfrm>
          <a:custGeom>
            <a:rect b="b" l="l" r="r" t="t"/>
            <a:pathLst>
              <a:path extrusionOk="0" h="2137" w="2489">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7"/>
          <p:cNvSpPr/>
          <p:nvPr/>
        </p:nvSpPr>
        <p:spPr>
          <a:xfrm>
            <a:off x="5630758" y="3143528"/>
            <a:ext cx="30826" cy="26429"/>
          </a:xfrm>
          <a:custGeom>
            <a:rect b="b" l="l" r="r" t="t"/>
            <a:pathLst>
              <a:path extrusionOk="0" h="2134" w="2489">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7"/>
          <p:cNvSpPr/>
          <p:nvPr/>
        </p:nvSpPr>
        <p:spPr>
          <a:xfrm>
            <a:off x="5668422" y="3068112"/>
            <a:ext cx="30925" cy="26379"/>
          </a:xfrm>
          <a:custGeom>
            <a:rect b="b" l="l" r="r" t="t"/>
            <a:pathLst>
              <a:path extrusionOk="0" h="2130" w="2497">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7"/>
          <p:cNvSpPr/>
          <p:nvPr/>
        </p:nvSpPr>
        <p:spPr>
          <a:xfrm>
            <a:off x="5668422" y="3105777"/>
            <a:ext cx="30925" cy="26466"/>
          </a:xfrm>
          <a:custGeom>
            <a:rect b="b" l="l" r="r" t="t"/>
            <a:pathLst>
              <a:path extrusionOk="0" h="2137" w="2497">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7"/>
          <p:cNvSpPr/>
          <p:nvPr/>
        </p:nvSpPr>
        <p:spPr>
          <a:xfrm>
            <a:off x="5668422" y="3143528"/>
            <a:ext cx="30925" cy="26429"/>
          </a:xfrm>
          <a:custGeom>
            <a:rect b="b" l="l" r="r" t="t"/>
            <a:pathLst>
              <a:path extrusionOk="0" h="2134" w="2497">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7"/>
          <p:cNvSpPr/>
          <p:nvPr/>
        </p:nvSpPr>
        <p:spPr>
          <a:xfrm>
            <a:off x="5706174" y="3030262"/>
            <a:ext cx="30925" cy="26491"/>
          </a:xfrm>
          <a:custGeom>
            <a:rect b="b" l="l" r="r" t="t"/>
            <a:pathLst>
              <a:path extrusionOk="0" h="2139" w="2497">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7"/>
          <p:cNvSpPr/>
          <p:nvPr/>
        </p:nvSpPr>
        <p:spPr>
          <a:xfrm>
            <a:off x="5706174" y="3068112"/>
            <a:ext cx="30925" cy="26404"/>
          </a:xfrm>
          <a:custGeom>
            <a:rect b="b" l="l" r="r" t="t"/>
            <a:pathLst>
              <a:path extrusionOk="0" h="2132" w="2497">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7"/>
          <p:cNvSpPr/>
          <p:nvPr/>
        </p:nvSpPr>
        <p:spPr>
          <a:xfrm>
            <a:off x="5706174" y="3105777"/>
            <a:ext cx="30925" cy="26491"/>
          </a:xfrm>
          <a:custGeom>
            <a:rect b="b" l="l" r="r" t="t"/>
            <a:pathLst>
              <a:path extrusionOk="0" h="2139" w="2497">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7"/>
          <p:cNvSpPr/>
          <p:nvPr/>
        </p:nvSpPr>
        <p:spPr>
          <a:xfrm>
            <a:off x="5706174" y="3143528"/>
            <a:ext cx="30925" cy="26429"/>
          </a:xfrm>
          <a:custGeom>
            <a:rect b="b" l="l" r="r" t="t"/>
            <a:pathLst>
              <a:path extrusionOk="0" h="2134" w="2497">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7"/>
          <p:cNvSpPr/>
          <p:nvPr/>
        </p:nvSpPr>
        <p:spPr>
          <a:xfrm>
            <a:off x="5743937" y="2992498"/>
            <a:ext cx="30826" cy="26478"/>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7"/>
          <p:cNvSpPr/>
          <p:nvPr/>
        </p:nvSpPr>
        <p:spPr>
          <a:xfrm>
            <a:off x="5743937" y="3030262"/>
            <a:ext cx="30925" cy="26466"/>
          </a:xfrm>
          <a:custGeom>
            <a:rect b="b" l="l" r="r" t="t"/>
            <a:pathLst>
              <a:path extrusionOk="0" h="2137" w="2497">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7"/>
          <p:cNvSpPr/>
          <p:nvPr/>
        </p:nvSpPr>
        <p:spPr>
          <a:xfrm>
            <a:off x="5743937" y="3143528"/>
            <a:ext cx="30826" cy="26429"/>
          </a:xfrm>
          <a:custGeom>
            <a:rect b="b" l="l" r="r" t="t"/>
            <a:pathLst>
              <a:path extrusionOk="0" h="2134" w="2489">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7"/>
          <p:cNvSpPr/>
          <p:nvPr/>
        </p:nvSpPr>
        <p:spPr>
          <a:xfrm>
            <a:off x="5743937" y="3105777"/>
            <a:ext cx="30826" cy="26466"/>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7"/>
          <p:cNvSpPr/>
          <p:nvPr/>
        </p:nvSpPr>
        <p:spPr>
          <a:xfrm>
            <a:off x="5743937" y="3068112"/>
            <a:ext cx="30826" cy="26379"/>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7"/>
          <p:cNvSpPr/>
          <p:nvPr/>
        </p:nvSpPr>
        <p:spPr>
          <a:xfrm>
            <a:off x="6234591" y="3030262"/>
            <a:ext cx="30912" cy="26466"/>
          </a:xfrm>
          <a:custGeom>
            <a:rect b="b" l="l" r="r" t="t"/>
            <a:pathLst>
              <a:path extrusionOk="0" h="2137" w="2496">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7"/>
          <p:cNvSpPr/>
          <p:nvPr/>
        </p:nvSpPr>
        <p:spPr>
          <a:xfrm>
            <a:off x="6083661" y="3068112"/>
            <a:ext cx="30813" cy="26379"/>
          </a:xfrm>
          <a:custGeom>
            <a:rect b="b" l="l" r="r" t="t"/>
            <a:pathLst>
              <a:path extrusionOk="0" h="2130" w="2488">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7"/>
          <p:cNvSpPr/>
          <p:nvPr/>
        </p:nvSpPr>
        <p:spPr>
          <a:xfrm>
            <a:off x="6083661" y="3030262"/>
            <a:ext cx="30912" cy="26466"/>
          </a:xfrm>
          <a:custGeom>
            <a:rect b="b" l="l" r="r" t="t"/>
            <a:pathLst>
              <a:path extrusionOk="0" h="2137" w="2496">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7"/>
          <p:cNvSpPr/>
          <p:nvPr/>
        </p:nvSpPr>
        <p:spPr>
          <a:xfrm>
            <a:off x="6121412" y="2992498"/>
            <a:ext cx="30826" cy="2647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7"/>
          <p:cNvSpPr/>
          <p:nvPr/>
        </p:nvSpPr>
        <p:spPr>
          <a:xfrm>
            <a:off x="6045798" y="2954747"/>
            <a:ext cx="30925" cy="26466"/>
          </a:xfrm>
          <a:custGeom>
            <a:rect b="b" l="l" r="r" t="t"/>
            <a:pathLst>
              <a:path extrusionOk="0" h="2137" w="2497">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7"/>
          <p:cNvSpPr/>
          <p:nvPr/>
        </p:nvSpPr>
        <p:spPr>
          <a:xfrm>
            <a:off x="5970382" y="2879331"/>
            <a:ext cx="30826" cy="26429"/>
          </a:xfrm>
          <a:custGeom>
            <a:rect b="b" l="l" r="r" t="t"/>
            <a:pathLst>
              <a:path extrusionOk="0" h="2134" w="2489">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7"/>
          <p:cNvSpPr/>
          <p:nvPr/>
        </p:nvSpPr>
        <p:spPr>
          <a:xfrm>
            <a:off x="5781701" y="2841568"/>
            <a:ext cx="30813" cy="26429"/>
          </a:xfrm>
          <a:custGeom>
            <a:rect b="b" l="l" r="r" t="t"/>
            <a:pathLst>
              <a:path extrusionOk="0" h="2134" w="2488">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7"/>
          <p:cNvSpPr/>
          <p:nvPr/>
        </p:nvSpPr>
        <p:spPr>
          <a:xfrm>
            <a:off x="5894868" y="2917082"/>
            <a:ext cx="30925" cy="26379"/>
          </a:xfrm>
          <a:custGeom>
            <a:rect b="b" l="l" r="r" t="t"/>
            <a:pathLst>
              <a:path extrusionOk="0" h="2130" w="2497">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7"/>
          <p:cNvSpPr/>
          <p:nvPr/>
        </p:nvSpPr>
        <p:spPr>
          <a:xfrm>
            <a:off x="5894868" y="2879331"/>
            <a:ext cx="30925" cy="26429"/>
          </a:xfrm>
          <a:custGeom>
            <a:rect b="b" l="l" r="r" t="t"/>
            <a:pathLst>
              <a:path extrusionOk="0" h="2134" w="2497">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7"/>
          <p:cNvSpPr/>
          <p:nvPr/>
        </p:nvSpPr>
        <p:spPr>
          <a:xfrm>
            <a:off x="5857104" y="2917082"/>
            <a:ext cx="30925" cy="26379"/>
          </a:xfrm>
          <a:custGeom>
            <a:rect b="b" l="l" r="r" t="t"/>
            <a:pathLst>
              <a:path extrusionOk="0" h="2130" w="2497">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7"/>
          <p:cNvSpPr/>
          <p:nvPr/>
        </p:nvSpPr>
        <p:spPr>
          <a:xfrm>
            <a:off x="5857104" y="2879331"/>
            <a:ext cx="30925" cy="26429"/>
          </a:xfrm>
          <a:custGeom>
            <a:rect b="b" l="l" r="r" t="t"/>
            <a:pathLst>
              <a:path extrusionOk="0" h="2134" w="2497">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7"/>
          <p:cNvSpPr/>
          <p:nvPr/>
        </p:nvSpPr>
        <p:spPr>
          <a:xfrm>
            <a:off x="5819452" y="2879331"/>
            <a:ext cx="30826" cy="26429"/>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7"/>
          <p:cNvSpPr/>
          <p:nvPr/>
        </p:nvSpPr>
        <p:spPr>
          <a:xfrm>
            <a:off x="5819452" y="2841568"/>
            <a:ext cx="30826" cy="26429"/>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7"/>
          <p:cNvSpPr/>
          <p:nvPr/>
        </p:nvSpPr>
        <p:spPr>
          <a:xfrm>
            <a:off x="6196828" y="3256707"/>
            <a:ext cx="30925" cy="26466"/>
          </a:xfrm>
          <a:custGeom>
            <a:rect b="b" l="l" r="r" t="t"/>
            <a:pathLst>
              <a:path extrusionOk="0" h="2137" w="2497">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7"/>
          <p:cNvSpPr/>
          <p:nvPr/>
        </p:nvSpPr>
        <p:spPr>
          <a:xfrm>
            <a:off x="6159076" y="3332222"/>
            <a:ext cx="30912" cy="26429"/>
          </a:xfrm>
          <a:custGeom>
            <a:rect b="b" l="l" r="r" t="t"/>
            <a:pathLst>
              <a:path extrusionOk="0" h="2134" w="2496">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7"/>
          <p:cNvSpPr/>
          <p:nvPr/>
        </p:nvSpPr>
        <p:spPr>
          <a:xfrm>
            <a:off x="6159076" y="3294458"/>
            <a:ext cx="30912" cy="26478"/>
          </a:xfrm>
          <a:custGeom>
            <a:rect b="b" l="l" r="r" t="t"/>
            <a:pathLst>
              <a:path extrusionOk="0" h="2138" w="2496">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7"/>
          <p:cNvSpPr/>
          <p:nvPr/>
        </p:nvSpPr>
        <p:spPr>
          <a:xfrm>
            <a:off x="6121412" y="3332222"/>
            <a:ext cx="30826" cy="26429"/>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7"/>
          <p:cNvSpPr/>
          <p:nvPr/>
        </p:nvSpPr>
        <p:spPr>
          <a:xfrm>
            <a:off x="5894868" y="3332222"/>
            <a:ext cx="30925" cy="26429"/>
          </a:xfrm>
          <a:custGeom>
            <a:rect b="b" l="l" r="r" t="t"/>
            <a:pathLst>
              <a:path extrusionOk="0" h="2134" w="2497">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7"/>
          <p:cNvSpPr/>
          <p:nvPr/>
        </p:nvSpPr>
        <p:spPr>
          <a:xfrm>
            <a:off x="5932631" y="3256707"/>
            <a:ext cx="30813" cy="26466"/>
          </a:xfrm>
          <a:custGeom>
            <a:rect b="b" l="l" r="r" t="t"/>
            <a:pathLst>
              <a:path extrusionOk="0" h="2137" w="2488">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7"/>
          <p:cNvSpPr/>
          <p:nvPr/>
        </p:nvSpPr>
        <p:spPr>
          <a:xfrm>
            <a:off x="5932631" y="3219042"/>
            <a:ext cx="30813" cy="26404"/>
          </a:xfrm>
          <a:custGeom>
            <a:rect b="b" l="l" r="r" t="t"/>
            <a:pathLst>
              <a:path extrusionOk="0" h="2132" w="2488">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7"/>
          <p:cNvSpPr/>
          <p:nvPr/>
        </p:nvSpPr>
        <p:spPr>
          <a:xfrm>
            <a:off x="5932631" y="3181291"/>
            <a:ext cx="30813" cy="26429"/>
          </a:xfrm>
          <a:custGeom>
            <a:rect b="b" l="l" r="r" t="t"/>
            <a:pathLst>
              <a:path extrusionOk="0" h="2134" w="2488">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7"/>
          <p:cNvSpPr/>
          <p:nvPr/>
        </p:nvSpPr>
        <p:spPr>
          <a:xfrm>
            <a:off x="5932631" y="3143528"/>
            <a:ext cx="30813" cy="26429"/>
          </a:xfrm>
          <a:custGeom>
            <a:rect b="b" l="l" r="r" t="t"/>
            <a:pathLst>
              <a:path extrusionOk="0" h="2134" w="2488">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7"/>
          <p:cNvSpPr/>
          <p:nvPr/>
        </p:nvSpPr>
        <p:spPr>
          <a:xfrm>
            <a:off x="5932631" y="3105777"/>
            <a:ext cx="30813" cy="26466"/>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7"/>
          <p:cNvSpPr/>
          <p:nvPr/>
        </p:nvSpPr>
        <p:spPr>
          <a:xfrm>
            <a:off x="5932631" y="3068112"/>
            <a:ext cx="30813" cy="26379"/>
          </a:xfrm>
          <a:custGeom>
            <a:rect b="b" l="l" r="r" t="t"/>
            <a:pathLst>
              <a:path extrusionOk="0" h="2130" w="2488">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7"/>
          <p:cNvSpPr/>
          <p:nvPr/>
        </p:nvSpPr>
        <p:spPr>
          <a:xfrm>
            <a:off x="5932631" y="3030262"/>
            <a:ext cx="30912" cy="26466"/>
          </a:xfrm>
          <a:custGeom>
            <a:rect b="b" l="l" r="r" t="t"/>
            <a:pathLst>
              <a:path extrusionOk="0" h="2137" w="2496">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7"/>
          <p:cNvSpPr/>
          <p:nvPr/>
        </p:nvSpPr>
        <p:spPr>
          <a:xfrm>
            <a:off x="5894868" y="3256707"/>
            <a:ext cx="30925" cy="26466"/>
          </a:xfrm>
          <a:custGeom>
            <a:rect b="b" l="l" r="r" t="t"/>
            <a:pathLst>
              <a:path extrusionOk="0" h="2137" w="2497">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7"/>
          <p:cNvSpPr/>
          <p:nvPr/>
        </p:nvSpPr>
        <p:spPr>
          <a:xfrm>
            <a:off x="5894868" y="3030262"/>
            <a:ext cx="30925" cy="26466"/>
          </a:xfrm>
          <a:custGeom>
            <a:rect b="b" l="l" r="r" t="t"/>
            <a:pathLst>
              <a:path extrusionOk="0" h="2137" w="2497">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7"/>
          <p:cNvSpPr/>
          <p:nvPr/>
        </p:nvSpPr>
        <p:spPr>
          <a:xfrm>
            <a:off x="5894868" y="2992498"/>
            <a:ext cx="30925" cy="26478"/>
          </a:xfrm>
          <a:custGeom>
            <a:rect b="b" l="l" r="r" t="t"/>
            <a:pathLst>
              <a:path extrusionOk="0" h="2138" w="2497">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7"/>
          <p:cNvSpPr/>
          <p:nvPr/>
        </p:nvSpPr>
        <p:spPr>
          <a:xfrm>
            <a:off x="5857104" y="3256707"/>
            <a:ext cx="30925" cy="26466"/>
          </a:xfrm>
          <a:custGeom>
            <a:rect b="b" l="l" r="r" t="t"/>
            <a:pathLst>
              <a:path extrusionOk="0" h="2137" w="2497">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7"/>
          <p:cNvSpPr/>
          <p:nvPr/>
        </p:nvSpPr>
        <p:spPr>
          <a:xfrm>
            <a:off x="5857104" y="3219042"/>
            <a:ext cx="30925" cy="26404"/>
          </a:xfrm>
          <a:custGeom>
            <a:rect b="b" l="l" r="r" t="t"/>
            <a:pathLst>
              <a:path extrusionOk="0" h="2132" w="2497">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7"/>
          <p:cNvSpPr/>
          <p:nvPr/>
        </p:nvSpPr>
        <p:spPr>
          <a:xfrm>
            <a:off x="5857104" y="3030262"/>
            <a:ext cx="30925" cy="26466"/>
          </a:xfrm>
          <a:custGeom>
            <a:rect b="b" l="l" r="r" t="t"/>
            <a:pathLst>
              <a:path extrusionOk="0" h="2137" w="2497">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7"/>
          <p:cNvSpPr/>
          <p:nvPr/>
        </p:nvSpPr>
        <p:spPr>
          <a:xfrm>
            <a:off x="5857104" y="2992498"/>
            <a:ext cx="30925" cy="26478"/>
          </a:xfrm>
          <a:custGeom>
            <a:rect b="b" l="l" r="r" t="t"/>
            <a:pathLst>
              <a:path extrusionOk="0" h="2138" w="2497">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7"/>
          <p:cNvSpPr/>
          <p:nvPr/>
        </p:nvSpPr>
        <p:spPr>
          <a:xfrm>
            <a:off x="5819452" y="3219042"/>
            <a:ext cx="30826" cy="26404"/>
          </a:xfrm>
          <a:custGeom>
            <a:rect b="b" l="l" r="r" t="t"/>
            <a:pathLst>
              <a:path extrusionOk="0" h="2132" w="2489">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7"/>
          <p:cNvSpPr/>
          <p:nvPr/>
        </p:nvSpPr>
        <p:spPr>
          <a:xfrm>
            <a:off x="5819452" y="3181291"/>
            <a:ext cx="30826" cy="26429"/>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7"/>
          <p:cNvSpPr/>
          <p:nvPr/>
        </p:nvSpPr>
        <p:spPr>
          <a:xfrm>
            <a:off x="5819452" y="3030262"/>
            <a:ext cx="30925" cy="26466"/>
          </a:xfrm>
          <a:custGeom>
            <a:rect b="b" l="l" r="r" t="t"/>
            <a:pathLst>
              <a:path extrusionOk="0" h="2137" w="2497">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7"/>
          <p:cNvSpPr/>
          <p:nvPr/>
        </p:nvSpPr>
        <p:spPr>
          <a:xfrm>
            <a:off x="5819452" y="2992498"/>
            <a:ext cx="30826" cy="2647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7"/>
          <p:cNvSpPr/>
          <p:nvPr/>
        </p:nvSpPr>
        <p:spPr>
          <a:xfrm>
            <a:off x="5781701" y="3181291"/>
            <a:ext cx="30813" cy="26429"/>
          </a:xfrm>
          <a:custGeom>
            <a:rect b="b" l="l" r="r" t="t"/>
            <a:pathLst>
              <a:path extrusionOk="0" h="2134" w="2488">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7"/>
          <p:cNvSpPr/>
          <p:nvPr/>
        </p:nvSpPr>
        <p:spPr>
          <a:xfrm>
            <a:off x="5781701" y="2992498"/>
            <a:ext cx="30813" cy="26478"/>
          </a:xfrm>
          <a:custGeom>
            <a:rect b="b" l="l" r="r" t="t"/>
            <a:pathLst>
              <a:path extrusionOk="0" h="2138" w="2488">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7"/>
          <p:cNvSpPr/>
          <p:nvPr/>
        </p:nvSpPr>
        <p:spPr>
          <a:xfrm>
            <a:off x="5781701" y="2954747"/>
            <a:ext cx="30813" cy="26466"/>
          </a:xfrm>
          <a:custGeom>
            <a:rect b="b" l="l" r="r" t="t"/>
            <a:pathLst>
              <a:path extrusionOk="0" h="2137" w="2488">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7"/>
          <p:cNvSpPr/>
          <p:nvPr/>
        </p:nvSpPr>
        <p:spPr>
          <a:xfrm>
            <a:off x="5743937" y="3181291"/>
            <a:ext cx="30826" cy="26429"/>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7"/>
          <p:cNvSpPr/>
          <p:nvPr/>
        </p:nvSpPr>
        <p:spPr>
          <a:xfrm>
            <a:off x="5743937" y="2954747"/>
            <a:ext cx="30826" cy="26466"/>
          </a:xfrm>
          <a:custGeom>
            <a:rect b="b" l="l" r="r" t="t"/>
            <a:pathLst>
              <a:path extrusionOk="0" h="2137" w="2489">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7"/>
          <p:cNvSpPr/>
          <p:nvPr/>
        </p:nvSpPr>
        <p:spPr>
          <a:xfrm>
            <a:off x="5706174" y="3181291"/>
            <a:ext cx="30925" cy="26429"/>
          </a:xfrm>
          <a:custGeom>
            <a:rect b="b" l="l" r="r" t="t"/>
            <a:pathLst>
              <a:path extrusionOk="0" h="2134" w="2497">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7"/>
          <p:cNvSpPr/>
          <p:nvPr/>
        </p:nvSpPr>
        <p:spPr>
          <a:xfrm>
            <a:off x="5706174" y="2992498"/>
            <a:ext cx="30925" cy="26478"/>
          </a:xfrm>
          <a:custGeom>
            <a:rect b="b" l="l" r="r" t="t"/>
            <a:pathLst>
              <a:path extrusionOk="0" h="2138" w="2497">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7"/>
          <p:cNvSpPr/>
          <p:nvPr/>
        </p:nvSpPr>
        <p:spPr>
          <a:xfrm>
            <a:off x="5668422" y="3181291"/>
            <a:ext cx="30925" cy="26429"/>
          </a:xfrm>
          <a:custGeom>
            <a:rect b="b" l="l" r="r" t="t"/>
            <a:pathLst>
              <a:path extrusionOk="0" h="2134" w="2497">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7"/>
          <p:cNvSpPr/>
          <p:nvPr/>
        </p:nvSpPr>
        <p:spPr>
          <a:xfrm>
            <a:off x="5668422" y="3030262"/>
            <a:ext cx="30925" cy="26466"/>
          </a:xfrm>
          <a:custGeom>
            <a:rect b="b" l="l" r="r" t="t"/>
            <a:pathLst>
              <a:path extrusionOk="0" h="2137" w="2497">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7"/>
          <p:cNvSpPr/>
          <p:nvPr/>
        </p:nvSpPr>
        <p:spPr>
          <a:xfrm>
            <a:off x="5668422" y="2992498"/>
            <a:ext cx="30925" cy="26478"/>
          </a:xfrm>
          <a:custGeom>
            <a:rect b="b" l="l" r="r" t="t"/>
            <a:pathLst>
              <a:path extrusionOk="0" h="2138" w="2497">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7"/>
          <p:cNvSpPr/>
          <p:nvPr/>
        </p:nvSpPr>
        <p:spPr>
          <a:xfrm>
            <a:off x="5630758" y="3181291"/>
            <a:ext cx="30826" cy="26429"/>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7"/>
          <p:cNvSpPr/>
          <p:nvPr/>
        </p:nvSpPr>
        <p:spPr>
          <a:xfrm>
            <a:off x="5630758" y="3068112"/>
            <a:ext cx="30826" cy="26379"/>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7"/>
          <p:cNvSpPr/>
          <p:nvPr/>
        </p:nvSpPr>
        <p:spPr>
          <a:xfrm>
            <a:off x="5630758" y="3030262"/>
            <a:ext cx="30925" cy="26466"/>
          </a:xfrm>
          <a:custGeom>
            <a:rect b="b" l="l" r="r" t="t"/>
            <a:pathLst>
              <a:path extrusionOk="0" h="2137" w="2497">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7"/>
          <p:cNvSpPr/>
          <p:nvPr/>
        </p:nvSpPr>
        <p:spPr>
          <a:xfrm>
            <a:off x="5593007" y="3181291"/>
            <a:ext cx="30826" cy="26429"/>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7"/>
          <p:cNvSpPr/>
          <p:nvPr/>
        </p:nvSpPr>
        <p:spPr>
          <a:xfrm>
            <a:off x="5593007" y="3143528"/>
            <a:ext cx="30826" cy="26429"/>
          </a:xfrm>
          <a:custGeom>
            <a:rect b="b" l="l" r="r" t="t"/>
            <a:pathLst>
              <a:path extrusionOk="0" h="2134" w="2489">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7"/>
          <p:cNvSpPr/>
          <p:nvPr/>
        </p:nvSpPr>
        <p:spPr>
          <a:xfrm>
            <a:off x="5593007" y="3105777"/>
            <a:ext cx="30826" cy="26466"/>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7"/>
          <p:cNvSpPr/>
          <p:nvPr/>
        </p:nvSpPr>
        <p:spPr>
          <a:xfrm>
            <a:off x="5593007" y="3068112"/>
            <a:ext cx="30826" cy="26379"/>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7"/>
          <p:cNvSpPr/>
          <p:nvPr/>
        </p:nvSpPr>
        <p:spPr>
          <a:xfrm>
            <a:off x="4913671" y="3068112"/>
            <a:ext cx="30813" cy="26379"/>
          </a:xfrm>
          <a:custGeom>
            <a:rect b="b" l="l" r="r" t="t"/>
            <a:pathLst>
              <a:path extrusionOk="0" h="2130" w="2488">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7"/>
          <p:cNvSpPr/>
          <p:nvPr/>
        </p:nvSpPr>
        <p:spPr>
          <a:xfrm>
            <a:off x="4913671" y="3030262"/>
            <a:ext cx="30912" cy="26466"/>
          </a:xfrm>
          <a:custGeom>
            <a:rect b="b" l="l" r="r" t="t"/>
            <a:pathLst>
              <a:path extrusionOk="0" h="2137" w="2496">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7"/>
          <p:cNvSpPr/>
          <p:nvPr/>
        </p:nvSpPr>
        <p:spPr>
          <a:xfrm>
            <a:off x="4913671" y="2992498"/>
            <a:ext cx="30813" cy="26478"/>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7"/>
          <p:cNvSpPr/>
          <p:nvPr/>
        </p:nvSpPr>
        <p:spPr>
          <a:xfrm>
            <a:off x="4875908" y="3105777"/>
            <a:ext cx="30925" cy="26466"/>
          </a:xfrm>
          <a:custGeom>
            <a:rect b="b" l="l" r="r" t="t"/>
            <a:pathLst>
              <a:path extrusionOk="0" h="2137" w="2497">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7"/>
          <p:cNvSpPr/>
          <p:nvPr/>
        </p:nvSpPr>
        <p:spPr>
          <a:xfrm>
            <a:off x="4875908" y="3068112"/>
            <a:ext cx="30887" cy="26379"/>
          </a:xfrm>
          <a:custGeom>
            <a:rect b="b" l="l" r="r" t="t"/>
            <a:pathLst>
              <a:path extrusionOk="0" h="2130" w="2494">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7"/>
          <p:cNvSpPr/>
          <p:nvPr/>
        </p:nvSpPr>
        <p:spPr>
          <a:xfrm>
            <a:off x="4875908" y="3030262"/>
            <a:ext cx="30925" cy="26466"/>
          </a:xfrm>
          <a:custGeom>
            <a:rect b="b" l="l" r="r" t="t"/>
            <a:pathLst>
              <a:path extrusionOk="0" h="2137" w="2497">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7"/>
          <p:cNvSpPr/>
          <p:nvPr/>
        </p:nvSpPr>
        <p:spPr>
          <a:xfrm>
            <a:off x="4838144" y="2728401"/>
            <a:ext cx="30925" cy="26429"/>
          </a:xfrm>
          <a:custGeom>
            <a:rect b="b" l="l" r="r" t="t"/>
            <a:pathLst>
              <a:path extrusionOk="0" h="2134" w="2497">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7"/>
          <p:cNvSpPr/>
          <p:nvPr/>
        </p:nvSpPr>
        <p:spPr>
          <a:xfrm>
            <a:off x="4838144" y="2766053"/>
            <a:ext cx="30925" cy="26478"/>
          </a:xfrm>
          <a:custGeom>
            <a:rect b="b" l="l" r="r" t="t"/>
            <a:pathLst>
              <a:path extrusionOk="0" h="2138" w="2497">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7"/>
          <p:cNvSpPr/>
          <p:nvPr/>
        </p:nvSpPr>
        <p:spPr>
          <a:xfrm>
            <a:off x="4649561" y="2539707"/>
            <a:ext cx="30826" cy="26429"/>
          </a:xfrm>
          <a:custGeom>
            <a:rect b="b" l="l" r="r" t="t"/>
            <a:pathLst>
              <a:path extrusionOk="0" h="2134" w="2489">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7"/>
          <p:cNvSpPr/>
          <p:nvPr/>
        </p:nvSpPr>
        <p:spPr>
          <a:xfrm>
            <a:off x="4649561" y="2577470"/>
            <a:ext cx="30826" cy="26392"/>
          </a:xfrm>
          <a:custGeom>
            <a:rect b="b" l="l" r="r" t="t"/>
            <a:pathLst>
              <a:path extrusionOk="0" h="2131" w="2489">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7"/>
          <p:cNvSpPr/>
          <p:nvPr/>
        </p:nvSpPr>
        <p:spPr>
          <a:xfrm>
            <a:off x="4649561" y="2615123"/>
            <a:ext cx="30826" cy="26478"/>
          </a:xfrm>
          <a:custGeom>
            <a:rect b="b" l="l" r="r" t="t"/>
            <a:pathLst>
              <a:path extrusionOk="0" h="2138" w="2489">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7"/>
          <p:cNvSpPr/>
          <p:nvPr/>
        </p:nvSpPr>
        <p:spPr>
          <a:xfrm>
            <a:off x="4649561" y="2652886"/>
            <a:ext cx="30826" cy="26466"/>
          </a:xfrm>
          <a:custGeom>
            <a:rect b="b" l="l" r="r" t="t"/>
            <a:pathLst>
              <a:path extrusionOk="0" h="2137" w="2489">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7"/>
          <p:cNvSpPr/>
          <p:nvPr/>
        </p:nvSpPr>
        <p:spPr>
          <a:xfrm>
            <a:off x="4649561" y="2690637"/>
            <a:ext cx="30826" cy="26429"/>
          </a:xfrm>
          <a:custGeom>
            <a:rect b="b" l="l" r="r" t="t"/>
            <a:pathLst>
              <a:path extrusionOk="0" h="2134" w="2489">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7"/>
          <p:cNvSpPr/>
          <p:nvPr/>
        </p:nvSpPr>
        <p:spPr>
          <a:xfrm>
            <a:off x="4649561" y="2728401"/>
            <a:ext cx="30826" cy="26429"/>
          </a:xfrm>
          <a:custGeom>
            <a:rect b="b" l="l" r="r" t="t"/>
            <a:pathLst>
              <a:path extrusionOk="0" h="2134" w="2489">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7"/>
          <p:cNvSpPr/>
          <p:nvPr/>
        </p:nvSpPr>
        <p:spPr>
          <a:xfrm>
            <a:off x="4649561" y="2766053"/>
            <a:ext cx="30826" cy="26478"/>
          </a:xfrm>
          <a:custGeom>
            <a:rect b="b" l="l" r="r" t="t"/>
            <a:pathLst>
              <a:path extrusionOk="0" h="2138" w="2489">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7"/>
          <p:cNvSpPr/>
          <p:nvPr/>
        </p:nvSpPr>
        <p:spPr>
          <a:xfrm>
            <a:off x="4649561" y="2803817"/>
            <a:ext cx="30826" cy="26466"/>
          </a:xfrm>
          <a:custGeom>
            <a:rect b="b" l="l" r="r" t="t"/>
            <a:pathLst>
              <a:path extrusionOk="0" h="2137" w="2489">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7"/>
          <p:cNvSpPr/>
          <p:nvPr/>
        </p:nvSpPr>
        <p:spPr>
          <a:xfrm>
            <a:off x="4649561" y="2841568"/>
            <a:ext cx="30826" cy="26429"/>
          </a:xfrm>
          <a:custGeom>
            <a:rect b="b" l="l" r="r" t="t"/>
            <a:pathLst>
              <a:path extrusionOk="0" h="2134" w="2489">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7"/>
          <p:cNvSpPr/>
          <p:nvPr/>
        </p:nvSpPr>
        <p:spPr>
          <a:xfrm>
            <a:off x="4649561" y="2879331"/>
            <a:ext cx="30826" cy="26429"/>
          </a:xfrm>
          <a:custGeom>
            <a:rect b="b" l="l" r="r" t="t"/>
            <a:pathLst>
              <a:path extrusionOk="0" h="2134" w="2489">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7"/>
          <p:cNvSpPr/>
          <p:nvPr/>
        </p:nvSpPr>
        <p:spPr>
          <a:xfrm>
            <a:off x="4649561" y="2917082"/>
            <a:ext cx="30826" cy="26379"/>
          </a:xfrm>
          <a:custGeom>
            <a:rect b="b" l="l" r="r" t="t"/>
            <a:pathLst>
              <a:path extrusionOk="0" h="2130" w="2489">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7"/>
          <p:cNvSpPr/>
          <p:nvPr/>
        </p:nvSpPr>
        <p:spPr>
          <a:xfrm>
            <a:off x="4649561" y="2954747"/>
            <a:ext cx="30826" cy="26466"/>
          </a:xfrm>
          <a:custGeom>
            <a:rect b="b" l="l" r="r" t="t"/>
            <a:pathLst>
              <a:path extrusionOk="0" h="2137" w="2489">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7"/>
          <p:cNvSpPr/>
          <p:nvPr/>
        </p:nvSpPr>
        <p:spPr>
          <a:xfrm>
            <a:off x="4649561" y="2992498"/>
            <a:ext cx="30826" cy="26478"/>
          </a:xfrm>
          <a:custGeom>
            <a:rect b="b" l="l" r="r" t="t"/>
            <a:pathLst>
              <a:path extrusionOk="0" h="2138" w="2489">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7"/>
          <p:cNvSpPr/>
          <p:nvPr/>
        </p:nvSpPr>
        <p:spPr>
          <a:xfrm>
            <a:off x="4649561" y="3030262"/>
            <a:ext cx="30925" cy="26466"/>
          </a:xfrm>
          <a:custGeom>
            <a:rect b="b" l="l" r="r" t="t"/>
            <a:pathLst>
              <a:path extrusionOk="0" h="2137" w="2497">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7"/>
          <p:cNvSpPr/>
          <p:nvPr/>
        </p:nvSpPr>
        <p:spPr>
          <a:xfrm>
            <a:off x="4649561" y="3068112"/>
            <a:ext cx="30826" cy="26379"/>
          </a:xfrm>
          <a:custGeom>
            <a:rect b="b" l="l" r="r" t="t"/>
            <a:pathLst>
              <a:path extrusionOk="0" h="2130" w="2489">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7"/>
          <p:cNvSpPr/>
          <p:nvPr/>
        </p:nvSpPr>
        <p:spPr>
          <a:xfrm>
            <a:off x="4649561" y="3143528"/>
            <a:ext cx="30826" cy="26429"/>
          </a:xfrm>
          <a:custGeom>
            <a:rect b="b" l="l" r="r" t="t"/>
            <a:pathLst>
              <a:path extrusionOk="0" h="2134" w="2489">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7"/>
          <p:cNvSpPr/>
          <p:nvPr/>
        </p:nvSpPr>
        <p:spPr>
          <a:xfrm>
            <a:off x="4687214" y="2539707"/>
            <a:ext cx="30925" cy="26429"/>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7"/>
          <p:cNvSpPr/>
          <p:nvPr/>
        </p:nvSpPr>
        <p:spPr>
          <a:xfrm>
            <a:off x="4687214" y="2577470"/>
            <a:ext cx="30925" cy="26392"/>
          </a:xfrm>
          <a:custGeom>
            <a:rect b="b" l="l" r="r" t="t"/>
            <a:pathLst>
              <a:path extrusionOk="0" h="2131" w="2497">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7"/>
          <p:cNvSpPr/>
          <p:nvPr/>
        </p:nvSpPr>
        <p:spPr>
          <a:xfrm>
            <a:off x="4687214" y="2615123"/>
            <a:ext cx="30925" cy="26478"/>
          </a:xfrm>
          <a:custGeom>
            <a:rect b="b" l="l" r="r" t="t"/>
            <a:pathLst>
              <a:path extrusionOk="0" h="2138" w="2497">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7"/>
          <p:cNvSpPr/>
          <p:nvPr/>
        </p:nvSpPr>
        <p:spPr>
          <a:xfrm>
            <a:off x="4687214" y="2652886"/>
            <a:ext cx="30925" cy="26466"/>
          </a:xfrm>
          <a:custGeom>
            <a:rect b="b" l="l" r="r" t="t"/>
            <a:pathLst>
              <a:path extrusionOk="0" h="2137" w="2497">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7"/>
          <p:cNvSpPr/>
          <p:nvPr/>
        </p:nvSpPr>
        <p:spPr>
          <a:xfrm>
            <a:off x="4687214" y="2690637"/>
            <a:ext cx="30925" cy="26429"/>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7"/>
          <p:cNvSpPr/>
          <p:nvPr/>
        </p:nvSpPr>
        <p:spPr>
          <a:xfrm>
            <a:off x="4687214" y="2728401"/>
            <a:ext cx="30925" cy="26392"/>
          </a:xfrm>
          <a:custGeom>
            <a:rect b="b" l="l" r="r" t="t"/>
            <a:pathLst>
              <a:path extrusionOk="0" h="2131" w="2497">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7"/>
          <p:cNvSpPr/>
          <p:nvPr/>
        </p:nvSpPr>
        <p:spPr>
          <a:xfrm>
            <a:off x="4687214" y="2766053"/>
            <a:ext cx="30925" cy="26478"/>
          </a:xfrm>
          <a:custGeom>
            <a:rect b="b" l="l" r="r" t="t"/>
            <a:pathLst>
              <a:path extrusionOk="0" h="2138" w="2497">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7"/>
          <p:cNvSpPr/>
          <p:nvPr/>
        </p:nvSpPr>
        <p:spPr>
          <a:xfrm>
            <a:off x="4687214" y="2803817"/>
            <a:ext cx="30925" cy="26466"/>
          </a:xfrm>
          <a:custGeom>
            <a:rect b="b" l="l" r="r" t="t"/>
            <a:pathLst>
              <a:path extrusionOk="0" h="2137" w="2497">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7"/>
          <p:cNvSpPr/>
          <p:nvPr/>
        </p:nvSpPr>
        <p:spPr>
          <a:xfrm>
            <a:off x="4687214" y="2841568"/>
            <a:ext cx="30925" cy="26429"/>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7"/>
          <p:cNvSpPr/>
          <p:nvPr/>
        </p:nvSpPr>
        <p:spPr>
          <a:xfrm>
            <a:off x="4687214" y="2879331"/>
            <a:ext cx="30925" cy="26429"/>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7"/>
          <p:cNvSpPr/>
          <p:nvPr/>
        </p:nvSpPr>
        <p:spPr>
          <a:xfrm>
            <a:off x="4687214" y="2917082"/>
            <a:ext cx="30925" cy="26379"/>
          </a:xfrm>
          <a:custGeom>
            <a:rect b="b" l="l" r="r" t="t"/>
            <a:pathLst>
              <a:path extrusionOk="0" h="2130" w="2497">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7"/>
          <p:cNvSpPr/>
          <p:nvPr/>
        </p:nvSpPr>
        <p:spPr>
          <a:xfrm>
            <a:off x="4687214" y="2954747"/>
            <a:ext cx="30925" cy="26466"/>
          </a:xfrm>
          <a:custGeom>
            <a:rect b="b" l="l" r="r" t="t"/>
            <a:pathLst>
              <a:path extrusionOk="0" h="2137" w="2497">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7"/>
          <p:cNvSpPr/>
          <p:nvPr/>
        </p:nvSpPr>
        <p:spPr>
          <a:xfrm>
            <a:off x="4687214" y="2992498"/>
            <a:ext cx="30925" cy="26478"/>
          </a:xfrm>
          <a:custGeom>
            <a:rect b="b" l="l" r="r" t="t"/>
            <a:pathLst>
              <a:path extrusionOk="0" h="2138" w="2497">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7"/>
          <p:cNvSpPr/>
          <p:nvPr/>
        </p:nvSpPr>
        <p:spPr>
          <a:xfrm>
            <a:off x="4724977" y="2539707"/>
            <a:ext cx="30925" cy="26429"/>
          </a:xfrm>
          <a:custGeom>
            <a:rect b="b" l="l" r="r" t="t"/>
            <a:pathLst>
              <a:path extrusionOk="0" h="2134" w="2497">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7"/>
          <p:cNvSpPr/>
          <p:nvPr/>
        </p:nvSpPr>
        <p:spPr>
          <a:xfrm>
            <a:off x="4724977" y="2577470"/>
            <a:ext cx="30925" cy="26392"/>
          </a:xfrm>
          <a:custGeom>
            <a:rect b="b" l="l" r="r" t="t"/>
            <a:pathLst>
              <a:path extrusionOk="0" h="2131" w="2497">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7"/>
          <p:cNvSpPr/>
          <p:nvPr/>
        </p:nvSpPr>
        <p:spPr>
          <a:xfrm>
            <a:off x="4724977" y="2615123"/>
            <a:ext cx="30925" cy="26478"/>
          </a:xfrm>
          <a:custGeom>
            <a:rect b="b" l="l" r="r" t="t"/>
            <a:pathLst>
              <a:path extrusionOk="0" h="2138" w="2497">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7"/>
          <p:cNvSpPr/>
          <p:nvPr/>
        </p:nvSpPr>
        <p:spPr>
          <a:xfrm>
            <a:off x="4724977" y="2652886"/>
            <a:ext cx="30925" cy="26466"/>
          </a:xfrm>
          <a:custGeom>
            <a:rect b="b" l="l" r="r" t="t"/>
            <a:pathLst>
              <a:path extrusionOk="0" h="2137" w="2497">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7"/>
          <p:cNvSpPr/>
          <p:nvPr/>
        </p:nvSpPr>
        <p:spPr>
          <a:xfrm>
            <a:off x="4724977" y="2690637"/>
            <a:ext cx="30925" cy="26429"/>
          </a:xfrm>
          <a:custGeom>
            <a:rect b="b" l="l" r="r" t="t"/>
            <a:pathLst>
              <a:path extrusionOk="0" h="2134" w="2497">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7"/>
          <p:cNvSpPr/>
          <p:nvPr/>
        </p:nvSpPr>
        <p:spPr>
          <a:xfrm>
            <a:off x="4724977" y="2728401"/>
            <a:ext cx="30925" cy="26429"/>
          </a:xfrm>
          <a:custGeom>
            <a:rect b="b" l="l" r="r" t="t"/>
            <a:pathLst>
              <a:path extrusionOk="0" h="2134" w="2497">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7"/>
          <p:cNvSpPr/>
          <p:nvPr/>
        </p:nvSpPr>
        <p:spPr>
          <a:xfrm>
            <a:off x="4724977" y="2766053"/>
            <a:ext cx="30925" cy="26478"/>
          </a:xfrm>
          <a:custGeom>
            <a:rect b="b" l="l" r="r" t="t"/>
            <a:pathLst>
              <a:path extrusionOk="0" h="2138" w="2497">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7"/>
          <p:cNvSpPr/>
          <p:nvPr/>
        </p:nvSpPr>
        <p:spPr>
          <a:xfrm>
            <a:off x="4724977" y="2803817"/>
            <a:ext cx="30925" cy="26466"/>
          </a:xfrm>
          <a:custGeom>
            <a:rect b="b" l="l" r="r" t="t"/>
            <a:pathLst>
              <a:path extrusionOk="0" h="2137" w="2497">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7"/>
          <p:cNvSpPr/>
          <p:nvPr/>
        </p:nvSpPr>
        <p:spPr>
          <a:xfrm>
            <a:off x="4724977" y="2841568"/>
            <a:ext cx="30925" cy="26429"/>
          </a:xfrm>
          <a:custGeom>
            <a:rect b="b" l="l" r="r" t="t"/>
            <a:pathLst>
              <a:path extrusionOk="0" h="2134" w="2497">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7"/>
          <p:cNvSpPr/>
          <p:nvPr/>
        </p:nvSpPr>
        <p:spPr>
          <a:xfrm>
            <a:off x="4724977" y="2879331"/>
            <a:ext cx="30925" cy="26429"/>
          </a:xfrm>
          <a:custGeom>
            <a:rect b="b" l="l" r="r" t="t"/>
            <a:pathLst>
              <a:path extrusionOk="0" h="2134" w="2497">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7"/>
          <p:cNvSpPr/>
          <p:nvPr/>
        </p:nvSpPr>
        <p:spPr>
          <a:xfrm>
            <a:off x="4724977" y="2917082"/>
            <a:ext cx="30925" cy="26379"/>
          </a:xfrm>
          <a:custGeom>
            <a:rect b="b" l="l" r="r" t="t"/>
            <a:pathLst>
              <a:path extrusionOk="0" h="2130" w="2497">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7"/>
          <p:cNvSpPr/>
          <p:nvPr/>
        </p:nvSpPr>
        <p:spPr>
          <a:xfrm>
            <a:off x="4724977" y="2954747"/>
            <a:ext cx="30925" cy="26466"/>
          </a:xfrm>
          <a:custGeom>
            <a:rect b="b" l="l" r="r" t="t"/>
            <a:pathLst>
              <a:path extrusionOk="0" h="2137" w="2497">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7"/>
          <p:cNvSpPr/>
          <p:nvPr/>
        </p:nvSpPr>
        <p:spPr>
          <a:xfrm>
            <a:off x="4762741" y="2652886"/>
            <a:ext cx="30813" cy="26466"/>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7"/>
          <p:cNvSpPr/>
          <p:nvPr/>
        </p:nvSpPr>
        <p:spPr>
          <a:xfrm>
            <a:off x="4762741" y="2690637"/>
            <a:ext cx="30813" cy="26429"/>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7"/>
          <p:cNvSpPr/>
          <p:nvPr/>
        </p:nvSpPr>
        <p:spPr>
          <a:xfrm>
            <a:off x="4762741" y="2728401"/>
            <a:ext cx="30813" cy="26392"/>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7"/>
          <p:cNvSpPr/>
          <p:nvPr/>
        </p:nvSpPr>
        <p:spPr>
          <a:xfrm>
            <a:off x="4762741" y="2766053"/>
            <a:ext cx="30813" cy="26478"/>
          </a:xfrm>
          <a:custGeom>
            <a:rect b="b" l="l" r="r" t="t"/>
            <a:pathLst>
              <a:path extrusionOk="0" h="2138" w="2488">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7"/>
          <p:cNvSpPr/>
          <p:nvPr/>
        </p:nvSpPr>
        <p:spPr>
          <a:xfrm>
            <a:off x="4800492" y="2652886"/>
            <a:ext cx="30826" cy="26466"/>
          </a:xfrm>
          <a:custGeom>
            <a:rect b="b" l="l" r="r" t="t"/>
            <a:pathLst>
              <a:path extrusionOk="0" h="2137" w="2489">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7"/>
          <p:cNvSpPr/>
          <p:nvPr/>
        </p:nvSpPr>
        <p:spPr>
          <a:xfrm>
            <a:off x="4800492" y="2690637"/>
            <a:ext cx="30826" cy="26429"/>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7"/>
          <p:cNvSpPr/>
          <p:nvPr/>
        </p:nvSpPr>
        <p:spPr>
          <a:xfrm>
            <a:off x="4800492" y="2728401"/>
            <a:ext cx="30826" cy="26392"/>
          </a:xfrm>
          <a:custGeom>
            <a:rect b="b" l="l" r="r" t="t"/>
            <a:pathLst>
              <a:path extrusionOk="0" h="2131" w="2489">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7"/>
          <p:cNvSpPr/>
          <p:nvPr/>
        </p:nvSpPr>
        <p:spPr>
          <a:xfrm>
            <a:off x="4800492" y="2766053"/>
            <a:ext cx="30826" cy="26478"/>
          </a:xfrm>
          <a:custGeom>
            <a:rect b="b" l="l" r="r" t="t"/>
            <a:pathLst>
              <a:path extrusionOk="0" h="2138" w="2489">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7"/>
          <p:cNvSpPr/>
          <p:nvPr/>
        </p:nvSpPr>
        <p:spPr>
          <a:xfrm>
            <a:off x="4800430" y="2803817"/>
            <a:ext cx="30887" cy="26466"/>
          </a:xfrm>
          <a:custGeom>
            <a:rect b="b" l="l" r="r" t="t"/>
            <a:pathLst>
              <a:path extrusionOk="0" h="2137" w="2494">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7"/>
          <p:cNvSpPr/>
          <p:nvPr/>
        </p:nvSpPr>
        <p:spPr>
          <a:xfrm>
            <a:off x="4762741" y="2803817"/>
            <a:ext cx="30813" cy="26466"/>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7"/>
          <p:cNvSpPr/>
          <p:nvPr/>
        </p:nvSpPr>
        <p:spPr>
          <a:xfrm>
            <a:off x="4762741" y="2841568"/>
            <a:ext cx="30813" cy="26429"/>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7"/>
          <p:cNvSpPr/>
          <p:nvPr/>
        </p:nvSpPr>
        <p:spPr>
          <a:xfrm>
            <a:off x="4762741" y="2879331"/>
            <a:ext cx="30813" cy="26429"/>
          </a:xfrm>
          <a:custGeom>
            <a:rect b="b" l="l" r="r" t="t"/>
            <a:pathLst>
              <a:path extrusionOk="0" h="2134" w="2488">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7"/>
          <p:cNvSpPr/>
          <p:nvPr/>
        </p:nvSpPr>
        <p:spPr>
          <a:xfrm>
            <a:off x="4762741" y="2917082"/>
            <a:ext cx="30813" cy="26379"/>
          </a:xfrm>
          <a:custGeom>
            <a:rect b="b" l="l" r="r" t="t"/>
            <a:pathLst>
              <a:path extrusionOk="0" h="2130" w="2488">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7"/>
          <p:cNvSpPr/>
          <p:nvPr/>
        </p:nvSpPr>
        <p:spPr>
          <a:xfrm>
            <a:off x="4762741" y="2954747"/>
            <a:ext cx="30813" cy="26466"/>
          </a:xfrm>
          <a:custGeom>
            <a:rect b="b" l="l" r="r" t="t"/>
            <a:pathLst>
              <a:path extrusionOk="0" h="2137" w="2488">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7"/>
          <p:cNvSpPr/>
          <p:nvPr/>
        </p:nvSpPr>
        <p:spPr>
          <a:xfrm>
            <a:off x="4762741" y="2992498"/>
            <a:ext cx="30813" cy="26478"/>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7"/>
          <p:cNvSpPr/>
          <p:nvPr/>
        </p:nvSpPr>
        <p:spPr>
          <a:xfrm>
            <a:off x="4724977" y="2992498"/>
            <a:ext cx="30925" cy="26478"/>
          </a:xfrm>
          <a:custGeom>
            <a:rect b="b" l="l" r="r" t="t"/>
            <a:pathLst>
              <a:path extrusionOk="0" h="2138" w="2497">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7"/>
          <p:cNvSpPr/>
          <p:nvPr/>
        </p:nvSpPr>
        <p:spPr>
          <a:xfrm>
            <a:off x="4724977" y="3030262"/>
            <a:ext cx="30925" cy="26466"/>
          </a:xfrm>
          <a:custGeom>
            <a:rect b="b" l="l" r="r" t="t"/>
            <a:pathLst>
              <a:path extrusionOk="0" h="2137" w="2497">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7"/>
          <p:cNvSpPr/>
          <p:nvPr/>
        </p:nvSpPr>
        <p:spPr>
          <a:xfrm>
            <a:off x="4687214" y="3030262"/>
            <a:ext cx="30925" cy="26466"/>
          </a:xfrm>
          <a:custGeom>
            <a:rect b="b" l="l" r="r" t="t"/>
            <a:pathLst>
              <a:path extrusionOk="0" h="2137" w="2497">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7"/>
          <p:cNvSpPr/>
          <p:nvPr/>
        </p:nvSpPr>
        <p:spPr>
          <a:xfrm>
            <a:off x="4687214" y="3068112"/>
            <a:ext cx="30925" cy="26379"/>
          </a:xfrm>
          <a:custGeom>
            <a:rect b="b" l="l" r="r" t="t"/>
            <a:pathLst>
              <a:path extrusionOk="0" h="2130" w="2497">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7"/>
          <p:cNvSpPr/>
          <p:nvPr/>
        </p:nvSpPr>
        <p:spPr>
          <a:xfrm>
            <a:off x="4687214" y="3143528"/>
            <a:ext cx="30925" cy="26429"/>
          </a:xfrm>
          <a:custGeom>
            <a:rect b="b" l="l" r="r" t="t"/>
            <a:pathLst>
              <a:path extrusionOk="0" h="2134" w="2497">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7"/>
          <p:cNvSpPr/>
          <p:nvPr/>
        </p:nvSpPr>
        <p:spPr>
          <a:xfrm>
            <a:off x="4687214" y="3105777"/>
            <a:ext cx="30925" cy="26466"/>
          </a:xfrm>
          <a:custGeom>
            <a:rect b="b" l="l" r="r" t="t"/>
            <a:pathLst>
              <a:path extrusionOk="0" h="2137" w="2497">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7"/>
          <p:cNvSpPr/>
          <p:nvPr/>
        </p:nvSpPr>
        <p:spPr>
          <a:xfrm>
            <a:off x="4649561" y="3105777"/>
            <a:ext cx="30826" cy="26466"/>
          </a:xfrm>
          <a:custGeom>
            <a:rect b="b" l="l" r="r" t="t"/>
            <a:pathLst>
              <a:path extrusionOk="0" h="2137" w="2489">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7"/>
          <p:cNvSpPr/>
          <p:nvPr/>
        </p:nvSpPr>
        <p:spPr>
          <a:xfrm>
            <a:off x="4460768" y="2464192"/>
            <a:ext cx="30826" cy="26478"/>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7"/>
          <p:cNvSpPr/>
          <p:nvPr/>
        </p:nvSpPr>
        <p:spPr>
          <a:xfrm>
            <a:off x="4460768" y="2501956"/>
            <a:ext cx="30826" cy="26429"/>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7"/>
          <p:cNvSpPr/>
          <p:nvPr/>
        </p:nvSpPr>
        <p:spPr>
          <a:xfrm>
            <a:off x="4460768" y="2539707"/>
            <a:ext cx="30826" cy="26429"/>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7"/>
          <p:cNvSpPr/>
          <p:nvPr/>
        </p:nvSpPr>
        <p:spPr>
          <a:xfrm>
            <a:off x="4460768" y="2577470"/>
            <a:ext cx="30826" cy="26392"/>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7"/>
          <p:cNvSpPr/>
          <p:nvPr/>
        </p:nvSpPr>
        <p:spPr>
          <a:xfrm>
            <a:off x="4460768" y="2615123"/>
            <a:ext cx="30826" cy="26478"/>
          </a:xfrm>
          <a:custGeom>
            <a:rect b="b" l="l" r="r" t="t"/>
            <a:pathLst>
              <a:path extrusionOk="0" h="2138" w="2489">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7"/>
          <p:cNvSpPr/>
          <p:nvPr/>
        </p:nvSpPr>
        <p:spPr>
          <a:xfrm>
            <a:off x="4460768" y="2652886"/>
            <a:ext cx="30826" cy="26466"/>
          </a:xfrm>
          <a:custGeom>
            <a:rect b="b" l="l" r="r" t="t"/>
            <a:pathLst>
              <a:path extrusionOk="0" h="2137" w="2489">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7"/>
          <p:cNvSpPr/>
          <p:nvPr/>
        </p:nvSpPr>
        <p:spPr>
          <a:xfrm>
            <a:off x="4460768" y="2690637"/>
            <a:ext cx="30826" cy="26429"/>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7"/>
          <p:cNvSpPr/>
          <p:nvPr/>
        </p:nvSpPr>
        <p:spPr>
          <a:xfrm>
            <a:off x="4309838" y="2577470"/>
            <a:ext cx="30826" cy="26392"/>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7"/>
          <p:cNvSpPr/>
          <p:nvPr/>
        </p:nvSpPr>
        <p:spPr>
          <a:xfrm>
            <a:off x="4309838" y="2615123"/>
            <a:ext cx="30826" cy="26478"/>
          </a:xfrm>
          <a:custGeom>
            <a:rect b="b" l="l" r="r" t="t"/>
            <a:pathLst>
              <a:path extrusionOk="0" h="2138" w="2489">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7"/>
          <p:cNvSpPr/>
          <p:nvPr/>
        </p:nvSpPr>
        <p:spPr>
          <a:xfrm>
            <a:off x="4309838" y="2652886"/>
            <a:ext cx="30826" cy="26466"/>
          </a:xfrm>
          <a:custGeom>
            <a:rect b="b" l="l" r="r" t="t"/>
            <a:pathLst>
              <a:path extrusionOk="0" h="2137" w="2489">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7"/>
          <p:cNvSpPr/>
          <p:nvPr/>
        </p:nvSpPr>
        <p:spPr>
          <a:xfrm>
            <a:off x="4347601" y="2539707"/>
            <a:ext cx="30813" cy="26429"/>
          </a:xfrm>
          <a:custGeom>
            <a:rect b="b" l="l" r="r" t="t"/>
            <a:pathLst>
              <a:path extrusionOk="0" h="2134" w="2488">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7"/>
          <p:cNvSpPr/>
          <p:nvPr/>
        </p:nvSpPr>
        <p:spPr>
          <a:xfrm>
            <a:off x="4347601" y="2577470"/>
            <a:ext cx="30813" cy="26392"/>
          </a:xfrm>
          <a:custGeom>
            <a:rect b="b" l="l" r="r" t="t"/>
            <a:pathLst>
              <a:path extrusionOk="0" h="2131" w="2488">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7"/>
          <p:cNvSpPr/>
          <p:nvPr/>
        </p:nvSpPr>
        <p:spPr>
          <a:xfrm>
            <a:off x="4347601" y="2615123"/>
            <a:ext cx="30813" cy="26478"/>
          </a:xfrm>
          <a:custGeom>
            <a:rect b="b" l="l" r="r" t="t"/>
            <a:pathLst>
              <a:path extrusionOk="0" h="2138" w="2488">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7"/>
          <p:cNvSpPr/>
          <p:nvPr/>
        </p:nvSpPr>
        <p:spPr>
          <a:xfrm>
            <a:off x="4347601" y="2652886"/>
            <a:ext cx="30813" cy="26466"/>
          </a:xfrm>
          <a:custGeom>
            <a:rect b="b" l="l" r="r" t="t"/>
            <a:pathLst>
              <a:path extrusionOk="0" h="2137" w="2488">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7"/>
          <p:cNvSpPr/>
          <p:nvPr/>
        </p:nvSpPr>
        <p:spPr>
          <a:xfrm>
            <a:off x="4347601" y="2690637"/>
            <a:ext cx="30813" cy="26429"/>
          </a:xfrm>
          <a:custGeom>
            <a:rect b="b" l="l" r="r" t="t"/>
            <a:pathLst>
              <a:path extrusionOk="0" h="2134" w="2488">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7"/>
          <p:cNvSpPr/>
          <p:nvPr/>
        </p:nvSpPr>
        <p:spPr>
          <a:xfrm>
            <a:off x="4385254" y="2464192"/>
            <a:ext cx="30925" cy="26478"/>
          </a:xfrm>
          <a:custGeom>
            <a:rect b="b" l="l" r="r" t="t"/>
            <a:pathLst>
              <a:path extrusionOk="0" h="2138" w="2497">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7"/>
          <p:cNvSpPr/>
          <p:nvPr/>
        </p:nvSpPr>
        <p:spPr>
          <a:xfrm>
            <a:off x="4385254" y="2501956"/>
            <a:ext cx="30925" cy="26429"/>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7"/>
          <p:cNvSpPr/>
          <p:nvPr/>
        </p:nvSpPr>
        <p:spPr>
          <a:xfrm>
            <a:off x="4385254" y="2539707"/>
            <a:ext cx="30925" cy="26429"/>
          </a:xfrm>
          <a:custGeom>
            <a:rect b="b" l="l" r="r" t="t"/>
            <a:pathLst>
              <a:path extrusionOk="0" h="2134" w="2497">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7"/>
          <p:cNvSpPr/>
          <p:nvPr/>
        </p:nvSpPr>
        <p:spPr>
          <a:xfrm>
            <a:off x="4385254" y="2577470"/>
            <a:ext cx="30925" cy="26392"/>
          </a:xfrm>
          <a:custGeom>
            <a:rect b="b" l="l" r="r" t="t"/>
            <a:pathLst>
              <a:path extrusionOk="0" h="2131" w="2497">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7"/>
          <p:cNvSpPr/>
          <p:nvPr/>
        </p:nvSpPr>
        <p:spPr>
          <a:xfrm>
            <a:off x="4385254" y="2615123"/>
            <a:ext cx="30925" cy="26478"/>
          </a:xfrm>
          <a:custGeom>
            <a:rect b="b" l="l" r="r" t="t"/>
            <a:pathLst>
              <a:path extrusionOk="0" h="2138" w="2497">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7"/>
          <p:cNvSpPr/>
          <p:nvPr/>
        </p:nvSpPr>
        <p:spPr>
          <a:xfrm>
            <a:off x="4385254" y="2652886"/>
            <a:ext cx="30925" cy="26466"/>
          </a:xfrm>
          <a:custGeom>
            <a:rect b="b" l="l" r="r" t="t"/>
            <a:pathLst>
              <a:path extrusionOk="0" h="2137" w="2497">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7"/>
          <p:cNvSpPr/>
          <p:nvPr/>
        </p:nvSpPr>
        <p:spPr>
          <a:xfrm>
            <a:off x="4385254" y="2690637"/>
            <a:ext cx="30925" cy="26429"/>
          </a:xfrm>
          <a:custGeom>
            <a:rect b="b" l="l" r="r" t="t"/>
            <a:pathLst>
              <a:path extrusionOk="0" h="2134" w="2497">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7"/>
          <p:cNvSpPr/>
          <p:nvPr/>
        </p:nvSpPr>
        <p:spPr>
          <a:xfrm>
            <a:off x="4423017" y="2464192"/>
            <a:ext cx="30925" cy="26478"/>
          </a:xfrm>
          <a:custGeom>
            <a:rect b="b" l="l" r="r" t="t"/>
            <a:pathLst>
              <a:path extrusionOk="0" h="2138" w="2497">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7"/>
          <p:cNvSpPr/>
          <p:nvPr/>
        </p:nvSpPr>
        <p:spPr>
          <a:xfrm>
            <a:off x="4423017" y="2501956"/>
            <a:ext cx="30925" cy="26429"/>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7"/>
          <p:cNvSpPr/>
          <p:nvPr/>
        </p:nvSpPr>
        <p:spPr>
          <a:xfrm>
            <a:off x="4423017" y="2539707"/>
            <a:ext cx="30925" cy="26429"/>
          </a:xfrm>
          <a:custGeom>
            <a:rect b="b" l="l" r="r" t="t"/>
            <a:pathLst>
              <a:path extrusionOk="0" h="2134" w="2497">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7"/>
          <p:cNvSpPr/>
          <p:nvPr/>
        </p:nvSpPr>
        <p:spPr>
          <a:xfrm>
            <a:off x="4423017" y="2577470"/>
            <a:ext cx="30925" cy="26392"/>
          </a:xfrm>
          <a:custGeom>
            <a:rect b="b" l="l" r="r" t="t"/>
            <a:pathLst>
              <a:path extrusionOk="0" h="2131" w="2497">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7"/>
          <p:cNvSpPr/>
          <p:nvPr/>
        </p:nvSpPr>
        <p:spPr>
          <a:xfrm>
            <a:off x="4423017" y="2615123"/>
            <a:ext cx="30925" cy="26478"/>
          </a:xfrm>
          <a:custGeom>
            <a:rect b="b" l="l" r="r" t="t"/>
            <a:pathLst>
              <a:path extrusionOk="0" h="2138" w="2497">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7"/>
          <p:cNvSpPr/>
          <p:nvPr/>
        </p:nvSpPr>
        <p:spPr>
          <a:xfrm>
            <a:off x="4423017" y="2652886"/>
            <a:ext cx="30925" cy="26466"/>
          </a:xfrm>
          <a:custGeom>
            <a:rect b="b" l="l" r="r" t="t"/>
            <a:pathLst>
              <a:path extrusionOk="0" h="2137" w="2497">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7"/>
          <p:cNvSpPr/>
          <p:nvPr/>
        </p:nvSpPr>
        <p:spPr>
          <a:xfrm>
            <a:off x="4423017" y="2690637"/>
            <a:ext cx="30925" cy="26429"/>
          </a:xfrm>
          <a:custGeom>
            <a:rect b="b" l="l" r="r" t="t"/>
            <a:pathLst>
              <a:path extrusionOk="0" h="2134" w="2497">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7"/>
          <p:cNvSpPr/>
          <p:nvPr/>
        </p:nvSpPr>
        <p:spPr>
          <a:xfrm>
            <a:off x="4423017" y="2728401"/>
            <a:ext cx="30925" cy="26392"/>
          </a:xfrm>
          <a:custGeom>
            <a:rect b="b" l="l" r="r" t="t"/>
            <a:pathLst>
              <a:path extrusionOk="0" h="2131" w="2497">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7"/>
          <p:cNvSpPr/>
          <p:nvPr/>
        </p:nvSpPr>
        <p:spPr>
          <a:xfrm>
            <a:off x="4460768" y="2728401"/>
            <a:ext cx="30826" cy="26392"/>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7"/>
          <p:cNvSpPr/>
          <p:nvPr/>
        </p:nvSpPr>
        <p:spPr>
          <a:xfrm>
            <a:off x="4498532" y="2464192"/>
            <a:ext cx="30813" cy="26478"/>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7"/>
          <p:cNvSpPr/>
          <p:nvPr/>
        </p:nvSpPr>
        <p:spPr>
          <a:xfrm>
            <a:off x="4498532" y="2501956"/>
            <a:ext cx="30813" cy="26429"/>
          </a:xfrm>
          <a:custGeom>
            <a:rect b="b" l="l" r="r" t="t"/>
            <a:pathLst>
              <a:path extrusionOk="0" h="2134"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7"/>
          <p:cNvSpPr/>
          <p:nvPr/>
        </p:nvSpPr>
        <p:spPr>
          <a:xfrm>
            <a:off x="4498532" y="2539707"/>
            <a:ext cx="30813" cy="26429"/>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7"/>
          <p:cNvSpPr/>
          <p:nvPr/>
        </p:nvSpPr>
        <p:spPr>
          <a:xfrm>
            <a:off x="4498532" y="2615123"/>
            <a:ext cx="30813" cy="26478"/>
          </a:xfrm>
          <a:custGeom>
            <a:rect b="b" l="l" r="r" t="t"/>
            <a:pathLst>
              <a:path extrusionOk="0" h="2138" w="2488">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7"/>
          <p:cNvSpPr/>
          <p:nvPr/>
        </p:nvSpPr>
        <p:spPr>
          <a:xfrm>
            <a:off x="4498532" y="2652886"/>
            <a:ext cx="30813" cy="26466"/>
          </a:xfrm>
          <a:custGeom>
            <a:rect b="b" l="l" r="r" t="t"/>
            <a:pathLst>
              <a:path extrusionOk="0" h="2137" w="2488">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7"/>
          <p:cNvSpPr/>
          <p:nvPr/>
        </p:nvSpPr>
        <p:spPr>
          <a:xfrm>
            <a:off x="4498532" y="2690637"/>
            <a:ext cx="30813" cy="26429"/>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7"/>
          <p:cNvSpPr/>
          <p:nvPr/>
        </p:nvSpPr>
        <p:spPr>
          <a:xfrm>
            <a:off x="4498532" y="2728401"/>
            <a:ext cx="30813" cy="26392"/>
          </a:xfrm>
          <a:custGeom>
            <a:rect b="b" l="l" r="r" t="t"/>
            <a:pathLst>
              <a:path extrusionOk="0" h="2131" w="2488">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7"/>
          <p:cNvSpPr/>
          <p:nvPr/>
        </p:nvSpPr>
        <p:spPr>
          <a:xfrm>
            <a:off x="4536283" y="2464192"/>
            <a:ext cx="30826" cy="26478"/>
          </a:xfrm>
          <a:custGeom>
            <a:rect b="b" l="l" r="r" t="t"/>
            <a:pathLst>
              <a:path extrusionOk="0" h="2138" w="2489">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7"/>
          <p:cNvSpPr/>
          <p:nvPr/>
        </p:nvSpPr>
        <p:spPr>
          <a:xfrm>
            <a:off x="4536283" y="2501956"/>
            <a:ext cx="30826" cy="26429"/>
          </a:xfrm>
          <a:custGeom>
            <a:rect b="b" l="l" r="r" t="t"/>
            <a:pathLst>
              <a:path extrusionOk="0" h="2134" w="2489">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7"/>
          <p:cNvSpPr/>
          <p:nvPr/>
        </p:nvSpPr>
        <p:spPr>
          <a:xfrm>
            <a:off x="4536283" y="2539707"/>
            <a:ext cx="30826" cy="26429"/>
          </a:xfrm>
          <a:custGeom>
            <a:rect b="b" l="l" r="r" t="t"/>
            <a:pathLst>
              <a:path extrusionOk="0" h="2134" w="2489">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7"/>
          <p:cNvSpPr/>
          <p:nvPr/>
        </p:nvSpPr>
        <p:spPr>
          <a:xfrm>
            <a:off x="4536283" y="2615123"/>
            <a:ext cx="30826" cy="26478"/>
          </a:xfrm>
          <a:custGeom>
            <a:rect b="b" l="l" r="r" t="t"/>
            <a:pathLst>
              <a:path extrusionOk="0" h="2138" w="2489">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7"/>
          <p:cNvSpPr/>
          <p:nvPr/>
        </p:nvSpPr>
        <p:spPr>
          <a:xfrm>
            <a:off x="4536283" y="2652886"/>
            <a:ext cx="30826" cy="26429"/>
          </a:xfrm>
          <a:custGeom>
            <a:rect b="b" l="l" r="r" t="t"/>
            <a:pathLst>
              <a:path extrusionOk="0" h="2134" w="2489">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7"/>
          <p:cNvSpPr/>
          <p:nvPr/>
        </p:nvSpPr>
        <p:spPr>
          <a:xfrm>
            <a:off x="4536283" y="2690637"/>
            <a:ext cx="30826" cy="26429"/>
          </a:xfrm>
          <a:custGeom>
            <a:rect b="b" l="l" r="r" t="t"/>
            <a:pathLst>
              <a:path extrusionOk="0" h="2134" w="2489">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7"/>
          <p:cNvSpPr/>
          <p:nvPr/>
        </p:nvSpPr>
        <p:spPr>
          <a:xfrm>
            <a:off x="4536283" y="2728401"/>
            <a:ext cx="30826" cy="26404"/>
          </a:xfrm>
          <a:custGeom>
            <a:rect b="b" l="l" r="r" t="t"/>
            <a:pathLst>
              <a:path extrusionOk="0" h="2132" w="2489">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7"/>
          <p:cNvSpPr/>
          <p:nvPr/>
        </p:nvSpPr>
        <p:spPr>
          <a:xfrm>
            <a:off x="4536283" y="2766053"/>
            <a:ext cx="30826" cy="26478"/>
          </a:xfrm>
          <a:custGeom>
            <a:rect b="b" l="l" r="r" t="t"/>
            <a:pathLst>
              <a:path extrusionOk="0" h="2138" w="2489">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7"/>
          <p:cNvSpPr/>
          <p:nvPr/>
        </p:nvSpPr>
        <p:spPr>
          <a:xfrm>
            <a:off x="4574047" y="2501956"/>
            <a:ext cx="30826" cy="26429"/>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7"/>
          <p:cNvSpPr/>
          <p:nvPr/>
        </p:nvSpPr>
        <p:spPr>
          <a:xfrm>
            <a:off x="4574047" y="2539707"/>
            <a:ext cx="30826" cy="26429"/>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7"/>
          <p:cNvSpPr/>
          <p:nvPr/>
        </p:nvSpPr>
        <p:spPr>
          <a:xfrm>
            <a:off x="4574047" y="2615123"/>
            <a:ext cx="30826" cy="26478"/>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7"/>
          <p:cNvSpPr/>
          <p:nvPr/>
        </p:nvSpPr>
        <p:spPr>
          <a:xfrm>
            <a:off x="4574047" y="2652886"/>
            <a:ext cx="30826" cy="26466"/>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7"/>
          <p:cNvSpPr/>
          <p:nvPr/>
        </p:nvSpPr>
        <p:spPr>
          <a:xfrm>
            <a:off x="4574047" y="2690637"/>
            <a:ext cx="30826" cy="26429"/>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7"/>
          <p:cNvSpPr/>
          <p:nvPr/>
        </p:nvSpPr>
        <p:spPr>
          <a:xfrm>
            <a:off x="4574047" y="2728401"/>
            <a:ext cx="30826" cy="26392"/>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7"/>
          <p:cNvSpPr/>
          <p:nvPr/>
        </p:nvSpPr>
        <p:spPr>
          <a:xfrm>
            <a:off x="4574047" y="2766053"/>
            <a:ext cx="30826" cy="26478"/>
          </a:xfrm>
          <a:custGeom>
            <a:rect b="b" l="l" r="r" t="t"/>
            <a:pathLst>
              <a:path extrusionOk="0" h="2138" w="2489">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7"/>
          <p:cNvSpPr/>
          <p:nvPr/>
        </p:nvSpPr>
        <p:spPr>
          <a:xfrm>
            <a:off x="4574047" y="2803817"/>
            <a:ext cx="30826" cy="26466"/>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7"/>
          <p:cNvSpPr/>
          <p:nvPr/>
        </p:nvSpPr>
        <p:spPr>
          <a:xfrm>
            <a:off x="4574047" y="2841568"/>
            <a:ext cx="30826" cy="26429"/>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7"/>
          <p:cNvSpPr/>
          <p:nvPr/>
        </p:nvSpPr>
        <p:spPr>
          <a:xfrm>
            <a:off x="4574047" y="3030262"/>
            <a:ext cx="30925" cy="26466"/>
          </a:xfrm>
          <a:custGeom>
            <a:rect b="b" l="l" r="r" t="t"/>
            <a:pathLst>
              <a:path extrusionOk="0" h="2137" w="2497">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7"/>
          <p:cNvSpPr/>
          <p:nvPr/>
        </p:nvSpPr>
        <p:spPr>
          <a:xfrm>
            <a:off x="4611798" y="2539707"/>
            <a:ext cx="30826" cy="26429"/>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7"/>
          <p:cNvSpPr/>
          <p:nvPr/>
        </p:nvSpPr>
        <p:spPr>
          <a:xfrm>
            <a:off x="4611798" y="3105777"/>
            <a:ext cx="30826" cy="26466"/>
          </a:xfrm>
          <a:custGeom>
            <a:rect b="b" l="l" r="r" t="t"/>
            <a:pathLst>
              <a:path extrusionOk="0" h="2137" w="2489">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7"/>
          <p:cNvSpPr/>
          <p:nvPr/>
        </p:nvSpPr>
        <p:spPr>
          <a:xfrm>
            <a:off x="4611798" y="3068112"/>
            <a:ext cx="30801" cy="26379"/>
          </a:xfrm>
          <a:custGeom>
            <a:rect b="b" l="l" r="r" t="t"/>
            <a:pathLst>
              <a:path extrusionOk="0" h="2130" w="2487">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7"/>
          <p:cNvSpPr/>
          <p:nvPr/>
        </p:nvSpPr>
        <p:spPr>
          <a:xfrm>
            <a:off x="4611798" y="3030262"/>
            <a:ext cx="30925" cy="26466"/>
          </a:xfrm>
          <a:custGeom>
            <a:rect b="b" l="l" r="r" t="t"/>
            <a:pathLst>
              <a:path extrusionOk="0" h="2137" w="2497">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7"/>
          <p:cNvSpPr/>
          <p:nvPr/>
        </p:nvSpPr>
        <p:spPr>
          <a:xfrm>
            <a:off x="4611798" y="2992498"/>
            <a:ext cx="30826" cy="26478"/>
          </a:xfrm>
          <a:custGeom>
            <a:rect b="b" l="l" r="r" t="t"/>
            <a:pathLst>
              <a:path extrusionOk="0" h="2138" w="2489">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7"/>
          <p:cNvSpPr/>
          <p:nvPr/>
        </p:nvSpPr>
        <p:spPr>
          <a:xfrm>
            <a:off x="4611798" y="2954747"/>
            <a:ext cx="30826" cy="26466"/>
          </a:xfrm>
          <a:custGeom>
            <a:rect b="b" l="l" r="r" t="t"/>
            <a:pathLst>
              <a:path extrusionOk="0" h="2137" w="2489">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7"/>
          <p:cNvSpPr/>
          <p:nvPr/>
        </p:nvSpPr>
        <p:spPr>
          <a:xfrm>
            <a:off x="4611798" y="2917082"/>
            <a:ext cx="30801" cy="26379"/>
          </a:xfrm>
          <a:custGeom>
            <a:rect b="b" l="l" r="r" t="t"/>
            <a:pathLst>
              <a:path extrusionOk="0" h="2130" w="2487">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7"/>
          <p:cNvSpPr/>
          <p:nvPr/>
        </p:nvSpPr>
        <p:spPr>
          <a:xfrm>
            <a:off x="4611798" y="2879331"/>
            <a:ext cx="30826" cy="26429"/>
          </a:xfrm>
          <a:custGeom>
            <a:rect b="b" l="l" r="r" t="t"/>
            <a:pathLst>
              <a:path extrusionOk="0" h="2134" w="2489">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7"/>
          <p:cNvSpPr/>
          <p:nvPr/>
        </p:nvSpPr>
        <p:spPr>
          <a:xfrm>
            <a:off x="4611798" y="2841568"/>
            <a:ext cx="30826" cy="26429"/>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7"/>
          <p:cNvSpPr/>
          <p:nvPr/>
        </p:nvSpPr>
        <p:spPr>
          <a:xfrm>
            <a:off x="4611736" y="2803817"/>
            <a:ext cx="30887" cy="26466"/>
          </a:xfrm>
          <a:custGeom>
            <a:rect b="b" l="l" r="r" t="t"/>
            <a:pathLst>
              <a:path extrusionOk="0" h="2137" w="2494">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7"/>
          <p:cNvSpPr/>
          <p:nvPr/>
        </p:nvSpPr>
        <p:spPr>
          <a:xfrm>
            <a:off x="4611798" y="2766053"/>
            <a:ext cx="30826" cy="26478"/>
          </a:xfrm>
          <a:custGeom>
            <a:rect b="b" l="l" r="r" t="t"/>
            <a:pathLst>
              <a:path extrusionOk="0" h="2138" w="2489">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7"/>
          <p:cNvSpPr/>
          <p:nvPr/>
        </p:nvSpPr>
        <p:spPr>
          <a:xfrm>
            <a:off x="4611798" y="2728401"/>
            <a:ext cx="30826" cy="26392"/>
          </a:xfrm>
          <a:custGeom>
            <a:rect b="b" l="l" r="r" t="t"/>
            <a:pathLst>
              <a:path extrusionOk="0" h="2131" w="2489">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7"/>
          <p:cNvSpPr/>
          <p:nvPr/>
        </p:nvSpPr>
        <p:spPr>
          <a:xfrm>
            <a:off x="4611798" y="2690637"/>
            <a:ext cx="30826" cy="26429"/>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7"/>
          <p:cNvSpPr/>
          <p:nvPr/>
        </p:nvSpPr>
        <p:spPr>
          <a:xfrm>
            <a:off x="4611798" y="2652886"/>
            <a:ext cx="30826" cy="26466"/>
          </a:xfrm>
          <a:custGeom>
            <a:rect b="b" l="l" r="r" t="t"/>
            <a:pathLst>
              <a:path extrusionOk="0" h="2137" w="2489">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7"/>
          <p:cNvSpPr/>
          <p:nvPr/>
        </p:nvSpPr>
        <p:spPr>
          <a:xfrm>
            <a:off x="4611798" y="2615123"/>
            <a:ext cx="30826" cy="26478"/>
          </a:xfrm>
          <a:custGeom>
            <a:rect b="b" l="l" r="r" t="t"/>
            <a:pathLst>
              <a:path extrusionOk="0" h="2138" w="2489">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7"/>
          <p:cNvSpPr/>
          <p:nvPr/>
        </p:nvSpPr>
        <p:spPr>
          <a:xfrm>
            <a:off x="4611798" y="2577470"/>
            <a:ext cx="30826" cy="26392"/>
          </a:xfrm>
          <a:custGeom>
            <a:rect b="b" l="l" r="r" t="t"/>
            <a:pathLst>
              <a:path extrusionOk="0" h="2131" w="2489">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7"/>
          <p:cNvSpPr/>
          <p:nvPr/>
        </p:nvSpPr>
        <p:spPr>
          <a:xfrm>
            <a:off x="4574047" y="2577470"/>
            <a:ext cx="30826" cy="26392"/>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7"/>
          <p:cNvSpPr/>
          <p:nvPr/>
        </p:nvSpPr>
        <p:spPr>
          <a:xfrm>
            <a:off x="4536283" y="2577470"/>
            <a:ext cx="30826" cy="26367"/>
          </a:xfrm>
          <a:custGeom>
            <a:rect b="b" l="l" r="r" t="t"/>
            <a:pathLst>
              <a:path extrusionOk="0" h="2129" w="2489">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7"/>
          <p:cNvSpPr/>
          <p:nvPr/>
        </p:nvSpPr>
        <p:spPr>
          <a:xfrm>
            <a:off x="4498532" y="2577470"/>
            <a:ext cx="30813" cy="26392"/>
          </a:xfrm>
          <a:custGeom>
            <a:rect b="b" l="l" r="r" t="t"/>
            <a:pathLst>
              <a:path extrusionOk="0" h="2131" w="2488">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7"/>
          <p:cNvSpPr/>
          <p:nvPr/>
        </p:nvSpPr>
        <p:spPr>
          <a:xfrm>
            <a:off x="4913671" y="2766053"/>
            <a:ext cx="30813" cy="26478"/>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7"/>
          <p:cNvSpPr/>
          <p:nvPr/>
        </p:nvSpPr>
        <p:spPr>
          <a:xfrm>
            <a:off x="4913671" y="2728401"/>
            <a:ext cx="30813" cy="26429"/>
          </a:xfrm>
          <a:custGeom>
            <a:rect b="b" l="l" r="r" t="t"/>
            <a:pathLst>
              <a:path extrusionOk="0" h="2134" w="2488">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7"/>
          <p:cNvSpPr/>
          <p:nvPr/>
        </p:nvSpPr>
        <p:spPr>
          <a:xfrm>
            <a:off x="4913671" y="2690637"/>
            <a:ext cx="30813" cy="26429"/>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7"/>
          <p:cNvSpPr/>
          <p:nvPr/>
        </p:nvSpPr>
        <p:spPr>
          <a:xfrm>
            <a:off x="4875908" y="2803817"/>
            <a:ext cx="30925" cy="26466"/>
          </a:xfrm>
          <a:custGeom>
            <a:rect b="b" l="l" r="r" t="t"/>
            <a:pathLst>
              <a:path extrusionOk="0" h="2137" w="2497">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7"/>
          <p:cNvSpPr/>
          <p:nvPr/>
        </p:nvSpPr>
        <p:spPr>
          <a:xfrm>
            <a:off x="4875908" y="2766053"/>
            <a:ext cx="30925" cy="26478"/>
          </a:xfrm>
          <a:custGeom>
            <a:rect b="b" l="l" r="r" t="t"/>
            <a:pathLst>
              <a:path extrusionOk="0" h="2138" w="2497">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7"/>
          <p:cNvSpPr/>
          <p:nvPr/>
        </p:nvSpPr>
        <p:spPr>
          <a:xfrm>
            <a:off x="4875908" y="2728401"/>
            <a:ext cx="30925" cy="26392"/>
          </a:xfrm>
          <a:custGeom>
            <a:rect b="b" l="l" r="r" t="t"/>
            <a:pathLst>
              <a:path extrusionOk="0" h="2131" w="2497">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7"/>
          <p:cNvSpPr/>
          <p:nvPr/>
        </p:nvSpPr>
        <p:spPr>
          <a:xfrm>
            <a:off x="4875908" y="2690637"/>
            <a:ext cx="30925" cy="26429"/>
          </a:xfrm>
          <a:custGeom>
            <a:rect b="b" l="l" r="r" t="t"/>
            <a:pathLst>
              <a:path extrusionOk="0" h="2134" w="2497">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7"/>
          <p:cNvSpPr/>
          <p:nvPr/>
        </p:nvSpPr>
        <p:spPr>
          <a:xfrm>
            <a:off x="4875908" y="2652886"/>
            <a:ext cx="30925" cy="26466"/>
          </a:xfrm>
          <a:custGeom>
            <a:rect b="b" l="l" r="r" t="t"/>
            <a:pathLst>
              <a:path extrusionOk="0" h="2137" w="2497">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7"/>
          <p:cNvSpPr/>
          <p:nvPr/>
        </p:nvSpPr>
        <p:spPr>
          <a:xfrm>
            <a:off x="4838144" y="2841568"/>
            <a:ext cx="30925" cy="26429"/>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7"/>
          <p:cNvSpPr/>
          <p:nvPr/>
        </p:nvSpPr>
        <p:spPr>
          <a:xfrm>
            <a:off x="4838144" y="2803817"/>
            <a:ext cx="30925" cy="26466"/>
          </a:xfrm>
          <a:custGeom>
            <a:rect b="b" l="l" r="r" t="t"/>
            <a:pathLst>
              <a:path extrusionOk="0" h="2137" w="2497">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7"/>
          <p:cNvSpPr/>
          <p:nvPr/>
        </p:nvSpPr>
        <p:spPr>
          <a:xfrm>
            <a:off x="4838144" y="2690637"/>
            <a:ext cx="30925" cy="26429"/>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7"/>
          <p:cNvSpPr/>
          <p:nvPr/>
        </p:nvSpPr>
        <p:spPr>
          <a:xfrm>
            <a:off x="4838144" y="2652886"/>
            <a:ext cx="30925" cy="26466"/>
          </a:xfrm>
          <a:custGeom>
            <a:rect b="b" l="l" r="r" t="t"/>
            <a:pathLst>
              <a:path extrusionOk="0" h="2137" w="2497">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7"/>
          <p:cNvSpPr/>
          <p:nvPr/>
        </p:nvSpPr>
        <p:spPr>
          <a:xfrm>
            <a:off x="4838144" y="2615123"/>
            <a:ext cx="30925" cy="26478"/>
          </a:xfrm>
          <a:custGeom>
            <a:rect b="b" l="l" r="r" t="t"/>
            <a:pathLst>
              <a:path extrusionOk="0" h="2138" w="2497">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7"/>
          <p:cNvSpPr/>
          <p:nvPr/>
        </p:nvSpPr>
        <p:spPr>
          <a:xfrm>
            <a:off x="4800492" y="3030262"/>
            <a:ext cx="30925" cy="26466"/>
          </a:xfrm>
          <a:custGeom>
            <a:rect b="b" l="l" r="r" t="t"/>
            <a:pathLst>
              <a:path extrusionOk="0" h="2137" w="2497">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7"/>
          <p:cNvSpPr/>
          <p:nvPr/>
        </p:nvSpPr>
        <p:spPr>
          <a:xfrm>
            <a:off x="4800492" y="2992498"/>
            <a:ext cx="30826" cy="2647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7"/>
          <p:cNvSpPr/>
          <p:nvPr/>
        </p:nvSpPr>
        <p:spPr>
          <a:xfrm>
            <a:off x="4800492" y="2954747"/>
            <a:ext cx="30826" cy="26466"/>
          </a:xfrm>
          <a:custGeom>
            <a:rect b="b" l="l" r="r" t="t"/>
            <a:pathLst>
              <a:path extrusionOk="0" h="2137" w="2489">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7"/>
          <p:cNvSpPr/>
          <p:nvPr/>
        </p:nvSpPr>
        <p:spPr>
          <a:xfrm>
            <a:off x="4800492" y="2917082"/>
            <a:ext cx="30826" cy="26379"/>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7"/>
          <p:cNvSpPr/>
          <p:nvPr/>
        </p:nvSpPr>
        <p:spPr>
          <a:xfrm>
            <a:off x="4800492" y="2879331"/>
            <a:ext cx="30826" cy="26429"/>
          </a:xfrm>
          <a:custGeom>
            <a:rect b="b" l="l" r="r" t="t"/>
            <a:pathLst>
              <a:path extrusionOk="0" h="2134" w="2489">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7"/>
          <p:cNvSpPr/>
          <p:nvPr/>
        </p:nvSpPr>
        <p:spPr>
          <a:xfrm>
            <a:off x="4800492" y="2841568"/>
            <a:ext cx="30826" cy="26429"/>
          </a:xfrm>
          <a:custGeom>
            <a:rect b="b" l="l" r="r" t="t"/>
            <a:pathLst>
              <a:path extrusionOk="0" h="2134" w="2489">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7"/>
          <p:cNvSpPr/>
          <p:nvPr/>
        </p:nvSpPr>
        <p:spPr>
          <a:xfrm>
            <a:off x="4800492" y="2615123"/>
            <a:ext cx="30826" cy="26478"/>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7"/>
          <p:cNvSpPr/>
          <p:nvPr/>
        </p:nvSpPr>
        <p:spPr>
          <a:xfrm>
            <a:off x="4800492" y="2577470"/>
            <a:ext cx="30826" cy="26392"/>
          </a:xfrm>
          <a:custGeom>
            <a:rect b="b" l="l" r="r" t="t"/>
            <a:pathLst>
              <a:path extrusionOk="0" h="2131" w="2489">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7"/>
          <p:cNvSpPr/>
          <p:nvPr/>
        </p:nvSpPr>
        <p:spPr>
          <a:xfrm>
            <a:off x="4762741" y="3068112"/>
            <a:ext cx="30813" cy="26379"/>
          </a:xfrm>
          <a:custGeom>
            <a:rect b="b" l="l" r="r" t="t"/>
            <a:pathLst>
              <a:path extrusionOk="0" h="2130" w="2488">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7"/>
          <p:cNvSpPr/>
          <p:nvPr/>
        </p:nvSpPr>
        <p:spPr>
          <a:xfrm>
            <a:off x="4762741" y="3030262"/>
            <a:ext cx="30912" cy="26466"/>
          </a:xfrm>
          <a:custGeom>
            <a:rect b="b" l="l" r="r" t="t"/>
            <a:pathLst>
              <a:path extrusionOk="0" h="2137" w="2496">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7"/>
          <p:cNvSpPr/>
          <p:nvPr/>
        </p:nvSpPr>
        <p:spPr>
          <a:xfrm>
            <a:off x="4762741" y="2577470"/>
            <a:ext cx="30813" cy="26392"/>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7"/>
          <p:cNvSpPr/>
          <p:nvPr/>
        </p:nvSpPr>
        <p:spPr>
          <a:xfrm>
            <a:off x="4762741" y="2539707"/>
            <a:ext cx="30813" cy="26429"/>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7"/>
          <p:cNvSpPr/>
          <p:nvPr/>
        </p:nvSpPr>
        <p:spPr>
          <a:xfrm>
            <a:off x="4724977" y="3181291"/>
            <a:ext cx="30925" cy="26429"/>
          </a:xfrm>
          <a:custGeom>
            <a:rect b="b" l="l" r="r" t="t"/>
            <a:pathLst>
              <a:path extrusionOk="0" h="2134" w="2497">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7"/>
          <p:cNvSpPr/>
          <p:nvPr/>
        </p:nvSpPr>
        <p:spPr>
          <a:xfrm>
            <a:off x="4724977" y="3143528"/>
            <a:ext cx="30925" cy="26429"/>
          </a:xfrm>
          <a:custGeom>
            <a:rect b="b" l="l" r="r" t="t"/>
            <a:pathLst>
              <a:path extrusionOk="0" h="2134" w="2497">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7"/>
          <p:cNvSpPr/>
          <p:nvPr/>
        </p:nvSpPr>
        <p:spPr>
          <a:xfrm>
            <a:off x="4724977" y="3105777"/>
            <a:ext cx="30925" cy="26466"/>
          </a:xfrm>
          <a:custGeom>
            <a:rect b="b" l="l" r="r" t="t"/>
            <a:pathLst>
              <a:path extrusionOk="0" h="2137" w="2497">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7"/>
          <p:cNvSpPr/>
          <p:nvPr/>
        </p:nvSpPr>
        <p:spPr>
          <a:xfrm>
            <a:off x="4724977" y="3068112"/>
            <a:ext cx="30925" cy="26379"/>
          </a:xfrm>
          <a:custGeom>
            <a:rect b="b" l="l" r="r" t="t"/>
            <a:pathLst>
              <a:path extrusionOk="0" h="2130" w="2497">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7"/>
          <p:cNvSpPr/>
          <p:nvPr/>
        </p:nvSpPr>
        <p:spPr>
          <a:xfrm>
            <a:off x="4724977" y="2501956"/>
            <a:ext cx="30925" cy="26429"/>
          </a:xfrm>
          <a:custGeom>
            <a:rect b="b" l="l" r="r" t="t"/>
            <a:pathLst>
              <a:path extrusionOk="0" h="2134"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7"/>
          <p:cNvSpPr/>
          <p:nvPr/>
        </p:nvSpPr>
        <p:spPr>
          <a:xfrm>
            <a:off x="4687214" y="3181291"/>
            <a:ext cx="30925" cy="26429"/>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7"/>
          <p:cNvSpPr/>
          <p:nvPr/>
        </p:nvSpPr>
        <p:spPr>
          <a:xfrm>
            <a:off x="4687214" y="2501956"/>
            <a:ext cx="30925" cy="26429"/>
          </a:xfrm>
          <a:custGeom>
            <a:rect b="b" l="l" r="r" t="t"/>
            <a:pathLst>
              <a:path extrusionOk="0" h="2134"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7"/>
          <p:cNvSpPr/>
          <p:nvPr/>
        </p:nvSpPr>
        <p:spPr>
          <a:xfrm>
            <a:off x="4687214" y="2464192"/>
            <a:ext cx="30925" cy="26478"/>
          </a:xfrm>
          <a:custGeom>
            <a:rect b="b" l="l" r="r" t="t"/>
            <a:pathLst>
              <a:path extrusionOk="0" h="2138" w="2497">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7"/>
          <p:cNvSpPr/>
          <p:nvPr/>
        </p:nvSpPr>
        <p:spPr>
          <a:xfrm>
            <a:off x="4649561" y="3181291"/>
            <a:ext cx="30826" cy="26429"/>
          </a:xfrm>
          <a:custGeom>
            <a:rect b="b" l="l" r="r" t="t"/>
            <a:pathLst>
              <a:path extrusionOk="0" h="2134" w="2489">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7"/>
          <p:cNvSpPr/>
          <p:nvPr/>
        </p:nvSpPr>
        <p:spPr>
          <a:xfrm>
            <a:off x="4649561" y="2501956"/>
            <a:ext cx="30826" cy="26429"/>
          </a:xfrm>
          <a:custGeom>
            <a:rect b="b" l="l" r="r" t="t"/>
            <a:pathLst>
              <a:path extrusionOk="0" h="2134"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7"/>
          <p:cNvSpPr/>
          <p:nvPr/>
        </p:nvSpPr>
        <p:spPr>
          <a:xfrm>
            <a:off x="4649561" y="2464192"/>
            <a:ext cx="30826" cy="26478"/>
          </a:xfrm>
          <a:custGeom>
            <a:rect b="b" l="l" r="r" t="t"/>
            <a:pathLst>
              <a:path extrusionOk="0" h="2138" w="2489">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7"/>
          <p:cNvSpPr/>
          <p:nvPr/>
        </p:nvSpPr>
        <p:spPr>
          <a:xfrm>
            <a:off x="4611798" y="3181291"/>
            <a:ext cx="30826" cy="26429"/>
          </a:xfrm>
          <a:custGeom>
            <a:rect b="b" l="l" r="r" t="t"/>
            <a:pathLst>
              <a:path extrusionOk="0" h="2134" w="2489">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7"/>
          <p:cNvSpPr/>
          <p:nvPr/>
        </p:nvSpPr>
        <p:spPr>
          <a:xfrm>
            <a:off x="4611798" y="3143528"/>
            <a:ext cx="30826" cy="26429"/>
          </a:xfrm>
          <a:custGeom>
            <a:rect b="b" l="l" r="r" t="t"/>
            <a:pathLst>
              <a:path extrusionOk="0" h="2134" w="2489">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7"/>
          <p:cNvSpPr/>
          <p:nvPr/>
        </p:nvSpPr>
        <p:spPr>
          <a:xfrm>
            <a:off x="4611798" y="2501956"/>
            <a:ext cx="30826" cy="26429"/>
          </a:xfrm>
          <a:custGeom>
            <a:rect b="b" l="l" r="r" t="t"/>
            <a:pathLst>
              <a:path extrusionOk="0" h="2134"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7"/>
          <p:cNvSpPr/>
          <p:nvPr/>
        </p:nvSpPr>
        <p:spPr>
          <a:xfrm>
            <a:off x="4611798" y="2464192"/>
            <a:ext cx="30826" cy="26478"/>
          </a:xfrm>
          <a:custGeom>
            <a:rect b="b" l="l" r="r" t="t"/>
            <a:pathLst>
              <a:path extrusionOk="0" h="2138" w="2489">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7"/>
          <p:cNvSpPr/>
          <p:nvPr/>
        </p:nvSpPr>
        <p:spPr>
          <a:xfrm>
            <a:off x="4574047" y="3143528"/>
            <a:ext cx="30826" cy="26429"/>
          </a:xfrm>
          <a:custGeom>
            <a:rect b="b" l="l" r="r" t="t"/>
            <a:pathLst>
              <a:path extrusionOk="0" h="2134" w="2489">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27"/>
          <p:cNvSpPr/>
          <p:nvPr/>
        </p:nvSpPr>
        <p:spPr>
          <a:xfrm>
            <a:off x="4574047" y="3105777"/>
            <a:ext cx="30826" cy="26466"/>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7"/>
          <p:cNvSpPr/>
          <p:nvPr/>
        </p:nvSpPr>
        <p:spPr>
          <a:xfrm>
            <a:off x="4574047" y="3068112"/>
            <a:ext cx="30826" cy="26379"/>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7"/>
          <p:cNvSpPr/>
          <p:nvPr/>
        </p:nvSpPr>
        <p:spPr>
          <a:xfrm>
            <a:off x="4574047" y="2992498"/>
            <a:ext cx="30826" cy="26478"/>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7"/>
          <p:cNvSpPr/>
          <p:nvPr/>
        </p:nvSpPr>
        <p:spPr>
          <a:xfrm>
            <a:off x="4574047" y="2954747"/>
            <a:ext cx="30826" cy="26466"/>
          </a:xfrm>
          <a:custGeom>
            <a:rect b="b" l="l" r="r" t="t"/>
            <a:pathLst>
              <a:path extrusionOk="0" h="2137" w="2489">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7"/>
          <p:cNvSpPr/>
          <p:nvPr/>
        </p:nvSpPr>
        <p:spPr>
          <a:xfrm>
            <a:off x="4574047" y="2917082"/>
            <a:ext cx="30826" cy="26379"/>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7"/>
          <p:cNvSpPr/>
          <p:nvPr/>
        </p:nvSpPr>
        <p:spPr>
          <a:xfrm>
            <a:off x="4574047" y="2879331"/>
            <a:ext cx="30826" cy="26429"/>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7"/>
          <p:cNvSpPr/>
          <p:nvPr/>
        </p:nvSpPr>
        <p:spPr>
          <a:xfrm>
            <a:off x="4574047" y="2464192"/>
            <a:ext cx="30826" cy="26478"/>
          </a:xfrm>
          <a:custGeom>
            <a:rect b="b" l="l" r="r" t="t"/>
            <a:pathLst>
              <a:path extrusionOk="0" h="2138" w="2489">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7"/>
          <p:cNvSpPr/>
          <p:nvPr/>
        </p:nvSpPr>
        <p:spPr>
          <a:xfrm>
            <a:off x="4536283" y="3030262"/>
            <a:ext cx="30826" cy="26466"/>
          </a:xfrm>
          <a:custGeom>
            <a:rect b="b" l="l" r="r" t="t"/>
            <a:pathLst>
              <a:path extrusionOk="0" h="2137" w="2489">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7"/>
          <p:cNvSpPr/>
          <p:nvPr/>
        </p:nvSpPr>
        <p:spPr>
          <a:xfrm>
            <a:off x="4536283" y="2992498"/>
            <a:ext cx="30826" cy="26478"/>
          </a:xfrm>
          <a:custGeom>
            <a:rect b="b" l="l" r="r" t="t"/>
            <a:pathLst>
              <a:path extrusionOk="0" h="2138" w="2489">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7"/>
          <p:cNvSpPr/>
          <p:nvPr/>
        </p:nvSpPr>
        <p:spPr>
          <a:xfrm>
            <a:off x="4536283" y="2879331"/>
            <a:ext cx="30826" cy="26429"/>
          </a:xfrm>
          <a:custGeom>
            <a:rect b="b" l="l" r="r" t="t"/>
            <a:pathLst>
              <a:path extrusionOk="0" h="2134" w="2489">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7"/>
          <p:cNvSpPr/>
          <p:nvPr/>
        </p:nvSpPr>
        <p:spPr>
          <a:xfrm>
            <a:off x="4536283" y="2841568"/>
            <a:ext cx="30826" cy="26429"/>
          </a:xfrm>
          <a:custGeom>
            <a:rect b="b" l="l" r="r" t="t"/>
            <a:pathLst>
              <a:path extrusionOk="0" h="2134" w="2489">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7"/>
          <p:cNvSpPr/>
          <p:nvPr/>
        </p:nvSpPr>
        <p:spPr>
          <a:xfrm>
            <a:off x="4536221" y="2803817"/>
            <a:ext cx="30887" cy="26466"/>
          </a:xfrm>
          <a:custGeom>
            <a:rect b="b" l="l" r="r" t="t"/>
            <a:pathLst>
              <a:path extrusionOk="0" h="2137" w="2494">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7"/>
          <p:cNvSpPr/>
          <p:nvPr/>
        </p:nvSpPr>
        <p:spPr>
          <a:xfrm>
            <a:off x="4536283" y="2426441"/>
            <a:ext cx="30826" cy="26466"/>
          </a:xfrm>
          <a:custGeom>
            <a:rect b="b" l="l" r="r" t="t"/>
            <a:pathLst>
              <a:path extrusionOk="0" h="2137" w="2489">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7"/>
          <p:cNvSpPr/>
          <p:nvPr/>
        </p:nvSpPr>
        <p:spPr>
          <a:xfrm>
            <a:off x="4498458" y="2803817"/>
            <a:ext cx="30887" cy="26466"/>
          </a:xfrm>
          <a:custGeom>
            <a:rect b="b" l="l" r="r" t="t"/>
            <a:pathLst>
              <a:path extrusionOk="0" h="2137" w="2494">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7"/>
          <p:cNvSpPr/>
          <p:nvPr/>
        </p:nvSpPr>
        <p:spPr>
          <a:xfrm>
            <a:off x="4498532" y="2766053"/>
            <a:ext cx="30813" cy="26478"/>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7"/>
          <p:cNvSpPr/>
          <p:nvPr/>
        </p:nvSpPr>
        <p:spPr>
          <a:xfrm>
            <a:off x="4498532" y="2426441"/>
            <a:ext cx="30813" cy="26466"/>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7"/>
          <p:cNvSpPr/>
          <p:nvPr/>
        </p:nvSpPr>
        <p:spPr>
          <a:xfrm>
            <a:off x="4460768" y="2766053"/>
            <a:ext cx="30826" cy="26478"/>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7"/>
          <p:cNvSpPr/>
          <p:nvPr/>
        </p:nvSpPr>
        <p:spPr>
          <a:xfrm>
            <a:off x="4460768" y="2426441"/>
            <a:ext cx="30826" cy="26466"/>
          </a:xfrm>
          <a:custGeom>
            <a:rect b="b" l="l" r="r" t="t"/>
            <a:pathLst>
              <a:path extrusionOk="0" h="2137" w="2489">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7"/>
          <p:cNvSpPr/>
          <p:nvPr/>
        </p:nvSpPr>
        <p:spPr>
          <a:xfrm>
            <a:off x="4460768" y="2388776"/>
            <a:ext cx="30826" cy="26404"/>
          </a:xfrm>
          <a:custGeom>
            <a:rect b="b" l="l" r="r" t="t"/>
            <a:pathLst>
              <a:path extrusionOk="0" h="2132" w="2489">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7"/>
          <p:cNvSpPr/>
          <p:nvPr/>
        </p:nvSpPr>
        <p:spPr>
          <a:xfrm>
            <a:off x="4423017" y="2766053"/>
            <a:ext cx="30925" cy="26478"/>
          </a:xfrm>
          <a:custGeom>
            <a:rect b="b" l="l" r="r" t="t"/>
            <a:pathLst>
              <a:path extrusionOk="0" h="2138" w="2497">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7"/>
          <p:cNvSpPr/>
          <p:nvPr/>
        </p:nvSpPr>
        <p:spPr>
          <a:xfrm>
            <a:off x="4423017" y="2426441"/>
            <a:ext cx="30925" cy="26466"/>
          </a:xfrm>
          <a:custGeom>
            <a:rect b="b" l="l" r="r" t="t"/>
            <a:pathLst>
              <a:path extrusionOk="0" h="2137" w="2497">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7"/>
          <p:cNvSpPr/>
          <p:nvPr/>
        </p:nvSpPr>
        <p:spPr>
          <a:xfrm>
            <a:off x="4423017" y="2388776"/>
            <a:ext cx="30925" cy="26404"/>
          </a:xfrm>
          <a:custGeom>
            <a:rect b="b" l="l" r="r" t="t"/>
            <a:pathLst>
              <a:path extrusionOk="0" h="2132" w="2497">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7"/>
          <p:cNvSpPr/>
          <p:nvPr/>
        </p:nvSpPr>
        <p:spPr>
          <a:xfrm>
            <a:off x="4385254" y="2766053"/>
            <a:ext cx="30925" cy="26478"/>
          </a:xfrm>
          <a:custGeom>
            <a:rect b="b" l="l" r="r" t="t"/>
            <a:pathLst>
              <a:path extrusionOk="0" h="2138" w="2497">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7"/>
          <p:cNvSpPr/>
          <p:nvPr/>
        </p:nvSpPr>
        <p:spPr>
          <a:xfrm>
            <a:off x="4385254" y="2728401"/>
            <a:ext cx="30925" cy="26392"/>
          </a:xfrm>
          <a:custGeom>
            <a:rect b="b" l="l" r="r" t="t"/>
            <a:pathLst>
              <a:path extrusionOk="0" h="2131" w="2497">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7"/>
          <p:cNvSpPr/>
          <p:nvPr/>
        </p:nvSpPr>
        <p:spPr>
          <a:xfrm>
            <a:off x="4385254" y="2426441"/>
            <a:ext cx="30925" cy="26466"/>
          </a:xfrm>
          <a:custGeom>
            <a:rect b="b" l="l" r="r" t="t"/>
            <a:pathLst>
              <a:path extrusionOk="0" h="2137" w="2497">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7"/>
          <p:cNvSpPr/>
          <p:nvPr/>
        </p:nvSpPr>
        <p:spPr>
          <a:xfrm>
            <a:off x="4385254" y="2388776"/>
            <a:ext cx="30925" cy="26404"/>
          </a:xfrm>
          <a:custGeom>
            <a:rect b="b" l="l" r="r" t="t"/>
            <a:pathLst>
              <a:path extrusionOk="0" h="2132" w="2497">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7"/>
          <p:cNvSpPr/>
          <p:nvPr/>
        </p:nvSpPr>
        <p:spPr>
          <a:xfrm>
            <a:off x="4347601" y="2728401"/>
            <a:ext cx="30813" cy="26392"/>
          </a:xfrm>
          <a:custGeom>
            <a:rect b="b" l="l" r="r" t="t"/>
            <a:pathLst>
              <a:path extrusionOk="0" h="2131" w="2488">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7"/>
          <p:cNvSpPr/>
          <p:nvPr/>
        </p:nvSpPr>
        <p:spPr>
          <a:xfrm>
            <a:off x="4347601" y="2501956"/>
            <a:ext cx="30813" cy="26429"/>
          </a:xfrm>
          <a:custGeom>
            <a:rect b="b" l="l" r="r" t="t"/>
            <a:pathLst>
              <a:path extrusionOk="0" h="2134"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7"/>
          <p:cNvSpPr/>
          <p:nvPr/>
        </p:nvSpPr>
        <p:spPr>
          <a:xfrm>
            <a:off x="4347601" y="2464192"/>
            <a:ext cx="30813" cy="26478"/>
          </a:xfrm>
          <a:custGeom>
            <a:rect b="b" l="l" r="r" t="t"/>
            <a:pathLst>
              <a:path extrusionOk="0" h="2138" w="2488">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7"/>
          <p:cNvSpPr/>
          <p:nvPr/>
        </p:nvSpPr>
        <p:spPr>
          <a:xfrm>
            <a:off x="4347601" y="2426441"/>
            <a:ext cx="30813" cy="26466"/>
          </a:xfrm>
          <a:custGeom>
            <a:rect b="b" l="l" r="r" t="t"/>
            <a:pathLst>
              <a:path extrusionOk="0" h="2137" w="2488">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7"/>
          <p:cNvSpPr/>
          <p:nvPr/>
        </p:nvSpPr>
        <p:spPr>
          <a:xfrm>
            <a:off x="4309838" y="2728401"/>
            <a:ext cx="30826" cy="26392"/>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7"/>
          <p:cNvSpPr/>
          <p:nvPr/>
        </p:nvSpPr>
        <p:spPr>
          <a:xfrm>
            <a:off x="4309838" y="2690637"/>
            <a:ext cx="30826" cy="26429"/>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7"/>
          <p:cNvSpPr/>
          <p:nvPr/>
        </p:nvSpPr>
        <p:spPr>
          <a:xfrm>
            <a:off x="4309838" y="2539707"/>
            <a:ext cx="30826" cy="26429"/>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7"/>
          <p:cNvSpPr/>
          <p:nvPr/>
        </p:nvSpPr>
        <p:spPr>
          <a:xfrm>
            <a:off x="4309838" y="2501956"/>
            <a:ext cx="30826" cy="26429"/>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7"/>
          <p:cNvSpPr/>
          <p:nvPr/>
        </p:nvSpPr>
        <p:spPr>
          <a:xfrm>
            <a:off x="4272087" y="2690637"/>
            <a:ext cx="30813" cy="26429"/>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7"/>
          <p:cNvSpPr/>
          <p:nvPr/>
        </p:nvSpPr>
        <p:spPr>
          <a:xfrm>
            <a:off x="4272087" y="2652886"/>
            <a:ext cx="30813" cy="26466"/>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7"/>
          <p:cNvSpPr/>
          <p:nvPr/>
        </p:nvSpPr>
        <p:spPr>
          <a:xfrm>
            <a:off x="4272087" y="2615123"/>
            <a:ext cx="30813" cy="26478"/>
          </a:xfrm>
          <a:custGeom>
            <a:rect b="b" l="l" r="r" t="t"/>
            <a:pathLst>
              <a:path extrusionOk="0" h="2138" w="2488">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7"/>
          <p:cNvSpPr/>
          <p:nvPr/>
        </p:nvSpPr>
        <p:spPr>
          <a:xfrm>
            <a:off x="4272087" y="2577470"/>
            <a:ext cx="30813" cy="26392"/>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7"/>
          <p:cNvSpPr/>
          <p:nvPr/>
        </p:nvSpPr>
        <p:spPr>
          <a:xfrm>
            <a:off x="4272087" y="2539707"/>
            <a:ext cx="30813" cy="26429"/>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7"/>
          <p:cNvSpPr/>
          <p:nvPr/>
        </p:nvSpPr>
        <p:spPr>
          <a:xfrm>
            <a:off x="4762741" y="2615123"/>
            <a:ext cx="30813" cy="26478"/>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7"/>
          <p:cNvSpPr/>
          <p:nvPr/>
        </p:nvSpPr>
        <p:spPr>
          <a:xfrm>
            <a:off x="4234323" y="1709441"/>
            <a:ext cx="30925" cy="26429"/>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7"/>
          <p:cNvSpPr/>
          <p:nvPr/>
        </p:nvSpPr>
        <p:spPr>
          <a:xfrm>
            <a:off x="4196671" y="1709441"/>
            <a:ext cx="30813" cy="2642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7"/>
          <p:cNvSpPr/>
          <p:nvPr/>
        </p:nvSpPr>
        <p:spPr>
          <a:xfrm>
            <a:off x="4838144" y="1973538"/>
            <a:ext cx="30925" cy="26478"/>
          </a:xfrm>
          <a:custGeom>
            <a:rect b="b" l="l" r="r" t="t"/>
            <a:pathLst>
              <a:path extrusionOk="0" h="2138" w="2497">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7"/>
          <p:cNvSpPr/>
          <p:nvPr/>
        </p:nvSpPr>
        <p:spPr>
          <a:xfrm>
            <a:off x="4838144" y="2011302"/>
            <a:ext cx="30925" cy="26429"/>
          </a:xfrm>
          <a:custGeom>
            <a:rect b="b" l="l" r="r" t="t"/>
            <a:pathLst>
              <a:path extrusionOk="0" h="2134" w="2497">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7"/>
          <p:cNvSpPr/>
          <p:nvPr/>
        </p:nvSpPr>
        <p:spPr>
          <a:xfrm>
            <a:off x="4838144" y="2049065"/>
            <a:ext cx="30925" cy="26417"/>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7"/>
          <p:cNvSpPr/>
          <p:nvPr/>
        </p:nvSpPr>
        <p:spPr>
          <a:xfrm>
            <a:off x="4838144" y="2086816"/>
            <a:ext cx="30925" cy="26429"/>
          </a:xfrm>
          <a:custGeom>
            <a:rect b="b" l="l" r="r" t="t"/>
            <a:pathLst>
              <a:path extrusionOk="0" h="2134" w="2497">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7"/>
          <p:cNvSpPr/>
          <p:nvPr/>
        </p:nvSpPr>
        <p:spPr>
          <a:xfrm>
            <a:off x="4838144" y="2124469"/>
            <a:ext cx="30925" cy="26478"/>
          </a:xfrm>
          <a:custGeom>
            <a:rect b="b" l="l" r="r" t="t"/>
            <a:pathLst>
              <a:path extrusionOk="0" h="2138" w="2497">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7"/>
          <p:cNvSpPr/>
          <p:nvPr/>
        </p:nvSpPr>
        <p:spPr>
          <a:xfrm>
            <a:off x="4838144" y="2162232"/>
            <a:ext cx="30925" cy="26478"/>
          </a:xfrm>
          <a:custGeom>
            <a:rect b="b" l="l" r="r" t="t"/>
            <a:pathLst>
              <a:path extrusionOk="0" h="2138" w="2497">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7"/>
          <p:cNvSpPr/>
          <p:nvPr/>
        </p:nvSpPr>
        <p:spPr>
          <a:xfrm>
            <a:off x="4838144" y="2199996"/>
            <a:ext cx="30925" cy="26417"/>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7"/>
          <p:cNvSpPr/>
          <p:nvPr/>
        </p:nvSpPr>
        <p:spPr>
          <a:xfrm>
            <a:off x="4649561" y="2086816"/>
            <a:ext cx="30826" cy="26429"/>
          </a:xfrm>
          <a:custGeom>
            <a:rect b="b" l="l" r="r" t="t"/>
            <a:pathLst>
              <a:path extrusionOk="0" h="2134" w="2489">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7"/>
          <p:cNvSpPr/>
          <p:nvPr/>
        </p:nvSpPr>
        <p:spPr>
          <a:xfrm>
            <a:off x="4649561" y="2124469"/>
            <a:ext cx="30826" cy="26478"/>
          </a:xfrm>
          <a:custGeom>
            <a:rect b="b" l="l" r="r" t="t"/>
            <a:pathLst>
              <a:path extrusionOk="0" h="2138" w="2489">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7"/>
          <p:cNvSpPr/>
          <p:nvPr/>
        </p:nvSpPr>
        <p:spPr>
          <a:xfrm>
            <a:off x="4498532" y="2124469"/>
            <a:ext cx="30813" cy="26478"/>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7"/>
          <p:cNvSpPr/>
          <p:nvPr/>
        </p:nvSpPr>
        <p:spPr>
          <a:xfrm>
            <a:off x="4536283" y="2162232"/>
            <a:ext cx="30826" cy="26478"/>
          </a:xfrm>
          <a:custGeom>
            <a:rect b="b" l="l" r="r" t="t"/>
            <a:pathLst>
              <a:path extrusionOk="0" h="2138" w="2489">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7"/>
          <p:cNvSpPr/>
          <p:nvPr/>
        </p:nvSpPr>
        <p:spPr>
          <a:xfrm>
            <a:off x="4536283" y="2124469"/>
            <a:ext cx="30826" cy="26478"/>
          </a:xfrm>
          <a:custGeom>
            <a:rect b="b" l="l" r="r" t="t"/>
            <a:pathLst>
              <a:path extrusionOk="0" h="2138" w="2489">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7"/>
          <p:cNvSpPr/>
          <p:nvPr/>
        </p:nvSpPr>
        <p:spPr>
          <a:xfrm>
            <a:off x="4574047" y="2124469"/>
            <a:ext cx="30826" cy="26478"/>
          </a:xfrm>
          <a:custGeom>
            <a:rect b="b" l="l" r="r" t="t"/>
            <a:pathLst>
              <a:path extrusionOk="0" h="2138" w="2489">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7"/>
          <p:cNvSpPr/>
          <p:nvPr/>
        </p:nvSpPr>
        <p:spPr>
          <a:xfrm>
            <a:off x="4611798" y="2124469"/>
            <a:ext cx="30826" cy="26478"/>
          </a:xfrm>
          <a:custGeom>
            <a:rect b="b" l="l" r="r" t="t"/>
            <a:pathLst>
              <a:path extrusionOk="0" h="2138" w="2489">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7"/>
          <p:cNvSpPr/>
          <p:nvPr/>
        </p:nvSpPr>
        <p:spPr>
          <a:xfrm>
            <a:off x="4611798" y="2162232"/>
            <a:ext cx="30826" cy="26478"/>
          </a:xfrm>
          <a:custGeom>
            <a:rect b="b" l="l" r="r" t="t"/>
            <a:pathLst>
              <a:path extrusionOk="0" h="2138" w="2489">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7"/>
          <p:cNvSpPr/>
          <p:nvPr/>
        </p:nvSpPr>
        <p:spPr>
          <a:xfrm>
            <a:off x="4649561" y="2162232"/>
            <a:ext cx="30826" cy="26478"/>
          </a:xfrm>
          <a:custGeom>
            <a:rect b="b" l="l" r="r" t="t"/>
            <a:pathLst>
              <a:path extrusionOk="0" h="2138" w="2489">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7"/>
          <p:cNvSpPr/>
          <p:nvPr/>
        </p:nvSpPr>
        <p:spPr>
          <a:xfrm>
            <a:off x="4649561" y="2199996"/>
            <a:ext cx="30826" cy="26417"/>
          </a:xfrm>
          <a:custGeom>
            <a:rect b="b" l="l" r="r" t="t"/>
            <a:pathLst>
              <a:path extrusionOk="0" h="2133"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7"/>
          <p:cNvSpPr/>
          <p:nvPr/>
        </p:nvSpPr>
        <p:spPr>
          <a:xfrm>
            <a:off x="4687214" y="2086816"/>
            <a:ext cx="30925" cy="26392"/>
          </a:xfrm>
          <a:custGeom>
            <a:rect b="b" l="l" r="r" t="t"/>
            <a:pathLst>
              <a:path extrusionOk="0" h="2131" w="2497">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7"/>
          <p:cNvSpPr/>
          <p:nvPr/>
        </p:nvSpPr>
        <p:spPr>
          <a:xfrm>
            <a:off x="4687214" y="2124469"/>
            <a:ext cx="30925" cy="26478"/>
          </a:xfrm>
          <a:custGeom>
            <a:rect b="b" l="l" r="r" t="t"/>
            <a:pathLst>
              <a:path extrusionOk="0" h="2138" w="2497">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7"/>
          <p:cNvSpPr/>
          <p:nvPr/>
        </p:nvSpPr>
        <p:spPr>
          <a:xfrm>
            <a:off x="4687214" y="2162232"/>
            <a:ext cx="30925" cy="26478"/>
          </a:xfrm>
          <a:custGeom>
            <a:rect b="b" l="l" r="r" t="t"/>
            <a:pathLst>
              <a:path extrusionOk="0" h="2138" w="2497">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7"/>
          <p:cNvSpPr/>
          <p:nvPr/>
        </p:nvSpPr>
        <p:spPr>
          <a:xfrm>
            <a:off x="4687214" y="2199996"/>
            <a:ext cx="30925" cy="26417"/>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7"/>
          <p:cNvSpPr/>
          <p:nvPr/>
        </p:nvSpPr>
        <p:spPr>
          <a:xfrm>
            <a:off x="4724977" y="2011302"/>
            <a:ext cx="30925" cy="26429"/>
          </a:xfrm>
          <a:custGeom>
            <a:rect b="b" l="l" r="r" t="t"/>
            <a:pathLst>
              <a:path extrusionOk="0" h="2134" w="2497">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7"/>
          <p:cNvSpPr/>
          <p:nvPr/>
        </p:nvSpPr>
        <p:spPr>
          <a:xfrm>
            <a:off x="4724977" y="2049065"/>
            <a:ext cx="30925" cy="26417"/>
          </a:xfrm>
          <a:custGeom>
            <a:rect b="b" l="l" r="r" t="t"/>
            <a:pathLst>
              <a:path extrusionOk="0" h="2133"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7"/>
          <p:cNvSpPr/>
          <p:nvPr/>
        </p:nvSpPr>
        <p:spPr>
          <a:xfrm>
            <a:off x="4724977" y="2086816"/>
            <a:ext cx="30925" cy="26429"/>
          </a:xfrm>
          <a:custGeom>
            <a:rect b="b" l="l" r="r" t="t"/>
            <a:pathLst>
              <a:path extrusionOk="0" h="2134" w="2497">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7"/>
          <p:cNvSpPr/>
          <p:nvPr/>
        </p:nvSpPr>
        <p:spPr>
          <a:xfrm>
            <a:off x="4724977" y="2124469"/>
            <a:ext cx="30925" cy="26478"/>
          </a:xfrm>
          <a:custGeom>
            <a:rect b="b" l="l" r="r" t="t"/>
            <a:pathLst>
              <a:path extrusionOk="0" h="2138" w="2497">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7"/>
          <p:cNvSpPr/>
          <p:nvPr/>
        </p:nvSpPr>
        <p:spPr>
          <a:xfrm>
            <a:off x="4724977" y="2162232"/>
            <a:ext cx="30925" cy="26478"/>
          </a:xfrm>
          <a:custGeom>
            <a:rect b="b" l="l" r="r" t="t"/>
            <a:pathLst>
              <a:path extrusionOk="0" h="2138" w="2497">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7"/>
          <p:cNvSpPr/>
          <p:nvPr/>
        </p:nvSpPr>
        <p:spPr>
          <a:xfrm>
            <a:off x="4724977" y="2199996"/>
            <a:ext cx="30925" cy="26417"/>
          </a:xfrm>
          <a:custGeom>
            <a:rect b="b" l="l" r="r" t="t"/>
            <a:pathLst>
              <a:path extrusionOk="0" h="2133"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7"/>
          <p:cNvSpPr/>
          <p:nvPr/>
        </p:nvSpPr>
        <p:spPr>
          <a:xfrm>
            <a:off x="4762741" y="2011302"/>
            <a:ext cx="30813" cy="2642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7"/>
          <p:cNvSpPr/>
          <p:nvPr/>
        </p:nvSpPr>
        <p:spPr>
          <a:xfrm>
            <a:off x="4762741" y="2049065"/>
            <a:ext cx="30813" cy="26417"/>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7"/>
          <p:cNvSpPr/>
          <p:nvPr/>
        </p:nvSpPr>
        <p:spPr>
          <a:xfrm>
            <a:off x="4762741" y="2086816"/>
            <a:ext cx="30813" cy="26392"/>
          </a:xfrm>
          <a:custGeom>
            <a:rect b="b" l="l" r="r" t="t"/>
            <a:pathLst>
              <a:path extrusionOk="0" h="2131" w="2488">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7"/>
          <p:cNvSpPr/>
          <p:nvPr/>
        </p:nvSpPr>
        <p:spPr>
          <a:xfrm>
            <a:off x="4762741" y="2124469"/>
            <a:ext cx="30813" cy="26478"/>
          </a:xfrm>
          <a:custGeom>
            <a:rect b="b" l="l" r="r" t="t"/>
            <a:pathLst>
              <a:path extrusionOk="0" h="2138" w="2488">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7"/>
          <p:cNvSpPr/>
          <p:nvPr/>
        </p:nvSpPr>
        <p:spPr>
          <a:xfrm>
            <a:off x="4762741" y="2162232"/>
            <a:ext cx="30813" cy="26478"/>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7"/>
          <p:cNvSpPr/>
          <p:nvPr/>
        </p:nvSpPr>
        <p:spPr>
          <a:xfrm>
            <a:off x="4762741" y="2199996"/>
            <a:ext cx="30813" cy="26417"/>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7"/>
          <p:cNvSpPr/>
          <p:nvPr/>
        </p:nvSpPr>
        <p:spPr>
          <a:xfrm>
            <a:off x="4762741" y="2237747"/>
            <a:ext cx="30813" cy="26429"/>
          </a:xfrm>
          <a:custGeom>
            <a:rect b="b" l="l" r="r" t="t"/>
            <a:pathLst>
              <a:path extrusionOk="0" h="2134" w="2488">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7"/>
          <p:cNvSpPr/>
          <p:nvPr/>
        </p:nvSpPr>
        <p:spPr>
          <a:xfrm>
            <a:off x="4800492" y="1973538"/>
            <a:ext cx="30826" cy="26478"/>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7"/>
          <p:cNvSpPr/>
          <p:nvPr/>
        </p:nvSpPr>
        <p:spPr>
          <a:xfrm>
            <a:off x="4800492" y="2011302"/>
            <a:ext cx="30826" cy="2642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7"/>
          <p:cNvSpPr/>
          <p:nvPr/>
        </p:nvSpPr>
        <p:spPr>
          <a:xfrm>
            <a:off x="4800492" y="2049065"/>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7"/>
          <p:cNvSpPr/>
          <p:nvPr/>
        </p:nvSpPr>
        <p:spPr>
          <a:xfrm>
            <a:off x="4800492" y="2086816"/>
            <a:ext cx="30826" cy="26392"/>
          </a:xfrm>
          <a:custGeom>
            <a:rect b="b" l="l" r="r" t="t"/>
            <a:pathLst>
              <a:path extrusionOk="0" h="2131" w="2489">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7"/>
          <p:cNvSpPr/>
          <p:nvPr/>
        </p:nvSpPr>
        <p:spPr>
          <a:xfrm>
            <a:off x="4800492" y="2124469"/>
            <a:ext cx="30826" cy="26478"/>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7"/>
          <p:cNvSpPr/>
          <p:nvPr/>
        </p:nvSpPr>
        <p:spPr>
          <a:xfrm>
            <a:off x="4800492" y="2162232"/>
            <a:ext cx="30826" cy="26478"/>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7"/>
          <p:cNvSpPr/>
          <p:nvPr/>
        </p:nvSpPr>
        <p:spPr>
          <a:xfrm>
            <a:off x="4800492" y="2199996"/>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7"/>
          <p:cNvSpPr/>
          <p:nvPr/>
        </p:nvSpPr>
        <p:spPr>
          <a:xfrm>
            <a:off x="4800492" y="2237747"/>
            <a:ext cx="30826" cy="26429"/>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7"/>
          <p:cNvSpPr/>
          <p:nvPr/>
        </p:nvSpPr>
        <p:spPr>
          <a:xfrm>
            <a:off x="4838144" y="2237747"/>
            <a:ext cx="30925" cy="26429"/>
          </a:xfrm>
          <a:custGeom>
            <a:rect b="b" l="l" r="r" t="t"/>
            <a:pathLst>
              <a:path extrusionOk="0" h="2134" w="2497">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7"/>
          <p:cNvSpPr/>
          <p:nvPr/>
        </p:nvSpPr>
        <p:spPr>
          <a:xfrm>
            <a:off x="4875908" y="1973538"/>
            <a:ext cx="30925" cy="26478"/>
          </a:xfrm>
          <a:custGeom>
            <a:rect b="b" l="l" r="r" t="t"/>
            <a:pathLst>
              <a:path extrusionOk="0" h="2138" w="2497">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7"/>
          <p:cNvSpPr/>
          <p:nvPr/>
        </p:nvSpPr>
        <p:spPr>
          <a:xfrm>
            <a:off x="4875908" y="2011302"/>
            <a:ext cx="30925" cy="26429"/>
          </a:xfrm>
          <a:custGeom>
            <a:rect b="b" l="l" r="r" t="t"/>
            <a:pathLst>
              <a:path extrusionOk="0" h="2134" w="2497">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7"/>
          <p:cNvSpPr/>
          <p:nvPr/>
        </p:nvSpPr>
        <p:spPr>
          <a:xfrm>
            <a:off x="4875908" y="2049065"/>
            <a:ext cx="30925" cy="26417"/>
          </a:xfrm>
          <a:custGeom>
            <a:rect b="b" l="l" r="r" t="t"/>
            <a:pathLst>
              <a:path extrusionOk="0" h="2133" w="2497">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7"/>
          <p:cNvSpPr/>
          <p:nvPr/>
        </p:nvSpPr>
        <p:spPr>
          <a:xfrm>
            <a:off x="4875908" y="2086816"/>
            <a:ext cx="30925" cy="26392"/>
          </a:xfrm>
          <a:custGeom>
            <a:rect b="b" l="l" r="r" t="t"/>
            <a:pathLst>
              <a:path extrusionOk="0" h="2131" w="2497">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7"/>
          <p:cNvSpPr/>
          <p:nvPr/>
        </p:nvSpPr>
        <p:spPr>
          <a:xfrm>
            <a:off x="4875908" y="2124469"/>
            <a:ext cx="30925" cy="26478"/>
          </a:xfrm>
          <a:custGeom>
            <a:rect b="b" l="l" r="r" t="t"/>
            <a:pathLst>
              <a:path extrusionOk="0" h="2138" w="2497">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7"/>
          <p:cNvSpPr/>
          <p:nvPr/>
        </p:nvSpPr>
        <p:spPr>
          <a:xfrm>
            <a:off x="4875908" y="2162232"/>
            <a:ext cx="30925" cy="26478"/>
          </a:xfrm>
          <a:custGeom>
            <a:rect b="b" l="l" r="r" t="t"/>
            <a:pathLst>
              <a:path extrusionOk="0" h="2138" w="2497">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7"/>
          <p:cNvSpPr/>
          <p:nvPr/>
        </p:nvSpPr>
        <p:spPr>
          <a:xfrm>
            <a:off x="4875908" y="2199996"/>
            <a:ext cx="30925" cy="26417"/>
          </a:xfrm>
          <a:custGeom>
            <a:rect b="b" l="l" r="r" t="t"/>
            <a:pathLst>
              <a:path extrusionOk="0" h="2133" w="2497">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7"/>
          <p:cNvSpPr/>
          <p:nvPr/>
        </p:nvSpPr>
        <p:spPr>
          <a:xfrm>
            <a:off x="4875908" y="2237747"/>
            <a:ext cx="30925" cy="26429"/>
          </a:xfrm>
          <a:custGeom>
            <a:rect b="b" l="l" r="r" t="t"/>
            <a:pathLst>
              <a:path extrusionOk="0" h="2134" w="2497">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7"/>
          <p:cNvSpPr/>
          <p:nvPr/>
        </p:nvSpPr>
        <p:spPr>
          <a:xfrm>
            <a:off x="4875908" y="1935886"/>
            <a:ext cx="30887" cy="26379"/>
          </a:xfrm>
          <a:custGeom>
            <a:rect b="b" l="l" r="r" t="t"/>
            <a:pathLst>
              <a:path extrusionOk="0" h="2130" w="2494">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7"/>
          <p:cNvSpPr/>
          <p:nvPr/>
        </p:nvSpPr>
        <p:spPr>
          <a:xfrm>
            <a:off x="4838144" y="1935886"/>
            <a:ext cx="30925" cy="26379"/>
          </a:xfrm>
          <a:custGeom>
            <a:rect b="b" l="l" r="r" t="t"/>
            <a:pathLst>
              <a:path extrusionOk="0" h="2130" w="2497">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7"/>
          <p:cNvSpPr/>
          <p:nvPr/>
        </p:nvSpPr>
        <p:spPr>
          <a:xfrm>
            <a:off x="4800492" y="1935886"/>
            <a:ext cx="30826" cy="26379"/>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7"/>
          <p:cNvSpPr/>
          <p:nvPr/>
        </p:nvSpPr>
        <p:spPr>
          <a:xfrm>
            <a:off x="4800492" y="1860371"/>
            <a:ext cx="30826" cy="2642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7"/>
          <p:cNvSpPr/>
          <p:nvPr/>
        </p:nvSpPr>
        <p:spPr>
          <a:xfrm>
            <a:off x="4762741" y="1973538"/>
            <a:ext cx="30813" cy="2647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7"/>
          <p:cNvSpPr/>
          <p:nvPr/>
        </p:nvSpPr>
        <p:spPr>
          <a:xfrm>
            <a:off x="4762741" y="1935886"/>
            <a:ext cx="30813" cy="26379"/>
          </a:xfrm>
          <a:custGeom>
            <a:rect b="b" l="l" r="r" t="t"/>
            <a:pathLst>
              <a:path extrusionOk="0" h="2130" w="2488">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7"/>
          <p:cNvSpPr/>
          <p:nvPr/>
        </p:nvSpPr>
        <p:spPr>
          <a:xfrm>
            <a:off x="4762741" y="1898135"/>
            <a:ext cx="30813" cy="26417"/>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7"/>
          <p:cNvSpPr/>
          <p:nvPr/>
        </p:nvSpPr>
        <p:spPr>
          <a:xfrm>
            <a:off x="4762741" y="1860371"/>
            <a:ext cx="30813" cy="2642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7"/>
          <p:cNvSpPr/>
          <p:nvPr/>
        </p:nvSpPr>
        <p:spPr>
          <a:xfrm>
            <a:off x="4724977" y="2237747"/>
            <a:ext cx="30925" cy="26429"/>
          </a:xfrm>
          <a:custGeom>
            <a:rect b="b" l="l" r="r" t="t"/>
            <a:pathLst>
              <a:path extrusionOk="0" h="2134" w="2497">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7"/>
          <p:cNvSpPr/>
          <p:nvPr/>
        </p:nvSpPr>
        <p:spPr>
          <a:xfrm>
            <a:off x="4724977" y="1973538"/>
            <a:ext cx="30925" cy="26478"/>
          </a:xfrm>
          <a:custGeom>
            <a:rect b="b" l="l" r="r" t="t"/>
            <a:pathLst>
              <a:path extrusionOk="0" h="2138" w="2497">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7"/>
          <p:cNvSpPr/>
          <p:nvPr/>
        </p:nvSpPr>
        <p:spPr>
          <a:xfrm>
            <a:off x="4724977" y="1935886"/>
            <a:ext cx="30925" cy="26379"/>
          </a:xfrm>
          <a:custGeom>
            <a:rect b="b" l="l" r="r" t="t"/>
            <a:pathLst>
              <a:path extrusionOk="0" h="2130" w="2497">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7"/>
          <p:cNvSpPr/>
          <p:nvPr/>
        </p:nvSpPr>
        <p:spPr>
          <a:xfrm>
            <a:off x="4724977" y="1898135"/>
            <a:ext cx="30925" cy="26417"/>
          </a:xfrm>
          <a:custGeom>
            <a:rect b="b" l="l" r="r" t="t"/>
            <a:pathLst>
              <a:path extrusionOk="0" h="2133"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7"/>
          <p:cNvSpPr/>
          <p:nvPr/>
        </p:nvSpPr>
        <p:spPr>
          <a:xfrm>
            <a:off x="4724977" y="1860371"/>
            <a:ext cx="30925" cy="26429"/>
          </a:xfrm>
          <a:custGeom>
            <a:rect b="b" l="l" r="r" t="t"/>
            <a:pathLst>
              <a:path extrusionOk="0" h="2134" w="2497">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7"/>
          <p:cNvSpPr/>
          <p:nvPr/>
        </p:nvSpPr>
        <p:spPr>
          <a:xfrm>
            <a:off x="4724977" y="1822608"/>
            <a:ext cx="30925" cy="26478"/>
          </a:xfrm>
          <a:custGeom>
            <a:rect b="b" l="l" r="r" t="t"/>
            <a:pathLst>
              <a:path extrusionOk="0" h="2138" w="2497">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7"/>
          <p:cNvSpPr/>
          <p:nvPr/>
        </p:nvSpPr>
        <p:spPr>
          <a:xfrm>
            <a:off x="4687214" y="2237747"/>
            <a:ext cx="30925" cy="26429"/>
          </a:xfrm>
          <a:custGeom>
            <a:rect b="b" l="l" r="r" t="t"/>
            <a:pathLst>
              <a:path extrusionOk="0" h="2134" w="2497">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7"/>
          <p:cNvSpPr/>
          <p:nvPr/>
        </p:nvSpPr>
        <p:spPr>
          <a:xfrm>
            <a:off x="4687214" y="2049065"/>
            <a:ext cx="30925" cy="26417"/>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7"/>
          <p:cNvSpPr/>
          <p:nvPr/>
        </p:nvSpPr>
        <p:spPr>
          <a:xfrm>
            <a:off x="4687214" y="2011302"/>
            <a:ext cx="30925" cy="26429"/>
          </a:xfrm>
          <a:custGeom>
            <a:rect b="b" l="l" r="r" t="t"/>
            <a:pathLst>
              <a:path extrusionOk="0" h="2134" w="2497">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7"/>
          <p:cNvSpPr/>
          <p:nvPr/>
        </p:nvSpPr>
        <p:spPr>
          <a:xfrm>
            <a:off x="4687214" y="1973538"/>
            <a:ext cx="30925" cy="26478"/>
          </a:xfrm>
          <a:custGeom>
            <a:rect b="b" l="l" r="r" t="t"/>
            <a:pathLst>
              <a:path extrusionOk="0" h="2138" w="2497">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7"/>
          <p:cNvSpPr/>
          <p:nvPr/>
        </p:nvSpPr>
        <p:spPr>
          <a:xfrm>
            <a:off x="4687214" y="1935886"/>
            <a:ext cx="30925" cy="26379"/>
          </a:xfrm>
          <a:custGeom>
            <a:rect b="b" l="l" r="r" t="t"/>
            <a:pathLst>
              <a:path extrusionOk="0" h="2130" w="2497">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7"/>
          <p:cNvSpPr/>
          <p:nvPr/>
        </p:nvSpPr>
        <p:spPr>
          <a:xfrm>
            <a:off x="4687214" y="1898135"/>
            <a:ext cx="30925" cy="26417"/>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7"/>
          <p:cNvSpPr/>
          <p:nvPr/>
        </p:nvSpPr>
        <p:spPr>
          <a:xfrm>
            <a:off x="4687214" y="1860371"/>
            <a:ext cx="30925" cy="26429"/>
          </a:xfrm>
          <a:custGeom>
            <a:rect b="b" l="l" r="r" t="t"/>
            <a:pathLst>
              <a:path extrusionOk="0" h="2134" w="2497">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7"/>
          <p:cNvSpPr/>
          <p:nvPr/>
        </p:nvSpPr>
        <p:spPr>
          <a:xfrm>
            <a:off x="4687214" y="1822608"/>
            <a:ext cx="30925" cy="26478"/>
          </a:xfrm>
          <a:custGeom>
            <a:rect b="b" l="l" r="r" t="t"/>
            <a:pathLst>
              <a:path extrusionOk="0" h="2138" w="2497">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7"/>
          <p:cNvSpPr/>
          <p:nvPr/>
        </p:nvSpPr>
        <p:spPr>
          <a:xfrm>
            <a:off x="4649561" y="2275510"/>
            <a:ext cx="30887" cy="26466"/>
          </a:xfrm>
          <a:custGeom>
            <a:rect b="b" l="l" r="r" t="t"/>
            <a:pathLst>
              <a:path extrusionOk="0" h="2137" w="2494">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7"/>
          <p:cNvSpPr/>
          <p:nvPr/>
        </p:nvSpPr>
        <p:spPr>
          <a:xfrm>
            <a:off x="4649561" y="2237747"/>
            <a:ext cx="30826" cy="26429"/>
          </a:xfrm>
          <a:custGeom>
            <a:rect b="b" l="l" r="r" t="t"/>
            <a:pathLst>
              <a:path extrusionOk="0" h="2134" w="2489">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7"/>
          <p:cNvSpPr/>
          <p:nvPr/>
        </p:nvSpPr>
        <p:spPr>
          <a:xfrm>
            <a:off x="4649561" y="2049065"/>
            <a:ext cx="30826" cy="26417"/>
          </a:xfrm>
          <a:custGeom>
            <a:rect b="b" l="l" r="r" t="t"/>
            <a:pathLst>
              <a:path extrusionOk="0" h="2133"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7"/>
          <p:cNvSpPr/>
          <p:nvPr/>
        </p:nvSpPr>
        <p:spPr>
          <a:xfrm>
            <a:off x="4649561" y="1973538"/>
            <a:ext cx="30826" cy="26478"/>
          </a:xfrm>
          <a:custGeom>
            <a:rect b="b" l="l" r="r" t="t"/>
            <a:pathLst>
              <a:path extrusionOk="0" h="2138" w="2489">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7"/>
          <p:cNvSpPr/>
          <p:nvPr/>
        </p:nvSpPr>
        <p:spPr>
          <a:xfrm>
            <a:off x="4649561" y="1935886"/>
            <a:ext cx="30826" cy="26379"/>
          </a:xfrm>
          <a:custGeom>
            <a:rect b="b" l="l" r="r" t="t"/>
            <a:pathLst>
              <a:path extrusionOk="0" h="2130" w="2489">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7"/>
          <p:cNvSpPr/>
          <p:nvPr/>
        </p:nvSpPr>
        <p:spPr>
          <a:xfrm>
            <a:off x="4649561" y="1898135"/>
            <a:ext cx="30826" cy="26417"/>
          </a:xfrm>
          <a:custGeom>
            <a:rect b="b" l="l" r="r" t="t"/>
            <a:pathLst>
              <a:path extrusionOk="0" h="2133"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7"/>
          <p:cNvSpPr/>
          <p:nvPr/>
        </p:nvSpPr>
        <p:spPr>
          <a:xfrm>
            <a:off x="4649561" y="1860371"/>
            <a:ext cx="30826" cy="26429"/>
          </a:xfrm>
          <a:custGeom>
            <a:rect b="b" l="l" r="r" t="t"/>
            <a:pathLst>
              <a:path extrusionOk="0" h="2134" w="2489">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7"/>
          <p:cNvSpPr/>
          <p:nvPr/>
        </p:nvSpPr>
        <p:spPr>
          <a:xfrm>
            <a:off x="4649561" y="1822608"/>
            <a:ext cx="30826" cy="26478"/>
          </a:xfrm>
          <a:custGeom>
            <a:rect b="b" l="l" r="r" t="t"/>
            <a:pathLst>
              <a:path extrusionOk="0" h="2138" w="2489">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7"/>
          <p:cNvSpPr/>
          <p:nvPr/>
        </p:nvSpPr>
        <p:spPr>
          <a:xfrm>
            <a:off x="4649561" y="1709441"/>
            <a:ext cx="30826" cy="26429"/>
          </a:xfrm>
          <a:custGeom>
            <a:rect b="b" l="l" r="r" t="t"/>
            <a:pathLst>
              <a:path extrusionOk="0" h="2134" w="2489">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7"/>
          <p:cNvSpPr/>
          <p:nvPr/>
        </p:nvSpPr>
        <p:spPr>
          <a:xfrm>
            <a:off x="4611798" y="2199996"/>
            <a:ext cx="30826" cy="26417"/>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7"/>
          <p:cNvSpPr/>
          <p:nvPr/>
        </p:nvSpPr>
        <p:spPr>
          <a:xfrm>
            <a:off x="4611798" y="2086816"/>
            <a:ext cx="30826" cy="26392"/>
          </a:xfrm>
          <a:custGeom>
            <a:rect b="b" l="l" r="r" t="t"/>
            <a:pathLst>
              <a:path extrusionOk="0" h="2131" w="2489">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7"/>
          <p:cNvSpPr/>
          <p:nvPr/>
        </p:nvSpPr>
        <p:spPr>
          <a:xfrm>
            <a:off x="4611798" y="2049065"/>
            <a:ext cx="30826" cy="26417"/>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7"/>
          <p:cNvSpPr/>
          <p:nvPr/>
        </p:nvSpPr>
        <p:spPr>
          <a:xfrm>
            <a:off x="4611798" y="2011302"/>
            <a:ext cx="30826" cy="26429"/>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7"/>
          <p:cNvSpPr/>
          <p:nvPr/>
        </p:nvSpPr>
        <p:spPr>
          <a:xfrm>
            <a:off x="4611798" y="1973538"/>
            <a:ext cx="30826" cy="26478"/>
          </a:xfrm>
          <a:custGeom>
            <a:rect b="b" l="l" r="r" t="t"/>
            <a:pathLst>
              <a:path extrusionOk="0" h="2138" w="2489">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7"/>
          <p:cNvSpPr/>
          <p:nvPr/>
        </p:nvSpPr>
        <p:spPr>
          <a:xfrm>
            <a:off x="4611798" y="1935886"/>
            <a:ext cx="30801" cy="26379"/>
          </a:xfrm>
          <a:custGeom>
            <a:rect b="b" l="l" r="r" t="t"/>
            <a:pathLst>
              <a:path extrusionOk="0" h="2130" w="2487">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7"/>
          <p:cNvSpPr/>
          <p:nvPr/>
        </p:nvSpPr>
        <p:spPr>
          <a:xfrm>
            <a:off x="4611798" y="1898135"/>
            <a:ext cx="30826" cy="26417"/>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7"/>
          <p:cNvSpPr/>
          <p:nvPr/>
        </p:nvSpPr>
        <p:spPr>
          <a:xfrm>
            <a:off x="4611798" y="1860371"/>
            <a:ext cx="30826" cy="26429"/>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7"/>
          <p:cNvSpPr/>
          <p:nvPr/>
        </p:nvSpPr>
        <p:spPr>
          <a:xfrm>
            <a:off x="4611798" y="1822608"/>
            <a:ext cx="30826" cy="26478"/>
          </a:xfrm>
          <a:custGeom>
            <a:rect b="b" l="l" r="r" t="t"/>
            <a:pathLst>
              <a:path extrusionOk="0" h="2138" w="2489">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7"/>
          <p:cNvSpPr/>
          <p:nvPr/>
        </p:nvSpPr>
        <p:spPr>
          <a:xfrm>
            <a:off x="4611798" y="1709441"/>
            <a:ext cx="30826" cy="26429"/>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7"/>
          <p:cNvSpPr/>
          <p:nvPr/>
        </p:nvSpPr>
        <p:spPr>
          <a:xfrm>
            <a:off x="4574047" y="2275510"/>
            <a:ext cx="30887" cy="26466"/>
          </a:xfrm>
          <a:custGeom>
            <a:rect b="b" l="l" r="r" t="t"/>
            <a:pathLst>
              <a:path extrusionOk="0" h="2137" w="2494">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7"/>
          <p:cNvSpPr/>
          <p:nvPr/>
        </p:nvSpPr>
        <p:spPr>
          <a:xfrm>
            <a:off x="4574047" y="2237747"/>
            <a:ext cx="30826" cy="26429"/>
          </a:xfrm>
          <a:custGeom>
            <a:rect b="b" l="l" r="r" t="t"/>
            <a:pathLst>
              <a:path extrusionOk="0" h="2134" w="2489">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7"/>
          <p:cNvSpPr/>
          <p:nvPr/>
        </p:nvSpPr>
        <p:spPr>
          <a:xfrm>
            <a:off x="4574047" y="2162232"/>
            <a:ext cx="30826" cy="26478"/>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7"/>
          <p:cNvSpPr/>
          <p:nvPr/>
        </p:nvSpPr>
        <p:spPr>
          <a:xfrm>
            <a:off x="4574047" y="2086816"/>
            <a:ext cx="30826" cy="26392"/>
          </a:xfrm>
          <a:custGeom>
            <a:rect b="b" l="l" r="r" t="t"/>
            <a:pathLst>
              <a:path extrusionOk="0" h="2131" w="2489">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7"/>
          <p:cNvSpPr/>
          <p:nvPr/>
        </p:nvSpPr>
        <p:spPr>
          <a:xfrm>
            <a:off x="4574047" y="2011302"/>
            <a:ext cx="30826" cy="2642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7"/>
          <p:cNvSpPr/>
          <p:nvPr/>
        </p:nvSpPr>
        <p:spPr>
          <a:xfrm>
            <a:off x="4574047" y="1973538"/>
            <a:ext cx="30826" cy="26478"/>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7"/>
          <p:cNvSpPr/>
          <p:nvPr/>
        </p:nvSpPr>
        <p:spPr>
          <a:xfrm>
            <a:off x="4574047" y="1935886"/>
            <a:ext cx="30826" cy="26379"/>
          </a:xfrm>
          <a:custGeom>
            <a:rect b="b" l="l" r="r" t="t"/>
            <a:pathLst>
              <a:path extrusionOk="0" h="2130" w="2489">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7"/>
          <p:cNvSpPr/>
          <p:nvPr/>
        </p:nvSpPr>
        <p:spPr>
          <a:xfrm>
            <a:off x="4574047" y="1898135"/>
            <a:ext cx="30826" cy="26417"/>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7"/>
          <p:cNvSpPr/>
          <p:nvPr/>
        </p:nvSpPr>
        <p:spPr>
          <a:xfrm>
            <a:off x="4574047" y="1860371"/>
            <a:ext cx="30826" cy="2642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7"/>
          <p:cNvSpPr/>
          <p:nvPr/>
        </p:nvSpPr>
        <p:spPr>
          <a:xfrm>
            <a:off x="4574047" y="1747204"/>
            <a:ext cx="30826" cy="26417"/>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7"/>
          <p:cNvSpPr/>
          <p:nvPr/>
        </p:nvSpPr>
        <p:spPr>
          <a:xfrm>
            <a:off x="4574047" y="1709441"/>
            <a:ext cx="30826" cy="2642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7"/>
          <p:cNvSpPr/>
          <p:nvPr/>
        </p:nvSpPr>
        <p:spPr>
          <a:xfrm>
            <a:off x="4536283" y="2237747"/>
            <a:ext cx="30826" cy="26429"/>
          </a:xfrm>
          <a:custGeom>
            <a:rect b="b" l="l" r="r" t="t"/>
            <a:pathLst>
              <a:path extrusionOk="0" h="2134" w="2489">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7"/>
          <p:cNvSpPr/>
          <p:nvPr/>
        </p:nvSpPr>
        <p:spPr>
          <a:xfrm>
            <a:off x="4536283" y="2199996"/>
            <a:ext cx="30826" cy="26417"/>
          </a:xfrm>
          <a:custGeom>
            <a:rect b="b" l="l" r="r" t="t"/>
            <a:pathLst>
              <a:path extrusionOk="0" h="2133" w="2489">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7"/>
          <p:cNvSpPr/>
          <p:nvPr/>
        </p:nvSpPr>
        <p:spPr>
          <a:xfrm>
            <a:off x="4536283" y="2086816"/>
            <a:ext cx="30826" cy="26404"/>
          </a:xfrm>
          <a:custGeom>
            <a:rect b="b" l="l" r="r" t="t"/>
            <a:pathLst>
              <a:path extrusionOk="0" h="2132" w="2489">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7"/>
          <p:cNvSpPr/>
          <p:nvPr/>
        </p:nvSpPr>
        <p:spPr>
          <a:xfrm>
            <a:off x="4536283" y="2049065"/>
            <a:ext cx="30826" cy="26417"/>
          </a:xfrm>
          <a:custGeom>
            <a:rect b="b" l="l" r="r" t="t"/>
            <a:pathLst>
              <a:path extrusionOk="0" h="2133" w="2489">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7"/>
          <p:cNvSpPr/>
          <p:nvPr/>
        </p:nvSpPr>
        <p:spPr>
          <a:xfrm>
            <a:off x="4536283" y="2011302"/>
            <a:ext cx="30826" cy="26429"/>
          </a:xfrm>
          <a:custGeom>
            <a:rect b="b" l="l" r="r" t="t"/>
            <a:pathLst>
              <a:path extrusionOk="0" h="2134" w="2489">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7"/>
          <p:cNvSpPr/>
          <p:nvPr/>
        </p:nvSpPr>
        <p:spPr>
          <a:xfrm>
            <a:off x="4536283" y="1973538"/>
            <a:ext cx="30826" cy="26478"/>
          </a:xfrm>
          <a:custGeom>
            <a:rect b="b" l="l" r="r" t="t"/>
            <a:pathLst>
              <a:path extrusionOk="0" h="2138" w="2489">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7"/>
          <p:cNvSpPr/>
          <p:nvPr/>
        </p:nvSpPr>
        <p:spPr>
          <a:xfrm>
            <a:off x="4536283" y="1935886"/>
            <a:ext cx="30826" cy="26379"/>
          </a:xfrm>
          <a:custGeom>
            <a:rect b="b" l="l" r="r" t="t"/>
            <a:pathLst>
              <a:path extrusionOk="0" h="2130" w="2489">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7"/>
          <p:cNvSpPr/>
          <p:nvPr/>
        </p:nvSpPr>
        <p:spPr>
          <a:xfrm>
            <a:off x="4536283" y="1898135"/>
            <a:ext cx="30826" cy="26417"/>
          </a:xfrm>
          <a:custGeom>
            <a:rect b="b" l="l" r="r" t="t"/>
            <a:pathLst>
              <a:path extrusionOk="0" h="2133" w="2489">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7"/>
          <p:cNvSpPr/>
          <p:nvPr/>
        </p:nvSpPr>
        <p:spPr>
          <a:xfrm>
            <a:off x="4536283" y="1709441"/>
            <a:ext cx="30826" cy="26429"/>
          </a:xfrm>
          <a:custGeom>
            <a:rect b="b" l="l" r="r" t="t"/>
            <a:pathLst>
              <a:path extrusionOk="0" h="2134" w="2489">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7"/>
          <p:cNvSpPr/>
          <p:nvPr/>
        </p:nvSpPr>
        <p:spPr>
          <a:xfrm>
            <a:off x="4498532" y="2199996"/>
            <a:ext cx="30813" cy="26417"/>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7"/>
          <p:cNvSpPr/>
          <p:nvPr/>
        </p:nvSpPr>
        <p:spPr>
          <a:xfrm>
            <a:off x="4498532" y="2162232"/>
            <a:ext cx="30813" cy="26478"/>
          </a:xfrm>
          <a:custGeom>
            <a:rect b="b" l="l" r="r" t="t"/>
            <a:pathLst>
              <a:path extrusionOk="0" h="2138" w="2488">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7"/>
          <p:cNvSpPr/>
          <p:nvPr/>
        </p:nvSpPr>
        <p:spPr>
          <a:xfrm>
            <a:off x="4498532" y="2086816"/>
            <a:ext cx="30813" cy="26392"/>
          </a:xfrm>
          <a:custGeom>
            <a:rect b="b" l="l" r="r" t="t"/>
            <a:pathLst>
              <a:path extrusionOk="0" h="2131" w="2488">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7"/>
          <p:cNvSpPr/>
          <p:nvPr/>
        </p:nvSpPr>
        <p:spPr>
          <a:xfrm>
            <a:off x="4498532" y="1973538"/>
            <a:ext cx="30813" cy="26478"/>
          </a:xfrm>
          <a:custGeom>
            <a:rect b="b" l="l" r="r" t="t"/>
            <a:pathLst>
              <a:path extrusionOk="0" h="2138" w="2488">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7"/>
          <p:cNvSpPr/>
          <p:nvPr/>
        </p:nvSpPr>
        <p:spPr>
          <a:xfrm>
            <a:off x="4498532" y="1935886"/>
            <a:ext cx="30788" cy="26379"/>
          </a:xfrm>
          <a:custGeom>
            <a:rect b="b" l="l" r="r" t="t"/>
            <a:pathLst>
              <a:path extrusionOk="0" h="2130" w="2486">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7"/>
          <p:cNvSpPr/>
          <p:nvPr/>
        </p:nvSpPr>
        <p:spPr>
          <a:xfrm>
            <a:off x="4460768" y="2237747"/>
            <a:ext cx="30826" cy="26429"/>
          </a:xfrm>
          <a:custGeom>
            <a:rect b="b" l="l" r="r" t="t"/>
            <a:pathLst>
              <a:path extrusionOk="0" h="2134" w="2489">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7"/>
          <p:cNvSpPr/>
          <p:nvPr/>
        </p:nvSpPr>
        <p:spPr>
          <a:xfrm>
            <a:off x="4460768" y="2199996"/>
            <a:ext cx="30826" cy="26417"/>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7"/>
          <p:cNvSpPr/>
          <p:nvPr/>
        </p:nvSpPr>
        <p:spPr>
          <a:xfrm>
            <a:off x="4460768" y="2162232"/>
            <a:ext cx="30826" cy="26478"/>
          </a:xfrm>
          <a:custGeom>
            <a:rect b="b" l="l" r="r" t="t"/>
            <a:pathLst>
              <a:path extrusionOk="0" h="2138" w="2489">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7"/>
          <p:cNvSpPr/>
          <p:nvPr/>
        </p:nvSpPr>
        <p:spPr>
          <a:xfrm>
            <a:off x="4460768" y="2124469"/>
            <a:ext cx="30826" cy="26478"/>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7"/>
          <p:cNvSpPr/>
          <p:nvPr/>
        </p:nvSpPr>
        <p:spPr>
          <a:xfrm>
            <a:off x="4460768" y="1973538"/>
            <a:ext cx="30826" cy="26478"/>
          </a:xfrm>
          <a:custGeom>
            <a:rect b="b" l="l" r="r" t="t"/>
            <a:pathLst>
              <a:path extrusionOk="0" h="2138" w="2489">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7"/>
          <p:cNvSpPr/>
          <p:nvPr/>
        </p:nvSpPr>
        <p:spPr>
          <a:xfrm>
            <a:off x="4423017" y="2275510"/>
            <a:ext cx="30987" cy="26466"/>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7"/>
          <p:cNvSpPr/>
          <p:nvPr/>
        </p:nvSpPr>
        <p:spPr>
          <a:xfrm>
            <a:off x="4423017" y="2237747"/>
            <a:ext cx="30925" cy="26429"/>
          </a:xfrm>
          <a:custGeom>
            <a:rect b="b" l="l" r="r" t="t"/>
            <a:pathLst>
              <a:path extrusionOk="0" h="2134" w="2497">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7"/>
          <p:cNvSpPr/>
          <p:nvPr/>
        </p:nvSpPr>
        <p:spPr>
          <a:xfrm>
            <a:off x="4423017" y="2199996"/>
            <a:ext cx="30925" cy="26417"/>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7"/>
          <p:cNvSpPr/>
          <p:nvPr/>
        </p:nvSpPr>
        <p:spPr>
          <a:xfrm>
            <a:off x="4423017" y="2162232"/>
            <a:ext cx="30925" cy="26478"/>
          </a:xfrm>
          <a:custGeom>
            <a:rect b="b" l="l" r="r" t="t"/>
            <a:pathLst>
              <a:path extrusionOk="0" h="2138" w="2497">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7"/>
          <p:cNvSpPr/>
          <p:nvPr/>
        </p:nvSpPr>
        <p:spPr>
          <a:xfrm>
            <a:off x="4423017" y="2124469"/>
            <a:ext cx="30925" cy="26478"/>
          </a:xfrm>
          <a:custGeom>
            <a:rect b="b" l="l" r="r" t="t"/>
            <a:pathLst>
              <a:path extrusionOk="0" h="2138" w="2497">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7"/>
          <p:cNvSpPr/>
          <p:nvPr/>
        </p:nvSpPr>
        <p:spPr>
          <a:xfrm>
            <a:off x="4423017" y="2086816"/>
            <a:ext cx="30925" cy="26392"/>
          </a:xfrm>
          <a:custGeom>
            <a:rect b="b" l="l" r="r" t="t"/>
            <a:pathLst>
              <a:path extrusionOk="0" h="2131" w="2497">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7"/>
          <p:cNvSpPr/>
          <p:nvPr/>
        </p:nvSpPr>
        <p:spPr>
          <a:xfrm>
            <a:off x="4423017" y="2049065"/>
            <a:ext cx="30925" cy="26417"/>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7"/>
          <p:cNvSpPr/>
          <p:nvPr/>
        </p:nvSpPr>
        <p:spPr>
          <a:xfrm>
            <a:off x="4385254" y="2313262"/>
            <a:ext cx="30925" cy="26478"/>
          </a:xfrm>
          <a:custGeom>
            <a:rect b="b" l="l" r="r" t="t"/>
            <a:pathLst>
              <a:path extrusionOk="0" h="2138" w="2497">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7"/>
          <p:cNvSpPr/>
          <p:nvPr/>
        </p:nvSpPr>
        <p:spPr>
          <a:xfrm>
            <a:off x="4385254" y="2275510"/>
            <a:ext cx="30999" cy="26466"/>
          </a:xfrm>
          <a:custGeom>
            <a:rect b="b" l="l" r="r" t="t"/>
            <a:pathLst>
              <a:path extrusionOk="0" h="2137" w="2503">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7"/>
          <p:cNvSpPr/>
          <p:nvPr/>
        </p:nvSpPr>
        <p:spPr>
          <a:xfrm>
            <a:off x="4385254" y="2237747"/>
            <a:ext cx="30925" cy="26429"/>
          </a:xfrm>
          <a:custGeom>
            <a:rect b="b" l="l" r="r" t="t"/>
            <a:pathLst>
              <a:path extrusionOk="0" h="2134" w="2497">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7"/>
          <p:cNvSpPr/>
          <p:nvPr/>
        </p:nvSpPr>
        <p:spPr>
          <a:xfrm>
            <a:off x="4385254" y="2162232"/>
            <a:ext cx="30925" cy="26478"/>
          </a:xfrm>
          <a:custGeom>
            <a:rect b="b" l="l" r="r" t="t"/>
            <a:pathLst>
              <a:path extrusionOk="0" h="2138" w="2497">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7"/>
          <p:cNvSpPr/>
          <p:nvPr/>
        </p:nvSpPr>
        <p:spPr>
          <a:xfrm>
            <a:off x="4385254" y="2086816"/>
            <a:ext cx="30925" cy="26392"/>
          </a:xfrm>
          <a:custGeom>
            <a:rect b="b" l="l" r="r" t="t"/>
            <a:pathLst>
              <a:path extrusionOk="0" h="2131" w="2497">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7"/>
          <p:cNvSpPr/>
          <p:nvPr/>
        </p:nvSpPr>
        <p:spPr>
          <a:xfrm>
            <a:off x="4385254" y="2049065"/>
            <a:ext cx="30925" cy="26417"/>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7"/>
          <p:cNvSpPr/>
          <p:nvPr/>
        </p:nvSpPr>
        <p:spPr>
          <a:xfrm>
            <a:off x="4385254" y="2011302"/>
            <a:ext cx="30925" cy="26429"/>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7"/>
          <p:cNvSpPr/>
          <p:nvPr/>
        </p:nvSpPr>
        <p:spPr>
          <a:xfrm>
            <a:off x="4347601" y="2313262"/>
            <a:ext cx="30813" cy="26478"/>
          </a:xfrm>
          <a:custGeom>
            <a:rect b="b" l="l" r="r" t="t"/>
            <a:pathLst>
              <a:path extrusionOk="0" h="2138" w="2488">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7"/>
          <p:cNvSpPr/>
          <p:nvPr/>
        </p:nvSpPr>
        <p:spPr>
          <a:xfrm>
            <a:off x="4347601" y="2275510"/>
            <a:ext cx="30887" cy="26466"/>
          </a:xfrm>
          <a:custGeom>
            <a:rect b="b" l="l" r="r" t="t"/>
            <a:pathLst>
              <a:path extrusionOk="0" h="2137" w="2494">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7"/>
          <p:cNvSpPr/>
          <p:nvPr/>
        </p:nvSpPr>
        <p:spPr>
          <a:xfrm>
            <a:off x="4347601" y="2237747"/>
            <a:ext cx="30813" cy="26429"/>
          </a:xfrm>
          <a:custGeom>
            <a:rect b="b" l="l" r="r" t="t"/>
            <a:pathLst>
              <a:path extrusionOk="0" h="2134" w="2488">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7"/>
          <p:cNvSpPr/>
          <p:nvPr/>
        </p:nvSpPr>
        <p:spPr>
          <a:xfrm>
            <a:off x="4347601" y="2049065"/>
            <a:ext cx="30813" cy="26417"/>
          </a:xfrm>
          <a:custGeom>
            <a:rect b="b" l="l" r="r" t="t"/>
            <a:pathLst>
              <a:path extrusionOk="0" h="2133"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7"/>
          <p:cNvSpPr/>
          <p:nvPr/>
        </p:nvSpPr>
        <p:spPr>
          <a:xfrm>
            <a:off x="4309838" y="2086816"/>
            <a:ext cx="30826" cy="26392"/>
          </a:xfrm>
          <a:custGeom>
            <a:rect b="b" l="l" r="r" t="t"/>
            <a:pathLst>
              <a:path extrusionOk="0" h="2131" w="2489">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7"/>
          <p:cNvSpPr/>
          <p:nvPr/>
        </p:nvSpPr>
        <p:spPr>
          <a:xfrm>
            <a:off x="4234323" y="1973538"/>
            <a:ext cx="30925" cy="26478"/>
          </a:xfrm>
          <a:custGeom>
            <a:rect b="b" l="l" r="r" t="t"/>
            <a:pathLst>
              <a:path extrusionOk="0" h="2138" w="2497">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7"/>
          <p:cNvSpPr/>
          <p:nvPr/>
        </p:nvSpPr>
        <p:spPr>
          <a:xfrm>
            <a:off x="4196671" y="2011302"/>
            <a:ext cx="30813" cy="2642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7"/>
          <p:cNvSpPr/>
          <p:nvPr/>
        </p:nvSpPr>
        <p:spPr>
          <a:xfrm>
            <a:off x="4196671" y="1973538"/>
            <a:ext cx="30813" cy="2647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7"/>
          <p:cNvSpPr/>
          <p:nvPr/>
        </p:nvSpPr>
        <p:spPr>
          <a:xfrm>
            <a:off x="4158907" y="2011302"/>
            <a:ext cx="30826" cy="26429"/>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7"/>
          <p:cNvSpPr/>
          <p:nvPr/>
        </p:nvSpPr>
        <p:spPr>
          <a:xfrm>
            <a:off x="4158907" y="1973538"/>
            <a:ext cx="30826" cy="26478"/>
          </a:xfrm>
          <a:custGeom>
            <a:rect b="b" l="l" r="r" t="t"/>
            <a:pathLst>
              <a:path extrusionOk="0" h="2138" w="2489">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7"/>
          <p:cNvSpPr/>
          <p:nvPr/>
        </p:nvSpPr>
        <p:spPr>
          <a:xfrm>
            <a:off x="4158907" y="1822608"/>
            <a:ext cx="30826" cy="26478"/>
          </a:xfrm>
          <a:custGeom>
            <a:rect b="b" l="l" r="r" t="t"/>
            <a:pathLst>
              <a:path extrusionOk="0" h="2138" w="2489">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7"/>
          <p:cNvSpPr/>
          <p:nvPr/>
        </p:nvSpPr>
        <p:spPr>
          <a:xfrm>
            <a:off x="4158907" y="1784857"/>
            <a:ext cx="30826" cy="26478"/>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27"/>
          <p:cNvSpPr/>
          <p:nvPr/>
        </p:nvSpPr>
        <p:spPr>
          <a:xfrm>
            <a:off x="4158907" y="1747204"/>
            <a:ext cx="30826" cy="26417"/>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27"/>
          <p:cNvSpPr/>
          <p:nvPr/>
        </p:nvSpPr>
        <p:spPr>
          <a:xfrm>
            <a:off x="4158907" y="1709441"/>
            <a:ext cx="30826" cy="26429"/>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7"/>
          <p:cNvSpPr/>
          <p:nvPr/>
        </p:nvSpPr>
        <p:spPr>
          <a:xfrm>
            <a:off x="4121156" y="1898135"/>
            <a:ext cx="30813" cy="26417"/>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7"/>
          <p:cNvSpPr/>
          <p:nvPr/>
        </p:nvSpPr>
        <p:spPr>
          <a:xfrm>
            <a:off x="4121156" y="1860371"/>
            <a:ext cx="30813" cy="2642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7"/>
          <p:cNvSpPr/>
          <p:nvPr/>
        </p:nvSpPr>
        <p:spPr>
          <a:xfrm>
            <a:off x="4121156" y="1822608"/>
            <a:ext cx="30813" cy="2647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7"/>
          <p:cNvSpPr/>
          <p:nvPr/>
        </p:nvSpPr>
        <p:spPr>
          <a:xfrm>
            <a:off x="4121156" y="1784857"/>
            <a:ext cx="30813" cy="26478"/>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7"/>
          <p:cNvSpPr/>
          <p:nvPr/>
        </p:nvSpPr>
        <p:spPr>
          <a:xfrm>
            <a:off x="4121156" y="1747204"/>
            <a:ext cx="30813" cy="26417"/>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7"/>
          <p:cNvSpPr/>
          <p:nvPr/>
        </p:nvSpPr>
        <p:spPr>
          <a:xfrm>
            <a:off x="4121156" y="1709441"/>
            <a:ext cx="30813" cy="2642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7"/>
          <p:cNvSpPr/>
          <p:nvPr/>
        </p:nvSpPr>
        <p:spPr>
          <a:xfrm>
            <a:off x="4121156" y="1671690"/>
            <a:ext cx="30813" cy="26417"/>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7"/>
          <p:cNvSpPr/>
          <p:nvPr/>
        </p:nvSpPr>
        <p:spPr>
          <a:xfrm>
            <a:off x="4083393" y="1935886"/>
            <a:ext cx="30788" cy="26379"/>
          </a:xfrm>
          <a:custGeom>
            <a:rect b="b" l="l" r="r" t="t"/>
            <a:pathLst>
              <a:path extrusionOk="0" h="2130" w="2486">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7"/>
          <p:cNvSpPr/>
          <p:nvPr/>
        </p:nvSpPr>
        <p:spPr>
          <a:xfrm>
            <a:off x="4083393" y="1898135"/>
            <a:ext cx="30826" cy="26417"/>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7"/>
          <p:cNvSpPr/>
          <p:nvPr/>
        </p:nvSpPr>
        <p:spPr>
          <a:xfrm>
            <a:off x="4083393" y="1860371"/>
            <a:ext cx="30826" cy="2642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7"/>
          <p:cNvSpPr/>
          <p:nvPr/>
        </p:nvSpPr>
        <p:spPr>
          <a:xfrm>
            <a:off x="4083393" y="1822608"/>
            <a:ext cx="30826" cy="26478"/>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7"/>
          <p:cNvSpPr/>
          <p:nvPr/>
        </p:nvSpPr>
        <p:spPr>
          <a:xfrm>
            <a:off x="4083393" y="1784857"/>
            <a:ext cx="30826" cy="26478"/>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7"/>
          <p:cNvSpPr/>
          <p:nvPr/>
        </p:nvSpPr>
        <p:spPr>
          <a:xfrm>
            <a:off x="4083393" y="1747204"/>
            <a:ext cx="30826" cy="26417"/>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7"/>
          <p:cNvSpPr/>
          <p:nvPr/>
        </p:nvSpPr>
        <p:spPr>
          <a:xfrm>
            <a:off x="4083393" y="1709441"/>
            <a:ext cx="30826" cy="2642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7"/>
          <p:cNvSpPr/>
          <p:nvPr/>
        </p:nvSpPr>
        <p:spPr>
          <a:xfrm>
            <a:off x="4083393" y="1671690"/>
            <a:ext cx="30826" cy="26417"/>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27"/>
          <p:cNvSpPr/>
          <p:nvPr/>
        </p:nvSpPr>
        <p:spPr>
          <a:xfrm>
            <a:off x="4045642" y="1935886"/>
            <a:ext cx="30813" cy="26379"/>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27"/>
          <p:cNvSpPr/>
          <p:nvPr/>
        </p:nvSpPr>
        <p:spPr>
          <a:xfrm>
            <a:off x="4045642" y="1898135"/>
            <a:ext cx="30813" cy="26417"/>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7"/>
          <p:cNvSpPr/>
          <p:nvPr/>
        </p:nvSpPr>
        <p:spPr>
          <a:xfrm>
            <a:off x="4045642" y="1860371"/>
            <a:ext cx="30813" cy="2642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7"/>
          <p:cNvSpPr/>
          <p:nvPr/>
        </p:nvSpPr>
        <p:spPr>
          <a:xfrm>
            <a:off x="4045642" y="1822608"/>
            <a:ext cx="30813" cy="2647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7"/>
          <p:cNvSpPr/>
          <p:nvPr/>
        </p:nvSpPr>
        <p:spPr>
          <a:xfrm>
            <a:off x="4045642" y="1784857"/>
            <a:ext cx="30813" cy="26478"/>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27"/>
          <p:cNvSpPr/>
          <p:nvPr/>
        </p:nvSpPr>
        <p:spPr>
          <a:xfrm>
            <a:off x="4045642" y="1747204"/>
            <a:ext cx="30813" cy="26417"/>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7"/>
          <p:cNvSpPr/>
          <p:nvPr/>
        </p:nvSpPr>
        <p:spPr>
          <a:xfrm>
            <a:off x="4045642" y="1709441"/>
            <a:ext cx="30813" cy="2642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7"/>
          <p:cNvSpPr/>
          <p:nvPr/>
        </p:nvSpPr>
        <p:spPr>
          <a:xfrm>
            <a:off x="4045642" y="1671690"/>
            <a:ext cx="30813" cy="26417"/>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7"/>
          <p:cNvSpPr/>
          <p:nvPr/>
        </p:nvSpPr>
        <p:spPr>
          <a:xfrm>
            <a:off x="4007977" y="1935886"/>
            <a:ext cx="30826" cy="26379"/>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7"/>
          <p:cNvSpPr/>
          <p:nvPr/>
        </p:nvSpPr>
        <p:spPr>
          <a:xfrm>
            <a:off x="4007977" y="1898135"/>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7"/>
          <p:cNvSpPr/>
          <p:nvPr/>
        </p:nvSpPr>
        <p:spPr>
          <a:xfrm>
            <a:off x="4007977" y="1860371"/>
            <a:ext cx="30826" cy="2642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7"/>
          <p:cNvSpPr/>
          <p:nvPr/>
        </p:nvSpPr>
        <p:spPr>
          <a:xfrm>
            <a:off x="4007977" y="1822608"/>
            <a:ext cx="30826" cy="2647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7"/>
          <p:cNvSpPr/>
          <p:nvPr/>
        </p:nvSpPr>
        <p:spPr>
          <a:xfrm>
            <a:off x="4007977" y="1784857"/>
            <a:ext cx="30826" cy="26478"/>
          </a:xfrm>
          <a:custGeom>
            <a:rect b="b" l="l" r="r" t="t"/>
            <a:pathLst>
              <a:path extrusionOk="0" h="2138" w="2489">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7"/>
          <p:cNvSpPr/>
          <p:nvPr/>
        </p:nvSpPr>
        <p:spPr>
          <a:xfrm>
            <a:off x="4007977" y="1747204"/>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7"/>
          <p:cNvSpPr/>
          <p:nvPr/>
        </p:nvSpPr>
        <p:spPr>
          <a:xfrm>
            <a:off x="4007977" y="1709441"/>
            <a:ext cx="30826" cy="2642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7"/>
          <p:cNvSpPr/>
          <p:nvPr/>
        </p:nvSpPr>
        <p:spPr>
          <a:xfrm>
            <a:off x="4007977" y="1671690"/>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7"/>
          <p:cNvSpPr/>
          <p:nvPr/>
        </p:nvSpPr>
        <p:spPr>
          <a:xfrm>
            <a:off x="3970226" y="1973538"/>
            <a:ext cx="30813" cy="26478"/>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7"/>
          <p:cNvSpPr/>
          <p:nvPr/>
        </p:nvSpPr>
        <p:spPr>
          <a:xfrm>
            <a:off x="3970226" y="1935886"/>
            <a:ext cx="30813" cy="26379"/>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7"/>
          <p:cNvSpPr/>
          <p:nvPr/>
        </p:nvSpPr>
        <p:spPr>
          <a:xfrm>
            <a:off x="3970226" y="1898135"/>
            <a:ext cx="30813" cy="26417"/>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27"/>
          <p:cNvSpPr/>
          <p:nvPr/>
        </p:nvSpPr>
        <p:spPr>
          <a:xfrm>
            <a:off x="3970226" y="1860371"/>
            <a:ext cx="30813" cy="2642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27"/>
          <p:cNvSpPr/>
          <p:nvPr/>
        </p:nvSpPr>
        <p:spPr>
          <a:xfrm>
            <a:off x="3970226" y="1822608"/>
            <a:ext cx="30813" cy="2647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7"/>
          <p:cNvSpPr/>
          <p:nvPr/>
        </p:nvSpPr>
        <p:spPr>
          <a:xfrm>
            <a:off x="3970226" y="1784857"/>
            <a:ext cx="30813" cy="26478"/>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27"/>
          <p:cNvSpPr/>
          <p:nvPr/>
        </p:nvSpPr>
        <p:spPr>
          <a:xfrm>
            <a:off x="3970226" y="1747204"/>
            <a:ext cx="30813" cy="26417"/>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27"/>
          <p:cNvSpPr/>
          <p:nvPr/>
        </p:nvSpPr>
        <p:spPr>
          <a:xfrm>
            <a:off x="3970226" y="1709441"/>
            <a:ext cx="30813" cy="2642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27"/>
          <p:cNvSpPr/>
          <p:nvPr/>
        </p:nvSpPr>
        <p:spPr>
          <a:xfrm>
            <a:off x="3970226" y="1671690"/>
            <a:ext cx="30813" cy="26417"/>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7"/>
          <p:cNvSpPr/>
          <p:nvPr/>
        </p:nvSpPr>
        <p:spPr>
          <a:xfrm>
            <a:off x="3932462" y="2011302"/>
            <a:ext cx="30826" cy="2642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27"/>
          <p:cNvSpPr/>
          <p:nvPr/>
        </p:nvSpPr>
        <p:spPr>
          <a:xfrm>
            <a:off x="3932462" y="1973538"/>
            <a:ext cx="30826" cy="26478"/>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27"/>
          <p:cNvSpPr/>
          <p:nvPr/>
        </p:nvSpPr>
        <p:spPr>
          <a:xfrm>
            <a:off x="3932462" y="1935886"/>
            <a:ext cx="30826" cy="26379"/>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7"/>
          <p:cNvSpPr/>
          <p:nvPr/>
        </p:nvSpPr>
        <p:spPr>
          <a:xfrm>
            <a:off x="3932462" y="1898135"/>
            <a:ext cx="30826" cy="26417"/>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27"/>
          <p:cNvSpPr/>
          <p:nvPr/>
        </p:nvSpPr>
        <p:spPr>
          <a:xfrm>
            <a:off x="3932462" y="1860371"/>
            <a:ext cx="30826" cy="2642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7"/>
          <p:cNvSpPr/>
          <p:nvPr/>
        </p:nvSpPr>
        <p:spPr>
          <a:xfrm>
            <a:off x="3932462" y="1822608"/>
            <a:ext cx="30826" cy="26478"/>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27"/>
          <p:cNvSpPr/>
          <p:nvPr/>
        </p:nvSpPr>
        <p:spPr>
          <a:xfrm>
            <a:off x="3932462" y="1784857"/>
            <a:ext cx="30826" cy="26478"/>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7"/>
          <p:cNvSpPr/>
          <p:nvPr/>
        </p:nvSpPr>
        <p:spPr>
          <a:xfrm>
            <a:off x="3932462" y="1747204"/>
            <a:ext cx="30826" cy="26466"/>
          </a:xfrm>
          <a:custGeom>
            <a:rect b="b" l="l" r="r" t="t"/>
            <a:pathLst>
              <a:path extrusionOk="0" h="2137" w="2489">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27"/>
          <p:cNvSpPr/>
          <p:nvPr/>
        </p:nvSpPr>
        <p:spPr>
          <a:xfrm>
            <a:off x="3932462" y="1709441"/>
            <a:ext cx="30826" cy="2642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27"/>
          <p:cNvSpPr/>
          <p:nvPr/>
        </p:nvSpPr>
        <p:spPr>
          <a:xfrm>
            <a:off x="3932462" y="1671690"/>
            <a:ext cx="30826" cy="26417"/>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27"/>
          <p:cNvSpPr/>
          <p:nvPr/>
        </p:nvSpPr>
        <p:spPr>
          <a:xfrm>
            <a:off x="3894711" y="2011302"/>
            <a:ext cx="30912" cy="26429"/>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27"/>
          <p:cNvSpPr/>
          <p:nvPr/>
        </p:nvSpPr>
        <p:spPr>
          <a:xfrm>
            <a:off x="3894711" y="1973538"/>
            <a:ext cx="30912" cy="26478"/>
          </a:xfrm>
          <a:custGeom>
            <a:rect b="b" l="l" r="r" t="t"/>
            <a:pathLst>
              <a:path extrusionOk="0" h="2138" w="2496">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27"/>
          <p:cNvSpPr/>
          <p:nvPr/>
        </p:nvSpPr>
        <p:spPr>
          <a:xfrm>
            <a:off x="3894711" y="1935886"/>
            <a:ext cx="30912" cy="26379"/>
          </a:xfrm>
          <a:custGeom>
            <a:rect b="b" l="l" r="r" t="t"/>
            <a:pathLst>
              <a:path extrusionOk="0" h="2130" w="2496">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27"/>
          <p:cNvSpPr/>
          <p:nvPr/>
        </p:nvSpPr>
        <p:spPr>
          <a:xfrm>
            <a:off x="3894711" y="1898135"/>
            <a:ext cx="30912" cy="26417"/>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27"/>
          <p:cNvSpPr/>
          <p:nvPr/>
        </p:nvSpPr>
        <p:spPr>
          <a:xfrm>
            <a:off x="3894711" y="1860371"/>
            <a:ext cx="30912" cy="26429"/>
          </a:xfrm>
          <a:custGeom>
            <a:rect b="b" l="l" r="r" t="t"/>
            <a:pathLst>
              <a:path extrusionOk="0" h="2134" w="2496">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7"/>
          <p:cNvSpPr/>
          <p:nvPr/>
        </p:nvSpPr>
        <p:spPr>
          <a:xfrm>
            <a:off x="3894711" y="1822608"/>
            <a:ext cx="30912" cy="26478"/>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7"/>
          <p:cNvSpPr/>
          <p:nvPr/>
        </p:nvSpPr>
        <p:spPr>
          <a:xfrm>
            <a:off x="3894711" y="1784857"/>
            <a:ext cx="30912" cy="26478"/>
          </a:xfrm>
          <a:custGeom>
            <a:rect b="b" l="l" r="r" t="t"/>
            <a:pathLst>
              <a:path extrusionOk="0" h="2138" w="2496">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7"/>
          <p:cNvSpPr/>
          <p:nvPr/>
        </p:nvSpPr>
        <p:spPr>
          <a:xfrm>
            <a:off x="3894711" y="1747204"/>
            <a:ext cx="30912" cy="26417"/>
          </a:xfrm>
          <a:custGeom>
            <a:rect b="b" l="l" r="r" t="t"/>
            <a:pathLst>
              <a:path extrusionOk="0" h="2133" w="2496">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7"/>
          <p:cNvSpPr/>
          <p:nvPr/>
        </p:nvSpPr>
        <p:spPr>
          <a:xfrm>
            <a:off x="3894711" y="1709441"/>
            <a:ext cx="30912" cy="26429"/>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7"/>
          <p:cNvSpPr/>
          <p:nvPr/>
        </p:nvSpPr>
        <p:spPr>
          <a:xfrm>
            <a:off x="3894711" y="1671690"/>
            <a:ext cx="30912" cy="26417"/>
          </a:xfrm>
          <a:custGeom>
            <a:rect b="b" l="l" r="r" t="t"/>
            <a:pathLst>
              <a:path extrusionOk="0" h="2133" w="2496">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7"/>
          <p:cNvSpPr/>
          <p:nvPr/>
        </p:nvSpPr>
        <p:spPr>
          <a:xfrm>
            <a:off x="3857047" y="1973538"/>
            <a:ext cx="30826" cy="2647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7"/>
          <p:cNvSpPr/>
          <p:nvPr/>
        </p:nvSpPr>
        <p:spPr>
          <a:xfrm>
            <a:off x="3857047" y="1935886"/>
            <a:ext cx="30826" cy="26379"/>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7"/>
          <p:cNvSpPr/>
          <p:nvPr/>
        </p:nvSpPr>
        <p:spPr>
          <a:xfrm>
            <a:off x="3857047" y="1898135"/>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7"/>
          <p:cNvSpPr/>
          <p:nvPr/>
        </p:nvSpPr>
        <p:spPr>
          <a:xfrm>
            <a:off x="3857047" y="1860371"/>
            <a:ext cx="30826" cy="2642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27"/>
          <p:cNvSpPr/>
          <p:nvPr/>
        </p:nvSpPr>
        <p:spPr>
          <a:xfrm>
            <a:off x="3857047" y="1822608"/>
            <a:ext cx="30826" cy="2647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7"/>
          <p:cNvSpPr/>
          <p:nvPr/>
        </p:nvSpPr>
        <p:spPr>
          <a:xfrm>
            <a:off x="3857047" y="1784857"/>
            <a:ext cx="30826" cy="26478"/>
          </a:xfrm>
          <a:custGeom>
            <a:rect b="b" l="l" r="r" t="t"/>
            <a:pathLst>
              <a:path extrusionOk="0" h="2138" w="2489">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27"/>
          <p:cNvSpPr/>
          <p:nvPr/>
        </p:nvSpPr>
        <p:spPr>
          <a:xfrm>
            <a:off x="3857047" y="1747204"/>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27"/>
          <p:cNvSpPr/>
          <p:nvPr/>
        </p:nvSpPr>
        <p:spPr>
          <a:xfrm>
            <a:off x="3857047" y="1709441"/>
            <a:ext cx="30826" cy="2642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27"/>
          <p:cNvSpPr/>
          <p:nvPr/>
        </p:nvSpPr>
        <p:spPr>
          <a:xfrm>
            <a:off x="3857047" y="1671690"/>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27"/>
          <p:cNvSpPr/>
          <p:nvPr/>
        </p:nvSpPr>
        <p:spPr>
          <a:xfrm>
            <a:off x="3819295" y="1822608"/>
            <a:ext cx="30813" cy="26478"/>
          </a:xfrm>
          <a:custGeom>
            <a:rect b="b" l="l" r="r" t="t"/>
            <a:pathLst>
              <a:path extrusionOk="0" h="2138" w="2488">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7"/>
          <p:cNvSpPr/>
          <p:nvPr/>
        </p:nvSpPr>
        <p:spPr>
          <a:xfrm>
            <a:off x="3819295" y="1784857"/>
            <a:ext cx="30813" cy="26478"/>
          </a:xfrm>
          <a:custGeom>
            <a:rect b="b" l="l" r="r" t="t"/>
            <a:pathLst>
              <a:path extrusionOk="0" h="2138" w="2488">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7"/>
          <p:cNvSpPr/>
          <p:nvPr/>
        </p:nvSpPr>
        <p:spPr>
          <a:xfrm>
            <a:off x="3819295" y="1747204"/>
            <a:ext cx="30813" cy="26417"/>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27"/>
          <p:cNvSpPr/>
          <p:nvPr/>
        </p:nvSpPr>
        <p:spPr>
          <a:xfrm>
            <a:off x="3819295" y="1709441"/>
            <a:ext cx="30813" cy="26429"/>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27"/>
          <p:cNvSpPr/>
          <p:nvPr/>
        </p:nvSpPr>
        <p:spPr>
          <a:xfrm>
            <a:off x="3781433" y="1784857"/>
            <a:ext cx="30826" cy="26478"/>
          </a:xfrm>
          <a:custGeom>
            <a:rect b="b" l="l" r="r" t="t"/>
            <a:pathLst>
              <a:path extrusionOk="0" h="2138" w="2489">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7"/>
          <p:cNvSpPr/>
          <p:nvPr/>
        </p:nvSpPr>
        <p:spPr>
          <a:xfrm>
            <a:off x="3781433" y="1747204"/>
            <a:ext cx="30826" cy="26417"/>
          </a:xfrm>
          <a:custGeom>
            <a:rect b="b" l="l" r="r" t="t"/>
            <a:pathLst>
              <a:path extrusionOk="0" h="2133" w="2489">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7"/>
          <p:cNvSpPr/>
          <p:nvPr/>
        </p:nvSpPr>
        <p:spPr>
          <a:xfrm>
            <a:off x="3781433" y="1709441"/>
            <a:ext cx="30826" cy="26429"/>
          </a:xfrm>
          <a:custGeom>
            <a:rect b="b" l="l" r="r" t="t"/>
            <a:pathLst>
              <a:path extrusionOk="0" h="2134" w="2489">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27"/>
          <p:cNvSpPr/>
          <p:nvPr/>
        </p:nvSpPr>
        <p:spPr>
          <a:xfrm>
            <a:off x="3743669" y="1784857"/>
            <a:ext cx="30925" cy="26478"/>
          </a:xfrm>
          <a:custGeom>
            <a:rect b="b" l="l" r="r" t="t"/>
            <a:pathLst>
              <a:path extrusionOk="0" h="2138" w="2497">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7"/>
          <p:cNvSpPr/>
          <p:nvPr/>
        </p:nvSpPr>
        <p:spPr>
          <a:xfrm>
            <a:off x="3743669" y="1747204"/>
            <a:ext cx="30925" cy="26417"/>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7"/>
          <p:cNvSpPr/>
          <p:nvPr/>
        </p:nvSpPr>
        <p:spPr>
          <a:xfrm>
            <a:off x="4045642" y="2954747"/>
            <a:ext cx="30813" cy="26466"/>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27"/>
          <p:cNvSpPr/>
          <p:nvPr/>
        </p:nvSpPr>
        <p:spPr>
          <a:xfrm>
            <a:off x="4045642" y="2917082"/>
            <a:ext cx="30887" cy="26404"/>
          </a:xfrm>
          <a:custGeom>
            <a:rect b="b" l="l" r="r" t="t"/>
            <a:pathLst>
              <a:path extrusionOk="0" h="2132" w="2494">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27"/>
          <p:cNvSpPr/>
          <p:nvPr/>
        </p:nvSpPr>
        <p:spPr>
          <a:xfrm>
            <a:off x="4045642" y="2879331"/>
            <a:ext cx="30887" cy="26392"/>
          </a:xfrm>
          <a:custGeom>
            <a:rect b="b" l="l" r="r" t="t"/>
            <a:pathLst>
              <a:path extrusionOk="0" h="2131" w="2494">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27"/>
          <p:cNvSpPr/>
          <p:nvPr/>
        </p:nvSpPr>
        <p:spPr>
          <a:xfrm>
            <a:off x="4007977" y="3068112"/>
            <a:ext cx="30826" cy="26404"/>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27"/>
          <p:cNvSpPr/>
          <p:nvPr/>
        </p:nvSpPr>
        <p:spPr>
          <a:xfrm>
            <a:off x="4007878" y="3030262"/>
            <a:ext cx="30925" cy="26491"/>
          </a:xfrm>
          <a:custGeom>
            <a:rect b="b" l="l" r="r" t="t"/>
            <a:pathLst>
              <a:path extrusionOk="0" h="2139" w="2497">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27"/>
          <p:cNvSpPr/>
          <p:nvPr/>
        </p:nvSpPr>
        <p:spPr>
          <a:xfrm>
            <a:off x="4007977" y="2992498"/>
            <a:ext cx="30826" cy="2647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27"/>
          <p:cNvSpPr/>
          <p:nvPr/>
        </p:nvSpPr>
        <p:spPr>
          <a:xfrm>
            <a:off x="4007977" y="2954747"/>
            <a:ext cx="30826" cy="26466"/>
          </a:xfrm>
          <a:custGeom>
            <a:rect b="b" l="l" r="r" t="t"/>
            <a:pathLst>
              <a:path extrusionOk="0" h="2137" w="2489">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27"/>
          <p:cNvSpPr/>
          <p:nvPr/>
        </p:nvSpPr>
        <p:spPr>
          <a:xfrm>
            <a:off x="4007977" y="2917082"/>
            <a:ext cx="30826" cy="26404"/>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27"/>
          <p:cNvSpPr/>
          <p:nvPr/>
        </p:nvSpPr>
        <p:spPr>
          <a:xfrm>
            <a:off x="4007977" y="2879331"/>
            <a:ext cx="30826" cy="26429"/>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27"/>
          <p:cNvSpPr/>
          <p:nvPr/>
        </p:nvSpPr>
        <p:spPr>
          <a:xfrm>
            <a:off x="3970226" y="3068112"/>
            <a:ext cx="30813" cy="26404"/>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27"/>
          <p:cNvSpPr/>
          <p:nvPr/>
        </p:nvSpPr>
        <p:spPr>
          <a:xfrm>
            <a:off x="3970226" y="3030262"/>
            <a:ext cx="30912" cy="26491"/>
          </a:xfrm>
          <a:custGeom>
            <a:rect b="b" l="l" r="r" t="t"/>
            <a:pathLst>
              <a:path extrusionOk="0" h="2139" w="2496">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27"/>
          <p:cNvSpPr/>
          <p:nvPr/>
        </p:nvSpPr>
        <p:spPr>
          <a:xfrm>
            <a:off x="3970226" y="2992498"/>
            <a:ext cx="30813" cy="26478"/>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7"/>
          <p:cNvSpPr/>
          <p:nvPr/>
        </p:nvSpPr>
        <p:spPr>
          <a:xfrm>
            <a:off x="3970226" y="2954747"/>
            <a:ext cx="30813" cy="26466"/>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27"/>
          <p:cNvSpPr/>
          <p:nvPr/>
        </p:nvSpPr>
        <p:spPr>
          <a:xfrm>
            <a:off x="3970226" y="2917082"/>
            <a:ext cx="30813" cy="26404"/>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27"/>
          <p:cNvSpPr/>
          <p:nvPr/>
        </p:nvSpPr>
        <p:spPr>
          <a:xfrm>
            <a:off x="3970226" y="2879331"/>
            <a:ext cx="30813" cy="26429"/>
          </a:xfrm>
          <a:custGeom>
            <a:rect b="b" l="l" r="r" t="t"/>
            <a:pathLst>
              <a:path extrusionOk="0" h="2134" w="2488">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27"/>
          <p:cNvSpPr/>
          <p:nvPr/>
        </p:nvSpPr>
        <p:spPr>
          <a:xfrm>
            <a:off x="3932462" y="3105777"/>
            <a:ext cx="30826" cy="26491"/>
          </a:xfrm>
          <a:custGeom>
            <a:rect b="b" l="l" r="r" t="t"/>
            <a:pathLst>
              <a:path extrusionOk="0" h="2139" w="2489">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27"/>
          <p:cNvSpPr/>
          <p:nvPr/>
        </p:nvSpPr>
        <p:spPr>
          <a:xfrm>
            <a:off x="3932462" y="3068112"/>
            <a:ext cx="30826" cy="26404"/>
          </a:xfrm>
          <a:custGeom>
            <a:rect b="b" l="l" r="r" t="t"/>
            <a:pathLst>
              <a:path extrusionOk="0" h="2132" w="2489">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7"/>
          <p:cNvSpPr/>
          <p:nvPr/>
        </p:nvSpPr>
        <p:spPr>
          <a:xfrm>
            <a:off x="3932462" y="3030262"/>
            <a:ext cx="30925" cy="26491"/>
          </a:xfrm>
          <a:custGeom>
            <a:rect b="b" l="l" r="r" t="t"/>
            <a:pathLst>
              <a:path extrusionOk="0" h="2139" w="2497">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27"/>
          <p:cNvSpPr/>
          <p:nvPr/>
        </p:nvSpPr>
        <p:spPr>
          <a:xfrm>
            <a:off x="3932462" y="2992498"/>
            <a:ext cx="30826" cy="26478"/>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27"/>
          <p:cNvSpPr/>
          <p:nvPr/>
        </p:nvSpPr>
        <p:spPr>
          <a:xfrm>
            <a:off x="3932462" y="2954747"/>
            <a:ext cx="30826" cy="26491"/>
          </a:xfrm>
          <a:custGeom>
            <a:rect b="b" l="l" r="r" t="t"/>
            <a:pathLst>
              <a:path extrusionOk="0" h="2139" w="2489">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27"/>
          <p:cNvSpPr/>
          <p:nvPr/>
        </p:nvSpPr>
        <p:spPr>
          <a:xfrm>
            <a:off x="3932462" y="2917082"/>
            <a:ext cx="30826" cy="26404"/>
          </a:xfrm>
          <a:custGeom>
            <a:rect b="b" l="l" r="r" t="t"/>
            <a:pathLst>
              <a:path extrusionOk="0" h="2132" w="2489">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27"/>
          <p:cNvSpPr/>
          <p:nvPr/>
        </p:nvSpPr>
        <p:spPr>
          <a:xfrm>
            <a:off x="3932462" y="2879331"/>
            <a:ext cx="30826" cy="26429"/>
          </a:xfrm>
          <a:custGeom>
            <a:rect b="b" l="l" r="r" t="t"/>
            <a:pathLst>
              <a:path extrusionOk="0" h="2134" w="2489">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27"/>
          <p:cNvSpPr/>
          <p:nvPr/>
        </p:nvSpPr>
        <p:spPr>
          <a:xfrm>
            <a:off x="3932462" y="2841568"/>
            <a:ext cx="30826" cy="26429"/>
          </a:xfrm>
          <a:custGeom>
            <a:rect b="b" l="l" r="r" t="t"/>
            <a:pathLst>
              <a:path extrusionOk="0" h="2134" w="2489">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27"/>
          <p:cNvSpPr/>
          <p:nvPr/>
        </p:nvSpPr>
        <p:spPr>
          <a:xfrm>
            <a:off x="3894711" y="3181291"/>
            <a:ext cx="30912" cy="26429"/>
          </a:xfrm>
          <a:custGeom>
            <a:rect b="b" l="l" r="r" t="t"/>
            <a:pathLst>
              <a:path extrusionOk="0" h="2134" w="2496">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27"/>
          <p:cNvSpPr/>
          <p:nvPr/>
        </p:nvSpPr>
        <p:spPr>
          <a:xfrm>
            <a:off x="3894711" y="3143528"/>
            <a:ext cx="30912" cy="26429"/>
          </a:xfrm>
          <a:custGeom>
            <a:rect b="b" l="l" r="r" t="t"/>
            <a:pathLst>
              <a:path extrusionOk="0" h="2134" w="2496">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27"/>
          <p:cNvSpPr/>
          <p:nvPr/>
        </p:nvSpPr>
        <p:spPr>
          <a:xfrm>
            <a:off x="3894711" y="3105777"/>
            <a:ext cx="30813" cy="26491"/>
          </a:xfrm>
          <a:custGeom>
            <a:rect b="b" l="l" r="r" t="t"/>
            <a:pathLst>
              <a:path extrusionOk="0" h="2139" w="2488">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27"/>
          <p:cNvSpPr/>
          <p:nvPr/>
        </p:nvSpPr>
        <p:spPr>
          <a:xfrm>
            <a:off x="3894711" y="3068112"/>
            <a:ext cx="30813" cy="26404"/>
          </a:xfrm>
          <a:custGeom>
            <a:rect b="b" l="l" r="r" t="t"/>
            <a:pathLst>
              <a:path extrusionOk="0" h="2132" w="2488">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27"/>
          <p:cNvSpPr/>
          <p:nvPr/>
        </p:nvSpPr>
        <p:spPr>
          <a:xfrm>
            <a:off x="3894711" y="3030262"/>
            <a:ext cx="30912" cy="26491"/>
          </a:xfrm>
          <a:custGeom>
            <a:rect b="b" l="l" r="r" t="t"/>
            <a:pathLst>
              <a:path extrusionOk="0" h="2139" w="2496">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27"/>
          <p:cNvSpPr/>
          <p:nvPr/>
        </p:nvSpPr>
        <p:spPr>
          <a:xfrm>
            <a:off x="3894711" y="2992498"/>
            <a:ext cx="30912" cy="26478"/>
          </a:xfrm>
          <a:custGeom>
            <a:rect b="b" l="l" r="r" t="t"/>
            <a:pathLst>
              <a:path extrusionOk="0" h="2138" w="2496">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7"/>
          <p:cNvSpPr/>
          <p:nvPr/>
        </p:nvSpPr>
        <p:spPr>
          <a:xfrm>
            <a:off x="3894711" y="2954747"/>
            <a:ext cx="30912" cy="26466"/>
          </a:xfrm>
          <a:custGeom>
            <a:rect b="b" l="l" r="r" t="t"/>
            <a:pathLst>
              <a:path extrusionOk="0" h="2137" w="2496">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27"/>
          <p:cNvSpPr/>
          <p:nvPr/>
        </p:nvSpPr>
        <p:spPr>
          <a:xfrm>
            <a:off x="3894711" y="2917082"/>
            <a:ext cx="30813" cy="26404"/>
          </a:xfrm>
          <a:custGeom>
            <a:rect b="b" l="l" r="r" t="t"/>
            <a:pathLst>
              <a:path extrusionOk="0" h="2132" w="2488">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27"/>
          <p:cNvSpPr/>
          <p:nvPr/>
        </p:nvSpPr>
        <p:spPr>
          <a:xfrm>
            <a:off x="3894711" y="2879331"/>
            <a:ext cx="30912" cy="26429"/>
          </a:xfrm>
          <a:custGeom>
            <a:rect b="b" l="l" r="r" t="t"/>
            <a:pathLst>
              <a:path extrusionOk="0" h="2134" w="2496">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27"/>
          <p:cNvSpPr/>
          <p:nvPr/>
        </p:nvSpPr>
        <p:spPr>
          <a:xfrm>
            <a:off x="3894711" y="2841568"/>
            <a:ext cx="30912" cy="26429"/>
          </a:xfrm>
          <a:custGeom>
            <a:rect b="b" l="l" r="r" t="t"/>
            <a:pathLst>
              <a:path extrusionOk="0" h="2134" w="2496">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27"/>
          <p:cNvSpPr/>
          <p:nvPr/>
        </p:nvSpPr>
        <p:spPr>
          <a:xfrm>
            <a:off x="3894711" y="2803817"/>
            <a:ext cx="30912" cy="26466"/>
          </a:xfrm>
          <a:custGeom>
            <a:rect b="b" l="l" r="r" t="t"/>
            <a:pathLst>
              <a:path extrusionOk="0" h="2137" w="2496">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7"/>
          <p:cNvSpPr/>
          <p:nvPr/>
        </p:nvSpPr>
        <p:spPr>
          <a:xfrm>
            <a:off x="3857047" y="3256707"/>
            <a:ext cx="30826" cy="26466"/>
          </a:xfrm>
          <a:custGeom>
            <a:rect b="b" l="l" r="r" t="t"/>
            <a:pathLst>
              <a:path extrusionOk="0" h="2137" w="2489">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27"/>
          <p:cNvSpPr/>
          <p:nvPr/>
        </p:nvSpPr>
        <p:spPr>
          <a:xfrm>
            <a:off x="3857047" y="3219042"/>
            <a:ext cx="30826" cy="26404"/>
          </a:xfrm>
          <a:custGeom>
            <a:rect b="b" l="l" r="r" t="t"/>
            <a:pathLst>
              <a:path extrusionOk="0" h="2132" w="2489">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27"/>
          <p:cNvSpPr/>
          <p:nvPr/>
        </p:nvSpPr>
        <p:spPr>
          <a:xfrm>
            <a:off x="3857047" y="3181291"/>
            <a:ext cx="30826" cy="26429"/>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27"/>
          <p:cNvSpPr/>
          <p:nvPr/>
        </p:nvSpPr>
        <p:spPr>
          <a:xfrm>
            <a:off x="3857047" y="3143528"/>
            <a:ext cx="30826" cy="26429"/>
          </a:xfrm>
          <a:custGeom>
            <a:rect b="b" l="l" r="r" t="t"/>
            <a:pathLst>
              <a:path extrusionOk="0" h="2134" w="2489">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27"/>
          <p:cNvSpPr/>
          <p:nvPr/>
        </p:nvSpPr>
        <p:spPr>
          <a:xfrm>
            <a:off x="3856948" y="3105777"/>
            <a:ext cx="30925" cy="26491"/>
          </a:xfrm>
          <a:custGeom>
            <a:rect b="b" l="l" r="r" t="t"/>
            <a:pathLst>
              <a:path extrusionOk="0" h="2139" w="2497">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27"/>
          <p:cNvSpPr/>
          <p:nvPr/>
        </p:nvSpPr>
        <p:spPr>
          <a:xfrm>
            <a:off x="3856948" y="3068112"/>
            <a:ext cx="30925" cy="26404"/>
          </a:xfrm>
          <a:custGeom>
            <a:rect b="b" l="l" r="r" t="t"/>
            <a:pathLst>
              <a:path extrusionOk="0" h="2132" w="2497">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27"/>
          <p:cNvSpPr/>
          <p:nvPr/>
        </p:nvSpPr>
        <p:spPr>
          <a:xfrm>
            <a:off x="3856948" y="3030262"/>
            <a:ext cx="30925" cy="26491"/>
          </a:xfrm>
          <a:custGeom>
            <a:rect b="b" l="l" r="r" t="t"/>
            <a:pathLst>
              <a:path extrusionOk="0" h="2139" w="2497">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27"/>
          <p:cNvSpPr/>
          <p:nvPr/>
        </p:nvSpPr>
        <p:spPr>
          <a:xfrm>
            <a:off x="3857047" y="2992498"/>
            <a:ext cx="30826" cy="2647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27"/>
          <p:cNvSpPr/>
          <p:nvPr/>
        </p:nvSpPr>
        <p:spPr>
          <a:xfrm>
            <a:off x="3857047" y="2954747"/>
            <a:ext cx="30826" cy="26466"/>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27"/>
          <p:cNvSpPr/>
          <p:nvPr/>
        </p:nvSpPr>
        <p:spPr>
          <a:xfrm>
            <a:off x="3856948" y="2917082"/>
            <a:ext cx="30925" cy="26404"/>
          </a:xfrm>
          <a:custGeom>
            <a:rect b="b" l="l" r="r" t="t"/>
            <a:pathLst>
              <a:path extrusionOk="0" h="2132" w="2497">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27"/>
          <p:cNvSpPr/>
          <p:nvPr/>
        </p:nvSpPr>
        <p:spPr>
          <a:xfrm>
            <a:off x="3856948" y="2879331"/>
            <a:ext cx="30925" cy="26429"/>
          </a:xfrm>
          <a:custGeom>
            <a:rect b="b" l="l" r="r" t="t"/>
            <a:pathLst>
              <a:path extrusionOk="0" h="2134" w="2497">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27"/>
          <p:cNvSpPr/>
          <p:nvPr/>
        </p:nvSpPr>
        <p:spPr>
          <a:xfrm>
            <a:off x="3856948" y="2841568"/>
            <a:ext cx="30925" cy="26429"/>
          </a:xfrm>
          <a:custGeom>
            <a:rect b="b" l="l" r="r" t="t"/>
            <a:pathLst>
              <a:path extrusionOk="0" h="2134" w="2497">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27"/>
          <p:cNvSpPr/>
          <p:nvPr/>
        </p:nvSpPr>
        <p:spPr>
          <a:xfrm>
            <a:off x="3856948" y="2803817"/>
            <a:ext cx="30925" cy="26466"/>
          </a:xfrm>
          <a:custGeom>
            <a:rect b="b" l="l" r="r" t="t"/>
            <a:pathLst>
              <a:path extrusionOk="0" h="2137" w="2497">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27"/>
          <p:cNvSpPr/>
          <p:nvPr/>
        </p:nvSpPr>
        <p:spPr>
          <a:xfrm>
            <a:off x="3856948" y="2766053"/>
            <a:ext cx="30925" cy="26478"/>
          </a:xfrm>
          <a:custGeom>
            <a:rect b="b" l="l" r="r" t="t"/>
            <a:pathLst>
              <a:path extrusionOk="0" h="2138" w="2497">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27"/>
          <p:cNvSpPr/>
          <p:nvPr/>
        </p:nvSpPr>
        <p:spPr>
          <a:xfrm>
            <a:off x="3819295" y="3294458"/>
            <a:ext cx="30813" cy="26478"/>
          </a:xfrm>
          <a:custGeom>
            <a:rect b="b" l="l" r="r" t="t"/>
            <a:pathLst>
              <a:path extrusionOk="0" h="2138" w="2488">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27"/>
          <p:cNvSpPr/>
          <p:nvPr/>
        </p:nvSpPr>
        <p:spPr>
          <a:xfrm>
            <a:off x="3819295" y="3256707"/>
            <a:ext cx="30813" cy="26466"/>
          </a:xfrm>
          <a:custGeom>
            <a:rect b="b" l="l" r="r" t="t"/>
            <a:pathLst>
              <a:path extrusionOk="0" h="2137" w="2488">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27"/>
          <p:cNvSpPr/>
          <p:nvPr/>
        </p:nvSpPr>
        <p:spPr>
          <a:xfrm>
            <a:off x="3819295" y="3219042"/>
            <a:ext cx="30813" cy="26404"/>
          </a:xfrm>
          <a:custGeom>
            <a:rect b="b" l="l" r="r" t="t"/>
            <a:pathLst>
              <a:path extrusionOk="0" h="2132" w="2488">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7"/>
          <p:cNvSpPr/>
          <p:nvPr/>
        </p:nvSpPr>
        <p:spPr>
          <a:xfrm>
            <a:off x="3819295" y="3181291"/>
            <a:ext cx="30813" cy="26429"/>
          </a:xfrm>
          <a:custGeom>
            <a:rect b="b" l="l" r="r" t="t"/>
            <a:pathLst>
              <a:path extrusionOk="0" h="2134" w="2488">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27"/>
          <p:cNvSpPr/>
          <p:nvPr/>
        </p:nvSpPr>
        <p:spPr>
          <a:xfrm>
            <a:off x="3819295" y="3143528"/>
            <a:ext cx="30813" cy="26429"/>
          </a:xfrm>
          <a:custGeom>
            <a:rect b="b" l="l" r="r" t="t"/>
            <a:pathLst>
              <a:path extrusionOk="0" h="2134" w="2488">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27"/>
          <p:cNvSpPr/>
          <p:nvPr/>
        </p:nvSpPr>
        <p:spPr>
          <a:xfrm>
            <a:off x="3819184" y="3105777"/>
            <a:ext cx="30925" cy="26491"/>
          </a:xfrm>
          <a:custGeom>
            <a:rect b="b" l="l" r="r" t="t"/>
            <a:pathLst>
              <a:path extrusionOk="0" h="2139" w="2497">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27"/>
          <p:cNvSpPr/>
          <p:nvPr/>
        </p:nvSpPr>
        <p:spPr>
          <a:xfrm>
            <a:off x="3819295" y="3068112"/>
            <a:ext cx="30813" cy="26404"/>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27"/>
          <p:cNvSpPr/>
          <p:nvPr/>
        </p:nvSpPr>
        <p:spPr>
          <a:xfrm>
            <a:off x="3819184" y="3030262"/>
            <a:ext cx="31024" cy="26491"/>
          </a:xfrm>
          <a:custGeom>
            <a:rect b="b" l="l" r="r" t="t"/>
            <a:pathLst>
              <a:path extrusionOk="0" h="2139" w="2505">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27"/>
          <p:cNvSpPr/>
          <p:nvPr/>
        </p:nvSpPr>
        <p:spPr>
          <a:xfrm>
            <a:off x="3819295" y="2992498"/>
            <a:ext cx="30813" cy="26478"/>
          </a:xfrm>
          <a:custGeom>
            <a:rect b="b" l="l" r="r" t="t"/>
            <a:pathLst>
              <a:path extrusionOk="0" h="2138" w="2488">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27"/>
          <p:cNvSpPr/>
          <p:nvPr/>
        </p:nvSpPr>
        <p:spPr>
          <a:xfrm>
            <a:off x="3819295" y="2954747"/>
            <a:ext cx="30813" cy="26466"/>
          </a:xfrm>
          <a:custGeom>
            <a:rect b="b" l="l" r="r" t="t"/>
            <a:pathLst>
              <a:path extrusionOk="0" h="2137" w="2488">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27"/>
          <p:cNvSpPr/>
          <p:nvPr/>
        </p:nvSpPr>
        <p:spPr>
          <a:xfrm>
            <a:off x="3819295" y="2917082"/>
            <a:ext cx="30813" cy="26404"/>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27"/>
          <p:cNvSpPr/>
          <p:nvPr/>
        </p:nvSpPr>
        <p:spPr>
          <a:xfrm>
            <a:off x="3819295" y="2879331"/>
            <a:ext cx="30813" cy="26429"/>
          </a:xfrm>
          <a:custGeom>
            <a:rect b="b" l="l" r="r" t="t"/>
            <a:pathLst>
              <a:path extrusionOk="0" h="2134" w="2488">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27"/>
          <p:cNvSpPr/>
          <p:nvPr/>
        </p:nvSpPr>
        <p:spPr>
          <a:xfrm>
            <a:off x="3819295" y="2841568"/>
            <a:ext cx="30813" cy="26429"/>
          </a:xfrm>
          <a:custGeom>
            <a:rect b="b" l="l" r="r" t="t"/>
            <a:pathLst>
              <a:path extrusionOk="0" h="2134" w="2488">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27"/>
          <p:cNvSpPr/>
          <p:nvPr/>
        </p:nvSpPr>
        <p:spPr>
          <a:xfrm>
            <a:off x="3819221" y="2803817"/>
            <a:ext cx="30887" cy="26466"/>
          </a:xfrm>
          <a:custGeom>
            <a:rect b="b" l="l" r="r" t="t"/>
            <a:pathLst>
              <a:path extrusionOk="0" h="2137" w="2494">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27"/>
          <p:cNvSpPr/>
          <p:nvPr/>
        </p:nvSpPr>
        <p:spPr>
          <a:xfrm>
            <a:off x="3819221" y="2766053"/>
            <a:ext cx="30887" cy="26478"/>
          </a:xfrm>
          <a:custGeom>
            <a:rect b="b" l="l" r="r" t="t"/>
            <a:pathLst>
              <a:path extrusionOk="0" h="2138" w="2494">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27"/>
          <p:cNvSpPr/>
          <p:nvPr/>
        </p:nvSpPr>
        <p:spPr>
          <a:xfrm>
            <a:off x="3819295" y="2728401"/>
            <a:ext cx="30813" cy="26392"/>
          </a:xfrm>
          <a:custGeom>
            <a:rect b="b" l="l" r="r" t="t"/>
            <a:pathLst>
              <a:path extrusionOk="0" h="2131" w="2488">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27"/>
          <p:cNvSpPr/>
          <p:nvPr/>
        </p:nvSpPr>
        <p:spPr>
          <a:xfrm>
            <a:off x="3819295" y="2162232"/>
            <a:ext cx="30813" cy="26478"/>
          </a:xfrm>
          <a:custGeom>
            <a:rect b="b" l="l" r="r" t="t"/>
            <a:pathLst>
              <a:path extrusionOk="0" h="2138" w="2488">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27"/>
          <p:cNvSpPr/>
          <p:nvPr/>
        </p:nvSpPr>
        <p:spPr>
          <a:xfrm>
            <a:off x="3781433" y="3332222"/>
            <a:ext cx="30826" cy="26429"/>
          </a:xfrm>
          <a:custGeom>
            <a:rect b="b" l="l" r="r" t="t"/>
            <a:pathLst>
              <a:path extrusionOk="0" h="2134" w="2489">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27"/>
          <p:cNvSpPr/>
          <p:nvPr/>
        </p:nvSpPr>
        <p:spPr>
          <a:xfrm>
            <a:off x="3781433" y="3294458"/>
            <a:ext cx="30826" cy="26478"/>
          </a:xfrm>
          <a:custGeom>
            <a:rect b="b" l="l" r="r" t="t"/>
            <a:pathLst>
              <a:path extrusionOk="0" h="2138" w="2489">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27"/>
          <p:cNvSpPr/>
          <p:nvPr/>
        </p:nvSpPr>
        <p:spPr>
          <a:xfrm>
            <a:off x="3781433" y="3256707"/>
            <a:ext cx="30826" cy="26466"/>
          </a:xfrm>
          <a:custGeom>
            <a:rect b="b" l="l" r="r" t="t"/>
            <a:pathLst>
              <a:path extrusionOk="0" h="2137" w="2489">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27"/>
          <p:cNvSpPr/>
          <p:nvPr/>
        </p:nvSpPr>
        <p:spPr>
          <a:xfrm>
            <a:off x="3781433" y="3219042"/>
            <a:ext cx="30826" cy="26379"/>
          </a:xfrm>
          <a:custGeom>
            <a:rect b="b" l="l" r="r" t="t"/>
            <a:pathLst>
              <a:path extrusionOk="0" h="2130" w="2489">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27"/>
          <p:cNvSpPr/>
          <p:nvPr/>
        </p:nvSpPr>
        <p:spPr>
          <a:xfrm>
            <a:off x="3781433" y="3181291"/>
            <a:ext cx="30826" cy="26429"/>
          </a:xfrm>
          <a:custGeom>
            <a:rect b="b" l="l" r="r" t="t"/>
            <a:pathLst>
              <a:path extrusionOk="0" h="2134" w="2489">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27"/>
          <p:cNvSpPr/>
          <p:nvPr/>
        </p:nvSpPr>
        <p:spPr>
          <a:xfrm>
            <a:off x="3781433" y="3143528"/>
            <a:ext cx="30826" cy="26429"/>
          </a:xfrm>
          <a:custGeom>
            <a:rect b="b" l="l" r="r" t="t"/>
            <a:pathLst>
              <a:path extrusionOk="0" h="2134" w="2489">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27"/>
          <p:cNvSpPr/>
          <p:nvPr/>
        </p:nvSpPr>
        <p:spPr>
          <a:xfrm>
            <a:off x="3781433" y="3105777"/>
            <a:ext cx="30826" cy="26491"/>
          </a:xfrm>
          <a:custGeom>
            <a:rect b="b" l="l" r="r" t="t"/>
            <a:pathLst>
              <a:path extrusionOk="0" h="2139" w="2489">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27"/>
          <p:cNvSpPr/>
          <p:nvPr/>
        </p:nvSpPr>
        <p:spPr>
          <a:xfrm>
            <a:off x="3781433" y="3068112"/>
            <a:ext cx="30826" cy="26404"/>
          </a:xfrm>
          <a:custGeom>
            <a:rect b="b" l="l" r="r" t="t"/>
            <a:pathLst>
              <a:path extrusionOk="0" h="2132" w="2489">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27"/>
          <p:cNvSpPr/>
          <p:nvPr/>
        </p:nvSpPr>
        <p:spPr>
          <a:xfrm>
            <a:off x="3781433" y="3030262"/>
            <a:ext cx="30925" cy="26491"/>
          </a:xfrm>
          <a:custGeom>
            <a:rect b="b" l="l" r="r" t="t"/>
            <a:pathLst>
              <a:path extrusionOk="0" h="2139" w="2497">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27"/>
          <p:cNvSpPr/>
          <p:nvPr/>
        </p:nvSpPr>
        <p:spPr>
          <a:xfrm>
            <a:off x="3781433" y="2992498"/>
            <a:ext cx="30826" cy="26478"/>
          </a:xfrm>
          <a:custGeom>
            <a:rect b="b" l="l" r="r" t="t"/>
            <a:pathLst>
              <a:path extrusionOk="0" h="2138" w="2489">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27"/>
          <p:cNvSpPr/>
          <p:nvPr/>
        </p:nvSpPr>
        <p:spPr>
          <a:xfrm>
            <a:off x="3781433" y="2954747"/>
            <a:ext cx="30826" cy="26466"/>
          </a:xfrm>
          <a:custGeom>
            <a:rect b="b" l="l" r="r" t="t"/>
            <a:pathLst>
              <a:path extrusionOk="0" h="2137" w="2489">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27"/>
          <p:cNvSpPr/>
          <p:nvPr/>
        </p:nvSpPr>
        <p:spPr>
          <a:xfrm>
            <a:off x="3781433" y="2917082"/>
            <a:ext cx="30826" cy="26404"/>
          </a:xfrm>
          <a:custGeom>
            <a:rect b="b" l="l" r="r" t="t"/>
            <a:pathLst>
              <a:path extrusionOk="0" h="2132" w="2489">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27"/>
          <p:cNvSpPr/>
          <p:nvPr/>
        </p:nvSpPr>
        <p:spPr>
          <a:xfrm>
            <a:off x="3781433" y="2879331"/>
            <a:ext cx="30826" cy="26429"/>
          </a:xfrm>
          <a:custGeom>
            <a:rect b="b" l="l" r="r" t="t"/>
            <a:pathLst>
              <a:path extrusionOk="0" h="2134" w="2489">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27"/>
          <p:cNvSpPr/>
          <p:nvPr/>
        </p:nvSpPr>
        <p:spPr>
          <a:xfrm>
            <a:off x="3781433" y="2841568"/>
            <a:ext cx="30925" cy="26429"/>
          </a:xfrm>
          <a:custGeom>
            <a:rect b="b" l="l" r="r" t="t"/>
            <a:pathLst>
              <a:path extrusionOk="0" h="2134" w="2497">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27"/>
          <p:cNvSpPr/>
          <p:nvPr/>
        </p:nvSpPr>
        <p:spPr>
          <a:xfrm>
            <a:off x="3781433" y="2803817"/>
            <a:ext cx="30925" cy="26466"/>
          </a:xfrm>
          <a:custGeom>
            <a:rect b="b" l="l" r="r" t="t"/>
            <a:pathLst>
              <a:path extrusionOk="0" h="2137" w="2497">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27"/>
          <p:cNvSpPr/>
          <p:nvPr/>
        </p:nvSpPr>
        <p:spPr>
          <a:xfrm>
            <a:off x="3781433" y="2766053"/>
            <a:ext cx="30925" cy="26503"/>
          </a:xfrm>
          <a:custGeom>
            <a:rect b="b" l="l" r="r" t="t"/>
            <a:pathLst>
              <a:path extrusionOk="0" h="2140" w="2497">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27"/>
          <p:cNvSpPr/>
          <p:nvPr/>
        </p:nvSpPr>
        <p:spPr>
          <a:xfrm>
            <a:off x="3781433" y="2728401"/>
            <a:ext cx="30826" cy="26404"/>
          </a:xfrm>
          <a:custGeom>
            <a:rect b="b" l="l" r="r" t="t"/>
            <a:pathLst>
              <a:path extrusionOk="0" h="2132" w="2489">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27"/>
          <p:cNvSpPr/>
          <p:nvPr/>
        </p:nvSpPr>
        <p:spPr>
          <a:xfrm>
            <a:off x="3781433" y="2237747"/>
            <a:ext cx="30826" cy="26429"/>
          </a:xfrm>
          <a:custGeom>
            <a:rect b="b" l="l" r="r" t="t"/>
            <a:pathLst>
              <a:path extrusionOk="0" h="2134" w="2489">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27"/>
          <p:cNvSpPr/>
          <p:nvPr/>
        </p:nvSpPr>
        <p:spPr>
          <a:xfrm>
            <a:off x="3781433" y="2162232"/>
            <a:ext cx="30826" cy="26478"/>
          </a:xfrm>
          <a:custGeom>
            <a:rect b="b" l="l" r="r" t="t"/>
            <a:pathLst>
              <a:path extrusionOk="0" h="2138" w="2489">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27"/>
          <p:cNvSpPr/>
          <p:nvPr/>
        </p:nvSpPr>
        <p:spPr>
          <a:xfrm>
            <a:off x="3781433" y="2124469"/>
            <a:ext cx="30826" cy="26478"/>
          </a:xfrm>
          <a:custGeom>
            <a:rect b="b" l="l" r="r" t="t"/>
            <a:pathLst>
              <a:path extrusionOk="0" h="2138" w="2489">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27"/>
          <p:cNvSpPr/>
          <p:nvPr/>
        </p:nvSpPr>
        <p:spPr>
          <a:xfrm>
            <a:off x="3743669" y="3445389"/>
            <a:ext cx="30925" cy="26478"/>
          </a:xfrm>
          <a:custGeom>
            <a:rect b="b" l="l" r="r" t="t"/>
            <a:pathLst>
              <a:path extrusionOk="0" h="2138" w="2497">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27"/>
          <p:cNvSpPr/>
          <p:nvPr/>
        </p:nvSpPr>
        <p:spPr>
          <a:xfrm>
            <a:off x="3743669" y="3332222"/>
            <a:ext cx="30925" cy="26429"/>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27"/>
          <p:cNvSpPr/>
          <p:nvPr/>
        </p:nvSpPr>
        <p:spPr>
          <a:xfrm>
            <a:off x="3743669" y="3294458"/>
            <a:ext cx="30925" cy="26478"/>
          </a:xfrm>
          <a:custGeom>
            <a:rect b="b" l="l" r="r" t="t"/>
            <a:pathLst>
              <a:path extrusionOk="0" h="2138" w="2497">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27"/>
          <p:cNvSpPr/>
          <p:nvPr/>
        </p:nvSpPr>
        <p:spPr>
          <a:xfrm>
            <a:off x="3743669" y="3256707"/>
            <a:ext cx="30925" cy="26466"/>
          </a:xfrm>
          <a:custGeom>
            <a:rect b="b" l="l" r="r" t="t"/>
            <a:pathLst>
              <a:path extrusionOk="0" h="2137" w="2497">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7"/>
          <p:cNvSpPr/>
          <p:nvPr/>
        </p:nvSpPr>
        <p:spPr>
          <a:xfrm>
            <a:off x="3743669" y="3219042"/>
            <a:ext cx="30925" cy="26404"/>
          </a:xfrm>
          <a:custGeom>
            <a:rect b="b" l="l" r="r" t="t"/>
            <a:pathLst>
              <a:path extrusionOk="0" h="2132" w="2497">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27"/>
          <p:cNvSpPr/>
          <p:nvPr/>
        </p:nvSpPr>
        <p:spPr>
          <a:xfrm>
            <a:off x="3743669" y="3181291"/>
            <a:ext cx="30925" cy="26429"/>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27"/>
          <p:cNvSpPr/>
          <p:nvPr/>
        </p:nvSpPr>
        <p:spPr>
          <a:xfrm>
            <a:off x="3743669" y="3143528"/>
            <a:ext cx="30925" cy="26429"/>
          </a:xfrm>
          <a:custGeom>
            <a:rect b="b" l="l" r="r" t="t"/>
            <a:pathLst>
              <a:path extrusionOk="0" h="2134" w="2497">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27"/>
          <p:cNvSpPr/>
          <p:nvPr/>
        </p:nvSpPr>
        <p:spPr>
          <a:xfrm>
            <a:off x="3743669" y="3105777"/>
            <a:ext cx="30925" cy="26491"/>
          </a:xfrm>
          <a:custGeom>
            <a:rect b="b" l="l" r="r" t="t"/>
            <a:pathLst>
              <a:path extrusionOk="0" h="2139" w="2497">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27"/>
          <p:cNvSpPr/>
          <p:nvPr/>
        </p:nvSpPr>
        <p:spPr>
          <a:xfrm>
            <a:off x="3743669" y="3068112"/>
            <a:ext cx="30925" cy="26404"/>
          </a:xfrm>
          <a:custGeom>
            <a:rect b="b" l="l" r="r" t="t"/>
            <a:pathLst>
              <a:path extrusionOk="0" h="2132" w="2497">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27"/>
          <p:cNvSpPr/>
          <p:nvPr/>
        </p:nvSpPr>
        <p:spPr>
          <a:xfrm>
            <a:off x="3743669" y="3030262"/>
            <a:ext cx="30925" cy="26491"/>
          </a:xfrm>
          <a:custGeom>
            <a:rect b="b" l="l" r="r" t="t"/>
            <a:pathLst>
              <a:path extrusionOk="0" h="2139" w="2497">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27"/>
          <p:cNvSpPr/>
          <p:nvPr/>
        </p:nvSpPr>
        <p:spPr>
          <a:xfrm>
            <a:off x="3743669" y="2992498"/>
            <a:ext cx="30925" cy="26478"/>
          </a:xfrm>
          <a:custGeom>
            <a:rect b="b" l="l" r="r" t="t"/>
            <a:pathLst>
              <a:path extrusionOk="0" h="2138" w="2497">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27"/>
          <p:cNvSpPr/>
          <p:nvPr/>
        </p:nvSpPr>
        <p:spPr>
          <a:xfrm>
            <a:off x="3743669" y="2954747"/>
            <a:ext cx="30925" cy="26466"/>
          </a:xfrm>
          <a:custGeom>
            <a:rect b="b" l="l" r="r" t="t"/>
            <a:pathLst>
              <a:path extrusionOk="0" h="2137" w="2497">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27"/>
          <p:cNvSpPr/>
          <p:nvPr/>
        </p:nvSpPr>
        <p:spPr>
          <a:xfrm>
            <a:off x="3743669" y="2917082"/>
            <a:ext cx="30925" cy="26404"/>
          </a:xfrm>
          <a:custGeom>
            <a:rect b="b" l="l" r="r" t="t"/>
            <a:pathLst>
              <a:path extrusionOk="0" h="2132" w="2497">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27"/>
          <p:cNvSpPr/>
          <p:nvPr/>
        </p:nvSpPr>
        <p:spPr>
          <a:xfrm>
            <a:off x="3743669" y="2879331"/>
            <a:ext cx="30925" cy="26429"/>
          </a:xfrm>
          <a:custGeom>
            <a:rect b="b" l="l" r="r" t="t"/>
            <a:pathLst>
              <a:path extrusionOk="0" h="2134" w="2497">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27"/>
          <p:cNvSpPr/>
          <p:nvPr/>
        </p:nvSpPr>
        <p:spPr>
          <a:xfrm>
            <a:off x="3743669" y="2841568"/>
            <a:ext cx="30925" cy="26429"/>
          </a:xfrm>
          <a:custGeom>
            <a:rect b="b" l="l" r="r" t="t"/>
            <a:pathLst>
              <a:path extrusionOk="0" h="2134" w="2497">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27"/>
          <p:cNvSpPr/>
          <p:nvPr/>
        </p:nvSpPr>
        <p:spPr>
          <a:xfrm>
            <a:off x="3743669" y="2803817"/>
            <a:ext cx="30925" cy="26466"/>
          </a:xfrm>
          <a:custGeom>
            <a:rect b="b" l="l" r="r" t="t"/>
            <a:pathLst>
              <a:path extrusionOk="0" h="2137" w="2497">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27"/>
          <p:cNvSpPr/>
          <p:nvPr/>
        </p:nvSpPr>
        <p:spPr>
          <a:xfrm>
            <a:off x="3743669" y="2766053"/>
            <a:ext cx="30925" cy="26478"/>
          </a:xfrm>
          <a:custGeom>
            <a:rect b="b" l="l" r="r" t="t"/>
            <a:pathLst>
              <a:path extrusionOk="0" h="2138" w="2497">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27"/>
          <p:cNvSpPr/>
          <p:nvPr/>
        </p:nvSpPr>
        <p:spPr>
          <a:xfrm>
            <a:off x="3743669" y="2728401"/>
            <a:ext cx="30925" cy="26392"/>
          </a:xfrm>
          <a:custGeom>
            <a:rect b="b" l="l" r="r" t="t"/>
            <a:pathLst>
              <a:path extrusionOk="0" h="2131" w="2497">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27"/>
          <p:cNvSpPr/>
          <p:nvPr/>
        </p:nvSpPr>
        <p:spPr>
          <a:xfrm>
            <a:off x="3743669" y="2237747"/>
            <a:ext cx="30925" cy="26429"/>
          </a:xfrm>
          <a:custGeom>
            <a:rect b="b" l="l" r="r" t="t"/>
            <a:pathLst>
              <a:path extrusionOk="0" h="2134" w="2497">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27"/>
          <p:cNvSpPr/>
          <p:nvPr/>
        </p:nvSpPr>
        <p:spPr>
          <a:xfrm>
            <a:off x="3743669" y="2162232"/>
            <a:ext cx="30925" cy="26478"/>
          </a:xfrm>
          <a:custGeom>
            <a:rect b="b" l="l" r="r" t="t"/>
            <a:pathLst>
              <a:path extrusionOk="0" h="2138" w="2497">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27"/>
          <p:cNvSpPr/>
          <p:nvPr/>
        </p:nvSpPr>
        <p:spPr>
          <a:xfrm>
            <a:off x="3743669" y="2124469"/>
            <a:ext cx="30925" cy="26478"/>
          </a:xfrm>
          <a:custGeom>
            <a:rect b="b" l="l" r="r" t="t"/>
            <a:pathLst>
              <a:path extrusionOk="0" h="2138" w="2497">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27"/>
          <p:cNvSpPr/>
          <p:nvPr/>
        </p:nvSpPr>
        <p:spPr>
          <a:xfrm>
            <a:off x="3743669" y="2086816"/>
            <a:ext cx="30925" cy="26392"/>
          </a:xfrm>
          <a:custGeom>
            <a:rect b="b" l="l" r="r" t="t"/>
            <a:pathLst>
              <a:path extrusionOk="0" h="2131" w="2497">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27"/>
          <p:cNvSpPr/>
          <p:nvPr/>
        </p:nvSpPr>
        <p:spPr>
          <a:xfrm>
            <a:off x="3743669" y="2049065"/>
            <a:ext cx="30925" cy="26417"/>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27"/>
          <p:cNvSpPr/>
          <p:nvPr/>
        </p:nvSpPr>
        <p:spPr>
          <a:xfrm>
            <a:off x="3743669" y="1935886"/>
            <a:ext cx="30925" cy="26379"/>
          </a:xfrm>
          <a:custGeom>
            <a:rect b="b" l="l" r="r" t="t"/>
            <a:pathLst>
              <a:path extrusionOk="0" h="2130" w="2497">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27"/>
          <p:cNvSpPr/>
          <p:nvPr/>
        </p:nvSpPr>
        <p:spPr>
          <a:xfrm>
            <a:off x="3743669" y="1898135"/>
            <a:ext cx="30925" cy="26417"/>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27"/>
          <p:cNvSpPr/>
          <p:nvPr/>
        </p:nvSpPr>
        <p:spPr>
          <a:xfrm>
            <a:off x="3743669" y="1671690"/>
            <a:ext cx="30925" cy="26417"/>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27"/>
          <p:cNvSpPr/>
          <p:nvPr/>
        </p:nvSpPr>
        <p:spPr>
          <a:xfrm>
            <a:off x="3706017" y="3445389"/>
            <a:ext cx="30826" cy="26478"/>
          </a:xfrm>
          <a:custGeom>
            <a:rect b="b" l="l" r="r" t="t"/>
            <a:pathLst>
              <a:path extrusionOk="0" h="2138" w="2489">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27"/>
          <p:cNvSpPr/>
          <p:nvPr/>
        </p:nvSpPr>
        <p:spPr>
          <a:xfrm>
            <a:off x="3706017" y="3407736"/>
            <a:ext cx="30826" cy="26392"/>
          </a:xfrm>
          <a:custGeom>
            <a:rect b="b" l="l" r="r" t="t"/>
            <a:pathLst>
              <a:path extrusionOk="0" h="2131" w="2489">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27"/>
          <p:cNvSpPr/>
          <p:nvPr/>
        </p:nvSpPr>
        <p:spPr>
          <a:xfrm>
            <a:off x="3706017" y="3369973"/>
            <a:ext cx="30826" cy="26404"/>
          </a:xfrm>
          <a:custGeom>
            <a:rect b="b" l="l" r="r" t="t"/>
            <a:pathLst>
              <a:path extrusionOk="0" h="2132" w="2489">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27"/>
          <p:cNvSpPr/>
          <p:nvPr/>
        </p:nvSpPr>
        <p:spPr>
          <a:xfrm>
            <a:off x="3706017" y="3332222"/>
            <a:ext cx="30826" cy="26429"/>
          </a:xfrm>
          <a:custGeom>
            <a:rect b="b" l="l" r="r" t="t"/>
            <a:pathLst>
              <a:path extrusionOk="0" h="2134" w="2489">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27"/>
          <p:cNvSpPr/>
          <p:nvPr/>
        </p:nvSpPr>
        <p:spPr>
          <a:xfrm>
            <a:off x="3706017" y="3294458"/>
            <a:ext cx="30826" cy="26478"/>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27"/>
          <p:cNvSpPr/>
          <p:nvPr/>
        </p:nvSpPr>
        <p:spPr>
          <a:xfrm>
            <a:off x="3706017" y="3256707"/>
            <a:ext cx="30826" cy="26466"/>
          </a:xfrm>
          <a:custGeom>
            <a:rect b="b" l="l" r="r" t="t"/>
            <a:pathLst>
              <a:path extrusionOk="0" h="2137" w="2489">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27"/>
          <p:cNvSpPr/>
          <p:nvPr/>
        </p:nvSpPr>
        <p:spPr>
          <a:xfrm>
            <a:off x="3706017" y="3219042"/>
            <a:ext cx="30826" cy="26404"/>
          </a:xfrm>
          <a:custGeom>
            <a:rect b="b" l="l" r="r" t="t"/>
            <a:pathLst>
              <a:path extrusionOk="0" h="2132" w="2489">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27"/>
          <p:cNvSpPr/>
          <p:nvPr/>
        </p:nvSpPr>
        <p:spPr>
          <a:xfrm>
            <a:off x="3706017" y="2992498"/>
            <a:ext cx="30826" cy="26478"/>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27"/>
          <p:cNvSpPr/>
          <p:nvPr/>
        </p:nvSpPr>
        <p:spPr>
          <a:xfrm>
            <a:off x="3706017" y="2954747"/>
            <a:ext cx="30826" cy="26466"/>
          </a:xfrm>
          <a:custGeom>
            <a:rect b="b" l="l" r="r" t="t"/>
            <a:pathLst>
              <a:path extrusionOk="0" h="2137" w="2489">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27"/>
          <p:cNvSpPr/>
          <p:nvPr/>
        </p:nvSpPr>
        <p:spPr>
          <a:xfrm>
            <a:off x="3706017" y="2917082"/>
            <a:ext cx="30826" cy="26404"/>
          </a:xfrm>
          <a:custGeom>
            <a:rect b="b" l="l" r="r" t="t"/>
            <a:pathLst>
              <a:path extrusionOk="0" h="2132" w="2489">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27"/>
          <p:cNvSpPr/>
          <p:nvPr/>
        </p:nvSpPr>
        <p:spPr>
          <a:xfrm>
            <a:off x="3706017" y="2879331"/>
            <a:ext cx="30826" cy="26429"/>
          </a:xfrm>
          <a:custGeom>
            <a:rect b="b" l="l" r="r" t="t"/>
            <a:pathLst>
              <a:path extrusionOk="0" h="2134" w="2489">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27"/>
          <p:cNvSpPr/>
          <p:nvPr/>
        </p:nvSpPr>
        <p:spPr>
          <a:xfrm>
            <a:off x="3705943" y="2841568"/>
            <a:ext cx="30900" cy="26429"/>
          </a:xfrm>
          <a:custGeom>
            <a:rect b="b" l="l" r="r" t="t"/>
            <a:pathLst>
              <a:path extrusionOk="0" h="2134" w="2495">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27"/>
          <p:cNvSpPr/>
          <p:nvPr/>
        </p:nvSpPr>
        <p:spPr>
          <a:xfrm>
            <a:off x="3705943" y="2803817"/>
            <a:ext cx="30900" cy="26466"/>
          </a:xfrm>
          <a:custGeom>
            <a:rect b="b" l="l" r="r" t="t"/>
            <a:pathLst>
              <a:path extrusionOk="0" h="2137" w="2495">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27"/>
          <p:cNvSpPr/>
          <p:nvPr/>
        </p:nvSpPr>
        <p:spPr>
          <a:xfrm>
            <a:off x="3705943" y="2766053"/>
            <a:ext cx="30900" cy="26478"/>
          </a:xfrm>
          <a:custGeom>
            <a:rect b="b" l="l" r="r" t="t"/>
            <a:pathLst>
              <a:path extrusionOk="0" h="2138" w="2495">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27"/>
          <p:cNvSpPr/>
          <p:nvPr/>
        </p:nvSpPr>
        <p:spPr>
          <a:xfrm>
            <a:off x="3706017" y="2728401"/>
            <a:ext cx="30826" cy="26392"/>
          </a:xfrm>
          <a:custGeom>
            <a:rect b="b" l="l" r="r" t="t"/>
            <a:pathLst>
              <a:path extrusionOk="0" h="2131" w="2489">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27"/>
          <p:cNvSpPr/>
          <p:nvPr/>
        </p:nvSpPr>
        <p:spPr>
          <a:xfrm>
            <a:off x="3706017" y="2690637"/>
            <a:ext cx="30826" cy="26429"/>
          </a:xfrm>
          <a:custGeom>
            <a:rect b="b" l="l" r="r" t="t"/>
            <a:pathLst>
              <a:path extrusionOk="0" h="2134" w="2489">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27"/>
          <p:cNvSpPr/>
          <p:nvPr/>
        </p:nvSpPr>
        <p:spPr>
          <a:xfrm>
            <a:off x="3706017" y="2615123"/>
            <a:ext cx="30826" cy="26478"/>
          </a:xfrm>
          <a:custGeom>
            <a:rect b="b" l="l" r="r" t="t"/>
            <a:pathLst>
              <a:path extrusionOk="0" h="2138" w="2489">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27"/>
          <p:cNvSpPr/>
          <p:nvPr/>
        </p:nvSpPr>
        <p:spPr>
          <a:xfrm>
            <a:off x="3706017" y="2275510"/>
            <a:ext cx="30887" cy="26466"/>
          </a:xfrm>
          <a:custGeom>
            <a:rect b="b" l="l" r="r" t="t"/>
            <a:pathLst>
              <a:path extrusionOk="0" h="2137" w="2494">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27"/>
          <p:cNvSpPr/>
          <p:nvPr/>
        </p:nvSpPr>
        <p:spPr>
          <a:xfrm>
            <a:off x="3706017" y="2237747"/>
            <a:ext cx="30826" cy="26429"/>
          </a:xfrm>
          <a:custGeom>
            <a:rect b="b" l="l" r="r" t="t"/>
            <a:pathLst>
              <a:path extrusionOk="0" h="2134" w="2489">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27"/>
          <p:cNvSpPr/>
          <p:nvPr/>
        </p:nvSpPr>
        <p:spPr>
          <a:xfrm>
            <a:off x="3706017" y="2199996"/>
            <a:ext cx="30826" cy="26417"/>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27"/>
          <p:cNvSpPr/>
          <p:nvPr/>
        </p:nvSpPr>
        <p:spPr>
          <a:xfrm>
            <a:off x="3706017" y="2162232"/>
            <a:ext cx="30826" cy="26478"/>
          </a:xfrm>
          <a:custGeom>
            <a:rect b="b" l="l" r="r" t="t"/>
            <a:pathLst>
              <a:path extrusionOk="0" h="2138" w="2489">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27"/>
          <p:cNvSpPr/>
          <p:nvPr/>
        </p:nvSpPr>
        <p:spPr>
          <a:xfrm>
            <a:off x="3706017" y="2086816"/>
            <a:ext cx="30826" cy="26392"/>
          </a:xfrm>
          <a:custGeom>
            <a:rect b="b" l="l" r="r" t="t"/>
            <a:pathLst>
              <a:path extrusionOk="0" h="2131" w="2489">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27"/>
          <p:cNvSpPr/>
          <p:nvPr/>
        </p:nvSpPr>
        <p:spPr>
          <a:xfrm>
            <a:off x="3706017" y="1973538"/>
            <a:ext cx="30826" cy="26478"/>
          </a:xfrm>
          <a:custGeom>
            <a:rect b="b" l="l" r="r" t="t"/>
            <a:pathLst>
              <a:path extrusionOk="0" h="2138" w="2489">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27"/>
          <p:cNvSpPr/>
          <p:nvPr/>
        </p:nvSpPr>
        <p:spPr>
          <a:xfrm>
            <a:off x="3706017" y="1935886"/>
            <a:ext cx="30826" cy="26379"/>
          </a:xfrm>
          <a:custGeom>
            <a:rect b="b" l="l" r="r" t="t"/>
            <a:pathLst>
              <a:path extrusionOk="0" h="2130" w="2489">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27"/>
          <p:cNvSpPr/>
          <p:nvPr/>
        </p:nvSpPr>
        <p:spPr>
          <a:xfrm>
            <a:off x="3706017" y="1898135"/>
            <a:ext cx="30826" cy="26417"/>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27"/>
          <p:cNvSpPr/>
          <p:nvPr/>
        </p:nvSpPr>
        <p:spPr>
          <a:xfrm>
            <a:off x="3706017" y="1860371"/>
            <a:ext cx="30826" cy="26429"/>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27"/>
          <p:cNvSpPr/>
          <p:nvPr/>
        </p:nvSpPr>
        <p:spPr>
          <a:xfrm>
            <a:off x="3706017" y="1709441"/>
            <a:ext cx="30826" cy="26429"/>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27"/>
          <p:cNvSpPr/>
          <p:nvPr/>
        </p:nvSpPr>
        <p:spPr>
          <a:xfrm>
            <a:off x="3706017" y="1671690"/>
            <a:ext cx="30826" cy="26417"/>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27"/>
          <p:cNvSpPr/>
          <p:nvPr/>
        </p:nvSpPr>
        <p:spPr>
          <a:xfrm>
            <a:off x="3668254" y="3407736"/>
            <a:ext cx="30826" cy="26392"/>
          </a:xfrm>
          <a:custGeom>
            <a:rect b="b" l="l" r="r" t="t"/>
            <a:pathLst>
              <a:path extrusionOk="0" h="2131" w="2489">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27"/>
          <p:cNvSpPr/>
          <p:nvPr/>
        </p:nvSpPr>
        <p:spPr>
          <a:xfrm>
            <a:off x="3668254" y="3369973"/>
            <a:ext cx="30826" cy="26404"/>
          </a:xfrm>
          <a:custGeom>
            <a:rect b="b" l="l" r="r" t="t"/>
            <a:pathLst>
              <a:path extrusionOk="0" h="2132" w="2489">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27"/>
          <p:cNvSpPr/>
          <p:nvPr/>
        </p:nvSpPr>
        <p:spPr>
          <a:xfrm>
            <a:off x="3668254" y="3332222"/>
            <a:ext cx="30826" cy="26429"/>
          </a:xfrm>
          <a:custGeom>
            <a:rect b="b" l="l" r="r" t="t"/>
            <a:pathLst>
              <a:path extrusionOk="0" h="2134" w="2489">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27"/>
          <p:cNvSpPr/>
          <p:nvPr/>
        </p:nvSpPr>
        <p:spPr>
          <a:xfrm>
            <a:off x="3668254" y="2954747"/>
            <a:ext cx="30826" cy="26466"/>
          </a:xfrm>
          <a:custGeom>
            <a:rect b="b" l="l" r="r" t="t"/>
            <a:pathLst>
              <a:path extrusionOk="0" h="2137" w="2489">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27"/>
          <p:cNvSpPr/>
          <p:nvPr/>
        </p:nvSpPr>
        <p:spPr>
          <a:xfrm>
            <a:off x="3668254" y="2917082"/>
            <a:ext cx="30826" cy="26404"/>
          </a:xfrm>
          <a:custGeom>
            <a:rect b="b" l="l" r="r" t="t"/>
            <a:pathLst>
              <a:path extrusionOk="0" h="2132" w="2489">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27"/>
          <p:cNvSpPr/>
          <p:nvPr/>
        </p:nvSpPr>
        <p:spPr>
          <a:xfrm>
            <a:off x="3668254" y="2879331"/>
            <a:ext cx="30826" cy="26429"/>
          </a:xfrm>
          <a:custGeom>
            <a:rect b="b" l="l" r="r" t="t"/>
            <a:pathLst>
              <a:path extrusionOk="0" h="2134" w="2489">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27"/>
          <p:cNvSpPr/>
          <p:nvPr/>
        </p:nvSpPr>
        <p:spPr>
          <a:xfrm>
            <a:off x="3668254" y="2841568"/>
            <a:ext cx="30826" cy="26429"/>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27"/>
          <p:cNvSpPr/>
          <p:nvPr/>
        </p:nvSpPr>
        <p:spPr>
          <a:xfrm>
            <a:off x="3668192" y="2803817"/>
            <a:ext cx="30887" cy="26466"/>
          </a:xfrm>
          <a:custGeom>
            <a:rect b="b" l="l" r="r" t="t"/>
            <a:pathLst>
              <a:path extrusionOk="0" h="2137" w="2494">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27"/>
          <p:cNvSpPr/>
          <p:nvPr/>
        </p:nvSpPr>
        <p:spPr>
          <a:xfrm>
            <a:off x="3668192" y="2766053"/>
            <a:ext cx="30887" cy="26478"/>
          </a:xfrm>
          <a:custGeom>
            <a:rect b="b" l="l" r="r" t="t"/>
            <a:pathLst>
              <a:path extrusionOk="0" h="2138" w="2494">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27"/>
          <p:cNvSpPr/>
          <p:nvPr/>
        </p:nvSpPr>
        <p:spPr>
          <a:xfrm>
            <a:off x="3668254" y="2728401"/>
            <a:ext cx="30826" cy="26392"/>
          </a:xfrm>
          <a:custGeom>
            <a:rect b="b" l="l" r="r" t="t"/>
            <a:pathLst>
              <a:path extrusionOk="0" h="2131" w="2489">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27"/>
          <p:cNvSpPr/>
          <p:nvPr/>
        </p:nvSpPr>
        <p:spPr>
          <a:xfrm>
            <a:off x="3668254" y="2615123"/>
            <a:ext cx="30826" cy="26478"/>
          </a:xfrm>
          <a:custGeom>
            <a:rect b="b" l="l" r="r" t="t"/>
            <a:pathLst>
              <a:path extrusionOk="0" h="2138" w="2489">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27"/>
          <p:cNvSpPr/>
          <p:nvPr/>
        </p:nvSpPr>
        <p:spPr>
          <a:xfrm>
            <a:off x="3668254" y="2577470"/>
            <a:ext cx="30826" cy="26392"/>
          </a:xfrm>
          <a:custGeom>
            <a:rect b="b" l="l" r="r" t="t"/>
            <a:pathLst>
              <a:path extrusionOk="0" h="2131" w="2489">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27"/>
          <p:cNvSpPr/>
          <p:nvPr/>
        </p:nvSpPr>
        <p:spPr>
          <a:xfrm>
            <a:off x="3668254" y="2313262"/>
            <a:ext cx="30826" cy="26478"/>
          </a:xfrm>
          <a:custGeom>
            <a:rect b="b" l="l" r="r" t="t"/>
            <a:pathLst>
              <a:path extrusionOk="0" h="2138" w="2489">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27"/>
          <p:cNvSpPr/>
          <p:nvPr/>
        </p:nvSpPr>
        <p:spPr>
          <a:xfrm>
            <a:off x="3668254" y="2275510"/>
            <a:ext cx="30900" cy="26466"/>
          </a:xfrm>
          <a:custGeom>
            <a:rect b="b" l="l" r="r" t="t"/>
            <a:pathLst>
              <a:path extrusionOk="0" h="2137" w="2495">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27"/>
          <p:cNvSpPr/>
          <p:nvPr/>
        </p:nvSpPr>
        <p:spPr>
          <a:xfrm>
            <a:off x="3668254" y="2237747"/>
            <a:ext cx="30826" cy="26429"/>
          </a:xfrm>
          <a:custGeom>
            <a:rect b="b" l="l" r="r" t="t"/>
            <a:pathLst>
              <a:path extrusionOk="0" h="2134" w="2489">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27"/>
          <p:cNvSpPr/>
          <p:nvPr/>
        </p:nvSpPr>
        <p:spPr>
          <a:xfrm>
            <a:off x="3668254" y="2199996"/>
            <a:ext cx="30826" cy="26417"/>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27"/>
          <p:cNvSpPr/>
          <p:nvPr/>
        </p:nvSpPr>
        <p:spPr>
          <a:xfrm>
            <a:off x="3668254" y="2162232"/>
            <a:ext cx="30826" cy="26478"/>
          </a:xfrm>
          <a:custGeom>
            <a:rect b="b" l="l" r="r" t="t"/>
            <a:pathLst>
              <a:path extrusionOk="0" h="2138" w="2489">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27"/>
          <p:cNvSpPr/>
          <p:nvPr/>
        </p:nvSpPr>
        <p:spPr>
          <a:xfrm>
            <a:off x="3668254" y="2124469"/>
            <a:ext cx="30826" cy="26478"/>
          </a:xfrm>
          <a:custGeom>
            <a:rect b="b" l="l" r="r" t="t"/>
            <a:pathLst>
              <a:path extrusionOk="0" h="2138" w="2489">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27"/>
          <p:cNvSpPr/>
          <p:nvPr/>
        </p:nvSpPr>
        <p:spPr>
          <a:xfrm>
            <a:off x="3668254" y="2086816"/>
            <a:ext cx="30826" cy="26392"/>
          </a:xfrm>
          <a:custGeom>
            <a:rect b="b" l="l" r="r" t="t"/>
            <a:pathLst>
              <a:path extrusionOk="0" h="2131" w="2489">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27"/>
          <p:cNvSpPr/>
          <p:nvPr/>
        </p:nvSpPr>
        <p:spPr>
          <a:xfrm>
            <a:off x="3668254" y="2049065"/>
            <a:ext cx="30826" cy="26417"/>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27"/>
          <p:cNvSpPr/>
          <p:nvPr/>
        </p:nvSpPr>
        <p:spPr>
          <a:xfrm>
            <a:off x="3668254" y="1973538"/>
            <a:ext cx="30826" cy="26478"/>
          </a:xfrm>
          <a:custGeom>
            <a:rect b="b" l="l" r="r" t="t"/>
            <a:pathLst>
              <a:path extrusionOk="0" h="2138" w="2489">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27"/>
          <p:cNvSpPr/>
          <p:nvPr/>
        </p:nvSpPr>
        <p:spPr>
          <a:xfrm>
            <a:off x="3668254" y="1935886"/>
            <a:ext cx="30826" cy="26379"/>
          </a:xfrm>
          <a:custGeom>
            <a:rect b="b" l="l" r="r" t="t"/>
            <a:pathLst>
              <a:path extrusionOk="0" h="2130" w="2489">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27"/>
          <p:cNvSpPr/>
          <p:nvPr/>
        </p:nvSpPr>
        <p:spPr>
          <a:xfrm>
            <a:off x="3668254" y="1898135"/>
            <a:ext cx="30826" cy="26417"/>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27"/>
          <p:cNvSpPr/>
          <p:nvPr/>
        </p:nvSpPr>
        <p:spPr>
          <a:xfrm>
            <a:off x="3668254" y="1860371"/>
            <a:ext cx="30826" cy="26429"/>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27"/>
          <p:cNvSpPr/>
          <p:nvPr/>
        </p:nvSpPr>
        <p:spPr>
          <a:xfrm>
            <a:off x="3668254" y="1709441"/>
            <a:ext cx="30826" cy="26429"/>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27"/>
          <p:cNvSpPr/>
          <p:nvPr/>
        </p:nvSpPr>
        <p:spPr>
          <a:xfrm>
            <a:off x="3668254" y="1671690"/>
            <a:ext cx="30826" cy="26417"/>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27"/>
          <p:cNvSpPr/>
          <p:nvPr/>
        </p:nvSpPr>
        <p:spPr>
          <a:xfrm>
            <a:off x="3630502" y="2917082"/>
            <a:ext cx="30826" cy="26404"/>
          </a:xfrm>
          <a:custGeom>
            <a:rect b="b" l="l" r="r" t="t"/>
            <a:pathLst>
              <a:path extrusionOk="0" h="2132" w="2489">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27"/>
          <p:cNvSpPr/>
          <p:nvPr/>
        </p:nvSpPr>
        <p:spPr>
          <a:xfrm>
            <a:off x="3630502" y="2879331"/>
            <a:ext cx="30826" cy="26429"/>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27"/>
          <p:cNvSpPr/>
          <p:nvPr/>
        </p:nvSpPr>
        <p:spPr>
          <a:xfrm>
            <a:off x="3630502" y="2841568"/>
            <a:ext cx="30826" cy="26429"/>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27"/>
          <p:cNvSpPr/>
          <p:nvPr/>
        </p:nvSpPr>
        <p:spPr>
          <a:xfrm>
            <a:off x="3630502" y="2803817"/>
            <a:ext cx="30826" cy="26466"/>
          </a:xfrm>
          <a:custGeom>
            <a:rect b="b" l="l" r="r" t="t"/>
            <a:pathLst>
              <a:path extrusionOk="0" h="2137" w="2489">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27"/>
          <p:cNvSpPr/>
          <p:nvPr/>
        </p:nvSpPr>
        <p:spPr>
          <a:xfrm>
            <a:off x="3630502" y="2766053"/>
            <a:ext cx="30925" cy="26478"/>
          </a:xfrm>
          <a:custGeom>
            <a:rect b="b" l="l" r="r" t="t"/>
            <a:pathLst>
              <a:path extrusionOk="0" h="2138" w="2497">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27"/>
          <p:cNvSpPr/>
          <p:nvPr/>
        </p:nvSpPr>
        <p:spPr>
          <a:xfrm>
            <a:off x="3630502" y="2728401"/>
            <a:ext cx="30826" cy="26392"/>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27"/>
          <p:cNvSpPr/>
          <p:nvPr/>
        </p:nvSpPr>
        <p:spPr>
          <a:xfrm>
            <a:off x="3630502" y="2577470"/>
            <a:ext cx="30826" cy="26392"/>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27"/>
          <p:cNvSpPr/>
          <p:nvPr/>
        </p:nvSpPr>
        <p:spPr>
          <a:xfrm>
            <a:off x="3630502" y="2501956"/>
            <a:ext cx="30826" cy="26429"/>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27"/>
          <p:cNvSpPr/>
          <p:nvPr/>
        </p:nvSpPr>
        <p:spPr>
          <a:xfrm>
            <a:off x="3630502" y="2351025"/>
            <a:ext cx="30826" cy="26429"/>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27"/>
          <p:cNvSpPr/>
          <p:nvPr/>
        </p:nvSpPr>
        <p:spPr>
          <a:xfrm>
            <a:off x="3630502" y="2313262"/>
            <a:ext cx="30826" cy="26478"/>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27"/>
          <p:cNvSpPr/>
          <p:nvPr/>
        </p:nvSpPr>
        <p:spPr>
          <a:xfrm>
            <a:off x="3630502" y="2275510"/>
            <a:ext cx="30887" cy="26466"/>
          </a:xfrm>
          <a:custGeom>
            <a:rect b="b" l="l" r="r" t="t"/>
            <a:pathLst>
              <a:path extrusionOk="0" h="2137" w="2494">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27"/>
          <p:cNvSpPr/>
          <p:nvPr/>
        </p:nvSpPr>
        <p:spPr>
          <a:xfrm>
            <a:off x="3630502" y="2237747"/>
            <a:ext cx="30826" cy="26429"/>
          </a:xfrm>
          <a:custGeom>
            <a:rect b="b" l="l" r="r" t="t"/>
            <a:pathLst>
              <a:path extrusionOk="0" h="2134" w="2489">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27"/>
          <p:cNvSpPr/>
          <p:nvPr/>
        </p:nvSpPr>
        <p:spPr>
          <a:xfrm>
            <a:off x="3630502" y="2199996"/>
            <a:ext cx="30826" cy="26417"/>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27"/>
          <p:cNvSpPr/>
          <p:nvPr/>
        </p:nvSpPr>
        <p:spPr>
          <a:xfrm>
            <a:off x="3630502" y="2162232"/>
            <a:ext cx="30826" cy="26478"/>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27"/>
          <p:cNvSpPr/>
          <p:nvPr/>
        </p:nvSpPr>
        <p:spPr>
          <a:xfrm>
            <a:off x="3630502" y="1973538"/>
            <a:ext cx="30826" cy="26478"/>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27"/>
          <p:cNvSpPr/>
          <p:nvPr/>
        </p:nvSpPr>
        <p:spPr>
          <a:xfrm>
            <a:off x="3630502" y="1860371"/>
            <a:ext cx="30826" cy="2642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27"/>
          <p:cNvSpPr/>
          <p:nvPr/>
        </p:nvSpPr>
        <p:spPr>
          <a:xfrm>
            <a:off x="3630502" y="1747204"/>
            <a:ext cx="30826" cy="26417"/>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27"/>
          <p:cNvSpPr/>
          <p:nvPr/>
        </p:nvSpPr>
        <p:spPr>
          <a:xfrm>
            <a:off x="3630502" y="1709441"/>
            <a:ext cx="30826" cy="2642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27"/>
          <p:cNvSpPr/>
          <p:nvPr/>
        </p:nvSpPr>
        <p:spPr>
          <a:xfrm>
            <a:off x="3592739" y="2728401"/>
            <a:ext cx="30925" cy="26392"/>
          </a:xfrm>
          <a:custGeom>
            <a:rect b="b" l="l" r="r" t="t"/>
            <a:pathLst>
              <a:path extrusionOk="0" h="2131" w="2497">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27"/>
          <p:cNvSpPr/>
          <p:nvPr/>
        </p:nvSpPr>
        <p:spPr>
          <a:xfrm>
            <a:off x="3592739" y="2577470"/>
            <a:ext cx="30925" cy="26392"/>
          </a:xfrm>
          <a:custGeom>
            <a:rect b="b" l="l" r="r" t="t"/>
            <a:pathLst>
              <a:path extrusionOk="0" h="2131" w="2497">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27"/>
          <p:cNvSpPr/>
          <p:nvPr/>
        </p:nvSpPr>
        <p:spPr>
          <a:xfrm>
            <a:off x="3592739" y="2501956"/>
            <a:ext cx="30925" cy="26429"/>
          </a:xfrm>
          <a:custGeom>
            <a:rect b="b" l="l" r="r" t="t"/>
            <a:pathLst>
              <a:path extrusionOk="0" h="2134" w="2497">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27"/>
          <p:cNvSpPr/>
          <p:nvPr/>
        </p:nvSpPr>
        <p:spPr>
          <a:xfrm>
            <a:off x="3592739" y="2464192"/>
            <a:ext cx="30925" cy="26478"/>
          </a:xfrm>
          <a:custGeom>
            <a:rect b="b" l="l" r="r" t="t"/>
            <a:pathLst>
              <a:path extrusionOk="0" h="2138" w="2497">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27"/>
          <p:cNvSpPr/>
          <p:nvPr/>
        </p:nvSpPr>
        <p:spPr>
          <a:xfrm>
            <a:off x="3592739" y="2426441"/>
            <a:ext cx="30925" cy="26466"/>
          </a:xfrm>
          <a:custGeom>
            <a:rect b="b" l="l" r="r" t="t"/>
            <a:pathLst>
              <a:path extrusionOk="0" h="2137" w="2497">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27"/>
          <p:cNvSpPr/>
          <p:nvPr/>
        </p:nvSpPr>
        <p:spPr>
          <a:xfrm>
            <a:off x="3592739" y="2388776"/>
            <a:ext cx="30925" cy="26404"/>
          </a:xfrm>
          <a:custGeom>
            <a:rect b="b" l="l" r="r" t="t"/>
            <a:pathLst>
              <a:path extrusionOk="0" h="2132" w="2497">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27"/>
          <p:cNvSpPr/>
          <p:nvPr/>
        </p:nvSpPr>
        <p:spPr>
          <a:xfrm>
            <a:off x="3592739" y="2351025"/>
            <a:ext cx="30925" cy="26429"/>
          </a:xfrm>
          <a:custGeom>
            <a:rect b="b" l="l" r="r" t="t"/>
            <a:pathLst>
              <a:path extrusionOk="0" h="2134"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27"/>
          <p:cNvSpPr/>
          <p:nvPr/>
        </p:nvSpPr>
        <p:spPr>
          <a:xfrm>
            <a:off x="3592739" y="2313262"/>
            <a:ext cx="30925" cy="26478"/>
          </a:xfrm>
          <a:custGeom>
            <a:rect b="b" l="l" r="r" t="t"/>
            <a:pathLst>
              <a:path extrusionOk="0" h="2138" w="2497">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27"/>
          <p:cNvSpPr/>
          <p:nvPr/>
        </p:nvSpPr>
        <p:spPr>
          <a:xfrm>
            <a:off x="3592739" y="2275510"/>
            <a:ext cx="30999" cy="26466"/>
          </a:xfrm>
          <a:custGeom>
            <a:rect b="b" l="l" r="r" t="t"/>
            <a:pathLst>
              <a:path extrusionOk="0" h="2137" w="2503">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27"/>
          <p:cNvSpPr/>
          <p:nvPr/>
        </p:nvSpPr>
        <p:spPr>
          <a:xfrm>
            <a:off x="3592739" y="2237747"/>
            <a:ext cx="30925" cy="26429"/>
          </a:xfrm>
          <a:custGeom>
            <a:rect b="b" l="l" r="r" t="t"/>
            <a:pathLst>
              <a:path extrusionOk="0" h="2134" w="2497">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27"/>
          <p:cNvSpPr/>
          <p:nvPr/>
        </p:nvSpPr>
        <p:spPr>
          <a:xfrm>
            <a:off x="3592739" y="2199996"/>
            <a:ext cx="30925" cy="26417"/>
          </a:xfrm>
          <a:custGeom>
            <a:rect b="b" l="l" r="r" t="t"/>
            <a:pathLst>
              <a:path extrusionOk="0" h="2133" w="2497">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27"/>
          <p:cNvSpPr/>
          <p:nvPr/>
        </p:nvSpPr>
        <p:spPr>
          <a:xfrm>
            <a:off x="3592739" y="2162232"/>
            <a:ext cx="30925" cy="26478"/>
          </a:xfrm>
          <a:custGeom>
            <a:rect b="b" l="l" r="r" t="t"/>
            <a:pathLst>
              <a:path extrusionOk="0" h="2138" w="2497">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27"/>
          <p:cNvSpPr/>
          <p:nvPr/>
        </p:nvSpPr>
        <p:spPr>
          <a:xfrm>
            <a:off x="3592739" y="2124469"/>
            <a:ext cx="30925" cy="26478"/>
          </a:xfrm>
          <a:custGeom>
            <a:rect b="b" l="l" r="r" t="t"/>
            <a:pathLst>
              <a:path extrusionOk="0" h="2138" w="2497">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27"/>
          <p:cNvSpPr/>
          <p:nvPr/>
        </p:nvSpPr>
        <p:spPr>
          <a:xfrm>
            <a:off x="3592739" y="1973538"/>
            <a:ext cx="30925" cy="26478"/>
          </a:xfrm>
          <a:custGeom>
            <a:rect b="b" l="l" r="r" t="t"/>
            <a:pathLst>
              <a:path extrusionOk="0" h="2138" w="2497">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27"/>
          <p:cNvSpPr/>
          <p:nvPr/>
        </p:nvSpPr>
        <p:spPr>
          <a:xfrm>
            <a:off x="3592739" y="1935886"/>
            <a:ext cx="30925" cy="26379"/>
          </a:xfrm>
          <a:custGeom>
            <a:rect b="b" l="l" r="r" t="t"/>
            <a:pathLst>
              <a:path extrusionOk="0" h="2130" w="2497">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27"/>
          <p:cNvSpPr/>
          <p:nvPr/>
        </p:nvSpPr>
        <p:spPr>
          <a:xfrm>
            <a:off x="3592739" y="1860371"/>
            <a:ext cx="30925" cy="26429"/>
          </a:xfrm>
          <a:custGeom>
            <a:rect b="b" l="l" r="r" t="t"/>
            <a:pathLst>
              <a:path extrusionOk="0" h="2134" w="2497">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27"/>
          <p:cNvSpPr/>
          <p:nvPr/>
        </p:nvSpPr>
        <p:spPr>
          <a:xfrm>
            <a:off x="3592739" y="1747204"/>
            <a:ext cx="30925" cy="26417"/>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27"/>
          <p:cNvSpPr/>
          <p:nvPr/>
        </p:nvSpPr>
        <p:spPr>
          <a:xfrm>
            <a:off x="3592739" y="1709441"/>
            <a:ext cx="30925" cy="26429"/>
          </a:xfrm>
          <a:custGeom>
            <a:rect b="b" l="l" r="r" t="t"/>
            <a:pathLst>
              <a:path extrusionOk="0" h="2134" w="2497">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27"/>
          <p:cNvSpPr/>
          <p:nvPr/>
        </p:nvSpPr>
        <p:spPr>
          <a:xfrm>
            <a:off x="3555087" y="2728401"/>
            <a:ext cx="30826" cy="26392"/>
          </a:xfrm>
          <a:custGeom>
            <a:rect b="b" l="l" r="r" t="t"/>
            <a:pathLst>
              <a:path extrusionOk="0" h="2131" w="2489">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27"/>
          <p:cNvSpPr/>
          <p:nvPr/>
        </p:nvSpPr>
        <p:spPr>
          <a:xfrm>
            <a:off x="3555087" y="2690637"/>
            <a:ext cx="30826" cy="26429"/>
          </a:xfrm>
          <a:custGeom>
            <a:rect b="b" l="l" r="r" t="t"/>
            <a:pathLst>
              <a:path extrusionOk="0" h="2134" w="2489">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27"/>
          <p:cNvSpPr/>
          <p:nvPr/>
        </p:nvSpPr>
        <p:spPr>
          <a:xfrm>
            <a:off x="3555087" y="2652886"/>
            <a:ext cx="30826" cy="26466"/>
          </a:xfrm>
          <a:custGeom>
            <a:rect b="b" l="l" r="r" t="t"/>
            <a:pathLst>
              <a:path extrusionOk="0" h="2137" w="2489">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27"/>
          <p:cNvSpPr/>
          <p:nvPr/>
        </p:nvSpPr>
        <p:spPr>
          <a:xfrm>
            <a:off x="3555087" y="2426441"/>
            <a:ext cx="30826" cy="26466"/>
          </a:xfrm>
          <a:custGeom>
            <a:rect b="b" l="l" r="r" t="t"/>
            <a:pathLst>
              <a:path extrusionOk="0" h="2137" w="2489">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27"/>
          <p:cNvSpPr/>
          <p:nvPr/>
        </p:nvSpPr>
        <p:spPr>
          <a:xfrm>
            <a:off x="3555087" y="2388776"/>
            <a:ext cx="30826" cy="26404"/>
          </a:xfrm>
          <a:custGeom>
            <a:rect b="b" l="l" r="r" t="t"/>
            <a:pathLst>
              <a:path extrusionOk="0" h="2132" w="2489">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27"/>
          <p:cNvSpPr/>
          <p:nvPr/>
        </p:nvSpPr>
        <p:spPr>
          <a:xfrm>
            <a:off x="3555087" y="2351025"/>
            <a:ext cx="30826" cy="26429"/>
          </a:xfrm>
          <a:custGeom>
            <a:rect b="b" l="l" r="r" t="t"/>
            <a:pathLst>
              <a:path extrusionOk="0" h="2134"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27"/>
          <p:cNvSpPr/>
          <p:nvPr/>
        </p:nvSpPr>
        <p:spPr>
          <a:xfrm>
            <a:off x="3555087" y="2313262"/>
            <a:ext cx="30826" cy="26478"/>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27"/>
          <p:cNvSpPr/>
          <p:nvPr/>
        </p:nvSpPr>
        <p:spPr>
          <a:xfrm>
            <a:off x="3555087" y="2275510"/>
            <a:ext cx="30887" cy="26466"/>
          </a:xfrm>
          <a:custGeom>
            <a:rect b="b" l="l" r="r" t="t"/>
            <a:pathLst>
              <a:path extrusionOk="0" h="2137" w="2494">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7"/>
          <p:cNvSpPr/>
          <p:nvPr/>
        </p:nvSpPr>
        <p:spPr>
          <a:xfrm>
            <a:off x="3555087" y="2237747"/>
            <a:ext cx="30826" cy="26429"/>
          </a:xfrm>
          <a:custGeom>
            <a:rect b="b" l="l" r="r" t="t"/>
            <a:pathLst>
              <a:path extrusionOk="0" h="2134" w="2489">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27"/>
          <p:cNvSpPr/>
          <p:nvPr/>
        </p:nvSpPr>
        <p:spPr>
          <a:xfrm>
            <a:off x="3555087" y="2199996"/>
            <a:ext cx="30826" cy="26417"/>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27"/>
          <p:cNvSpPr/>
          <p:nvPr/>
        </p:nvSpPr>
        <p:spPr>
          <a:xfrm>
            <a:off x="3555087" y="2162232"/>
            <a:ext cx="30826" cy="26478"/>
          </a:xfrm>
          <a:custGeom>
            <a:rect b="b" l="l" r="r" t="t"/>
            <a:pathLst>
              <a:path extrusionOk="0" h="2138" w="2489">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27"/>
          <p:cNvSpPr/>
          <p:nvPr/>
        </p:nvSpPr>
        <p:spPr>
          <a:xfrm>
            <a:off x="3555087" y="2124469"/>
            <a:ext cx="30826" cy="26478"/>
          </a:xfrm>
          <a:custGeom>
            <a:rect b="b" l="l" r="r" t="t"/>
            <a:pathLst>
              <a:path extrusionOk="0" h="2138" w="2489">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7"/>
          <p:cNvSpPr/>
          <p:nvPr/>
        </p:nvSpPr>
        <p:spPr>
          <a:xfrm>
            <a:off x="3555087" y="1973538"/>
            <a:ext cx="30826" cy="26478"/>
          </a:xfrm>
          <a:custGeom>
            <a:rect b="b" l="l" r="r" t="t"/>
            <a:pathLst>
              <a:path extrusionOk="0" h="2138" w="2489">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27"/>
          <p:cNvSpPr/>
          <p:nvPr/>
        </p:nvSpPr>
        <p:spPr>
          <a:xfrm>
            <a:off x="3555087" y="1860371"/>
            <a:ext cx="30826" cy="26429"/>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27"/>
          <p:cNvSpPr/>
          <p:nvPr/>
        </p:nvSpPr>
        <p:spPr>
          <a:xfrm>
            <a:off x="3555087" y="1747204"/>
            <a:ext cx="30826" cy="26417"/>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27"/>
          <p:cNvSpPr/>
          <p:nvPr/>
        </p:nvSpPr>
        <p:spPr>
          <a:xfrm>
            <a:off x="3555087" y="1709441"/>
            <a:ext cx="30826" cy="26429"/>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27"/>
          <p:cNvSpPr/>
          <p:nvPr/>
        </p:nvSpPr>
        <p:spPr>
          <a:xfrm>
            <a:off x="3517323" y="2652886"/>
            <a:ext cx="30826" cy="26466"/>
          </a:xfrm>
          <a:custGeom>
            <a:rect b="b" l="l" r="r" t="t"/>
            <a:pathLst>
              <a:path extrusionOk="0" h="2137" w="2489">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27"/>
          <p:cNvSpPr/>
          <p:nvPr/>
        </p:nvSpPr>
        <p:spPr>
          <a:xfrm>
            <a:off x="3517323" y="2615123"/>
            <a:ext cx="30826" cy="26478"/>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27"/>
          <p:cNvSpPr/>
          <p:nvPr/>
        </p:nvSpPr>
        <p:spPr>
          <a:xfrm>
            <a:off x="3517323" y="2577470"/>
            <a:ext cx="30826" cy="26392"/>
          </a:xfrm>
          <a:custGeom>
            <a:rect b="b" l="l" r="r" t="t"/>
            <a:pathLst>
              <a:path extrusionOk="0" h="2131" w="2489">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27"/>
          <p:cNvSpPr/>
          <p:nvPr/>
        </p:nvSpPr>
        <p:spPr>
          <a:xfrm>
            <a:off x="3517323" y="2426441"/>
            <a:ext cx="30826" cy="26466"/>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27"/>
          <p:cNvSpPr/>
          <p:nvPr/>
        </p:nvSpPr>
        <p:spPr>
          <a:xfrm>
            <a:off x="3517323" y="2388776"/>
            <a:ext cx="30826" cy="26404"/>
          </a:xfrm>
          <a:custGeom>
            <a:rect b="b" l="l" r="r" t="t"/>
            <a:pathLst>
              <a:path extrusionOk="0" h="2132" w="2489">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27"/>
          <p:cNvSpPr/>
          <p:nvPr/>
        </p:nvSpPr>
        <p:spPr>
          <a:xfrm>
            <a:off x="3517323" y="2351025"/>
            <a:ext cx="30826" cy="2642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27"/>
          <p:cNvSpPr/>
          <p:nvPr/>
        </p:nvSpPr>
        <p:spPr>
          <a:xfrm>
            <a:off x="3517323" y="2313262"/>
            <a:ext cx="30826" cy="2647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27"/>
          <p:cNvSpPr/>
          <p:nvPr/>
        </p:nvSpPr>
        <p:spPr>
          <a:xfrm>
            <a:off x="3517323" y="2275510"/>
            <a:ext cx="30900" cy="26466"/>
          </a:xfrm>
          <a:custGeom>
            <a:rect b="b" l="l" r="r" t="t"/>
            <a:pathLst>
              <a:path extrusionOk="0" h="2137" w="2495">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27"/>
          <p:cNvSpPr/>
          <p:nvPr/>
        </p:nvSpPr>
        <p:spPr>
          <a:xfrm>
            <a:off x="3517323" y="2237747"/>
            <a:ext cx="30826" cy="26429"/>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27"/>
          <p:cNvSpPr/>
          <p:nvPr/>
        </p:nvSpPr>
        <p:spPr>
          <a:xfrm>
            <a:off x="3517323" y="2199996"/>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27"/>
          <p:cNvSpPr/>
          <p:nvPr/>
        </p:nvSpPr>
        <p:spPr>
          <a:xfrm>
            <a:off x="3517323" y="2162232"/>
            <a:ext cx="30826" cy="26478"/>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27"/>
          <p:cNvSpPr/>
          <p:nvPr/>
        </p:nvSpPr>
        <p:spPr>
          <a:xfrm>
            <a:off x="3517323" y="2124469"/>
            <a:ext cx="30826" cy="26478"/>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7"/>
          <p:cNvSpPr/>
          <p:nvPr/>
        </p:nvSpPr>
        <p:spPr>
          <a:xfrm>
            <a:off x="3517323" y="2086816"/>
            <a:ext cx="30826" cy="26392"/>
          </a:xfrm>
          <a:custGeom>
            <a:rect b="b" l="l" r="r" t="t"/>
            <a:pathLst>
              <a:path extrusionOk="0" h="2131" w="2489">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7"/>
          <p:cNvSpPr/>
          <p:nvPr/>
        </p:nvSpPr>
        <p:spPr>
          <a:xfrm>
            <a:off x="3517323" y="1973538"/>
            <a:ext cx="30826" cy="26478"/>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7"/>
          <p:cNvSpPr/>
          <p:nvPr/>
        </p:nvSpPr>
        <p:spPr>
          <a:xfrm>
            <a:off x="3517323" y="1822608"/>
            <a:ext cx="30826" cy="2647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27"/>
          <p:cNvSpPr/>
          <p:nvPr/>
        </p:nvSpPr>
        <p:spPr>
          <a:xfrm>
            <a:off x="3517323" y="1709441"/>
            <a:ext cx="30826" cy="2642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27"/>
          <p:cNvSpPr/>
          <p:nvPr/>
        </p:nvSpPr>
        <p:spPr>
          <a:xfrm>
            <a:off x="3479572" y="2615123"/>
            <a:ext cx="30813" cy="26478"/>
          </a:xfrm>
          <a:custGeom>
            <a:rect b="b" l="l" r="r" t="t"/>
            <a:pathLst>
              <a:path extrusionOk="0" h="2138" w="2488">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7"/>
          <p:cNvSpPr/>
          <p:nvPr/>
        </p:nvSpPr>
        <p:spPr>
          <a:xfrm>
            <a:off x="3479572" y="2577470"/>
            <a:ext cx="30813" cy="26392"/>
          </a:xfrm>
          <a:custGeom>
            <a:rect b="b" l="l" r="r" t="t"/>
            <a:pathLst>
              <a:path extrusionOk="0" h="2131" w="2488">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27"/>
          <p:cNvSpPr/>
          <p:nvPr/>
        </p:nvSpPr>
        <p:spPr>
          <a:xfrm>
            <a:off x="3479572" y="2426441"/>
            <a:ext cx="30813" cy="26466"/>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27"/>
          <p:cNvSpPr/>
          <p:nvPr/>
        </p:nvSpPr>
        <p:spPr>
          <a:xfrm>
            <a:off x="3479572" y="2388776"/>
            <a:ext cx="30813" cy="26404"/>
          </a:xfrm>
          <a:custGeom>
            <a:rect b="b" l="l" r="r" t="t"/>
            <a:pathLst>
              <a:path extrusionOk="0" h="2132" w="2488">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27"/>
          <p:cNvSpPr/>
          <p:nvPr/>
        </p:nvSpPr>
        <p:spPr>
          <a:xfrm>
            <a:off x="3479572" y="2351025"/>
            <a:ext cx="30813" cy="26429"/>
          </a:xfrm>
          <a:custGeom>
            <a:rect b="b" l="l" r="r" t="t"/>
            <a:pathLst>
              <a:path extrusionOk="0" h="2134"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7"/>
          <p:cNvSpPr/>
          <p:nvPr/>
        </p:nvSpPr>
        <p:spPr>
          <a:xfrm>
            <a:off x="3479572" y="2313262"/>
            <a:ext cx="30813" cy="26478"/>
          </a:xfrm>
          <a:custGeom>
            <a:rect b="b" l="l" r="r" t="t"/>
            <a:pathLst>
              <a:path extrusionOk="0" h="2138" w="2488">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7"/>
          <p:cNvSpPr/>
          <p:nvPr/>
        </p:nvSpPr>
        <p:spPr>
          <a:xfrm>
            <a:off x="3479572" y="2275510"/>
            <a:ext cx="30887" cy="26466"/>
          </a:xfrm>
          <a:custGeom>
            <a:rect b="b" l="l" r="r" t="t"/>
            <a:pathLst>
              <a:path extrusionOk="0" h="2137" w="2494">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7"/>
          <p:cNvSpPr/>
          <p:nvPr/>
        </p:nvSpPr>
        <p:spPr>
          <a:xfrm>
            <a:off x="3479572" y="2237747"/>
            <a:ext cx="30813" cy="26429"/>
          </a:xfrm>
          <a:custGeom>
            <a:rect b="b" l="l" r="r" t="t"/>
            <a:pathLst>
              <a:path extrusionOk="0" h="2134" w="2488">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7"/>
          <p:cNvSpPr/>
          <p:nvPr/>
        </p:nvSpPr>
        <p:spPr>
          <a:xfrm>
            <a:off x="3479572" y="2199996"/>
            <a:ext cx="30813" cy="26417"/>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7"/>
          <p:cNvSpPr/>
          <p:nvPr/>
        </p:nvSpPr>
        <p:spPr>
          <a:xfrm>
            <a:off x="3479572" y="2162232"/>
            <a:ext cx="30813" cy="26478"/>
          </a:xfrm>
          <a:custGeom>
            <a:rect b="b" l="l" r="r" t="t"/>
            <a:pathLst>
              <a:path extrusionOk="0" h="2138" w="2488">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7"/>
          <p:cNvSpPr/>
          <p:nvPr/>
        </p:nvSpPr>
        <p:spPr>
          <a:xfrm>
            <a:off x="3479572" y="2124469"/>
            <a:ext cx="30813" cy="26478"/>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27"/>
          <p:cNvSpPr/>
          <p:nvPr/>
        </p:nvSpPr>
        <p:spPr>
          <a:xfrm>
            <a:off x="3479572" y="2086816"/>
            <a:ext cx="30813" cy="26392"/>
          </a:xfrm>
          <a:custGeom>
            <a:rect b="b" l="l" r="r" t="t"/>
            <a:pathLst>
              <a:path extrusionOk="0" h="2131" w="2488">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7"/>
          <p:cNvSpPr/>
          <p:nvPr/>
        </p:nvSpPr>
        <p:spPr>
          <a:xfrm>
            <a:off x="3479572" y="2011302"/>
            <a:ext cx="30813" cy="2642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7"/>
          <p:cNvSpPr/>
          <p:nvPr/>
        </p:nvSpPr>
        <p:spPr>
          <a:xfrm>
            <a:off x="3479572" y="1973538"/>
            <a:ext cx="30813" cy="26478"/>
          </a:xfrm>
          <a:custGeom>
            <a:rect b="b" l="l" r="r" t="t"/>
            <a:pathLst>
              <a:path extrusionOk="0" h="2138" w="2488">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7"/>
          <p:cNvSpPr/>
          <p:nvPr/>
        </p:nvSpPr>
        <p:spPr>
          <a:xfrm>
            <a:off x="3479572" y="1935886"/>
            <a:ext cx="30813" cy="26379"/>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27"/>
          <p:cNvSpPr/>
          <p:nvPr/>
        </p:nvSpPr>
        <p:spPr>
          <a:xfrm>
            <a:off x="3479572" y="1898135"/>
            <a:ext cx="30813" cy="26417"/>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27"/>
          <p:cNvSpPr/>
          <p:nvPr/>
        </p:nvSpPr>
        <p:spPr>
          <a:xfrm>
            <a:off x="3479572" y="1784857"/>
            <a:ext cx="30813" cy="26478"/>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7"/>
          <p:cNvSpPr/>
          <p:nvPr/>
        </p:nvSpPr>
        <p:spPr>
          <a:xfrm>
            <a:off x="3479572" y="1709441"/>
            <a:ext cx="30813" cy="2642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7"/>
          <p:cNvSpPr/>
          <p:nvPr/>
        </p:nvSpPr>
        <p:spPr>
          <a:xfrm>
            <a:off x="3441808" y="2615123"/>
            <a:ext cx="30925" cy="26478"/>
          </a:xfrm>
          <a:custGeom>
            <a:rect b="b" l="l" r="r" t="t"/>
            <a:pathLst>
              <a:path extrusionOk="0" h="2138" w="2497">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27"/>
          <p:cNvSpPr/>
          <p:nvPr/>
        </p:nvSpPr>
        <p:spPr>
          <a:xfrm>
            <a:off x="3441808" y="2577470"/>
            <a:ext cx="30925" cy="26392"/>
          </a:xfrm>
          <a:custGeom>
            <a:rect b="b" l="l" r="r" t="t"/>
            <a:pathLst>
              <a:path extrusionOk="0" h="2131" w="2497">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27"/>
          <p:cNvSpPr/>
          <p:nvPr/>
        </p:nvSpPr>
        <p:spPr>
          <a:xfrm>
            <a:off x="3441808" y="2426441"/>
            <a:ext cx="30925" cy="26466"/>
          </a:xfrm>
          <a:custGeom>
            <a:rect b="b" l="l" r="r" t="t"/>
            <a:pathLst>
              <a:path extrusionOk="0" h="2137" w="2497">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27"/>
          <p:cNvSpPr/>
          <p:nvPr/>
        </p:nvSpPr>
        <p:spPr>
          <a:xfrm>
            <a:off x="3441808" y="2388776"/>
            <a:ext cx="30925" cy="26404"/>
          </a:xfrm>
          <a:custGeom>
            <a:rect b="b" l="l" r="r" t="t"/>
            <a:pathLst>
              <a:path extrusionOk="0" h="2132" w="2497">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27"/>
          <p:cNvSpPr/>
          <p:nvPr/>
        </p:nvSpPr>
        <p:spPr>
          <a:xfrm>
            <a:off x="3441808" y="2351025"/>
            <a:ext cx="30925" cy="26429"/>
          </a:xfrm>
          <a:custGeom>
            <a:rect b="b" l="l" r="r" t="t"/>
            <a:pathLst>
              <a:path extrusionOk="0" h="2134" w="2497">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7"/>
          <p:cNvSpPr/>
          <p:nvPr/>
        </p:nvSpPr>
        <p:spPr>
          <a:xfrm>
            <a:off x="3441808" y="2313262"/>
            <a:ext cx="30925" cy="26478"/>
          </a:xfrm>
          <a:custGeom>
            <a:rect b="b" l="l" r="r" t="t"/>
            <a:pathLst>
              <a:path extrusionOk="0" h="2138" w="2497">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27"/>
          <p:cNvSpPr/>
          <p:nvPr/>
        </p:nvSpPr>
        <p:spPr>
          <a:xfrm>
            <a:off x="3441808" y="2275510"/>
            <a:ext cx="30999" cy="26466"/>
          </a:xfrm>
          <a:custGeom>
            <a:rect b="b" l="l" r="r" t="t"/>
            <a:pathLst>
              <a:path extrusionOk="0" h="2137" w="2503">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27"/>
          <p:cNvSpPr/>
          <p:nvPr/>
        </p:nvSpPr>
        <p:spPr>
          <a:xfrm>
            <a:off x="3441808" y="2237747"/>
            <a:ext cx="30925" cy="26429"/>
          </a:xfrm>
          <a:custGeom>
            <a:rect b="b" l="l" r="r" t="t"/>
            <a:pathLst>
              <a:path extrusionOk="0" h="2134" w="2497">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27"/>
          <p:cNvSpPr/>
          <p:nvPr/>
        </p:nvSpPr>
        <p:spPr>
          <a:xfrm>
            <a:off x="3441808" y="2199996"/>
            <a:ext cx="30925" cy="26417"/>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7"/>
          <p:cNvSpPr/>
          <p:nvPr/>
        </p:nvSpPr>
        <p:spPr>
          <a:xfrm>
            <a:off x="3441808" y="2162232"/>
            <a:ext cx="30925" cy="26478"/>
          </a:xfrm>
          <a:custGeom>
            <a:rect b="b" l="l" r="r" t="t"/>
            <a:pathLst>
              <a:path extrusionOk="0" h="2138" w="2497">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27"/>
          <p:cNvSpPr/>
          <p:nvPr/>
        </p:nvSpPr>
        <p:spPr>
          <a:xfrm>
            <a:off x="3441808" y="2124469"/>
            <a:ext cx="30925" cy="26478"/>
          </a:xfrm>
          <a:custGeom>
            <a:rect b="b" l="l" r="r" t="t"/>
            <a:pathLst>
              <a:path extrusionOk="0" h="2138" w="2497">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27"/>
          <p:cNvSpPr/>
          <p:nvPr/>
        </p:nvSpPr>
        <p:spPr>
          <a:xfrm>
            <a:off x="3441808" y="2086816"/>
            <a:ext cx="30925" cy="26392"/>
          </a:xfrm>
          <a:custGeom>
            <a:rect b="b" l="l" r="r" t="t"/>
            <a:pathLst>
              <a:path extrusionOk="0" h="2131" w="2497">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27"/>
          <p:cNvSpPr/>
          <p:nvPr/>
        </p:nvSpPr>
        <p:spPr>
          <a:xfrm>
            <a:off x="3441808" y="2049065"/>
            <a:ext cx="30925" cy="26417"/>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7"/>
          <p:cNvSpPr/>
          <p:nvPr/>
        </p:nvSpPr>
        <p:spPr>
          <a:xfrm>
            <a:off x="3441808" y="2011302"/>
            <a:ext cx="30925" cy="26429"/>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7"/>
          <p:cNvSpPr/>
          <p:nvPr/>
        </p:nvSpPr>
        <p:spPr>
          <a:xfrm>
            <a:off x="3441808" y="1973538"/>
            <a:ext cx="30925" cy="26478"/>
          </a:xfrm>
          <a:custGeom>
            <a:rect b="b" l="l" r="r" t="t"/>
            <a:pathLst>
              <a:path extrusionOk="0" h="2138" w="2497">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7"/>
          <p:cNvSpPr/>
          <p:nvPr/>
        </p:nvSpPr>
        <p:spPr>
          <a:xfrm>
            <a:off x="3441808" y="1822608"/>
            <a:ext cx="30925" cy="26478"/>
          </a:xfrm>
          <a:custGeom>
            <a:rect b="b" l="l" r="r" t="t"/>
            <a:pathLst>
              <a:path extrusionOk="0" h="2138" w="2497">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7"/>
          <p:cNvSpPr/>
          <p:nvPr/>
        </p:nvSpPr>
        <p:spPr>
          <a:xfrm>
            <a:off x="3404057" y="2577470"/>
            <a:ext cx="30925" cy="26392"/>
          </a:xfrm>
          <a:custGeom>
            <a:rect b="b" l="l" r="r" t="t"/>
            <a:pathLst>
              <a:path extrusionOk="0" h="2131" w="2497">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7"/>
          <p:cNvSpPr/>
          <p:nvPr/>
        </p:nvSpPr>
        <p:spPr>
          <a:xfrm>
            <a:off x="3404057" y="2539707"/>
            <a:ext cx="30925" cy="26429"/>
          </a:xfrm>
          <a:custGeom>
            <a:rect b="b" l="l" r="r" t="t"/>
            <a:pathLst>
              <a:path extrusionOk="0" h="2134" w="2497">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27"/>
          <p:cNvSpPr/>
          <p:nvPr/>
        </p:nvSpPr>
        <p:spPr>
          <a:xfrm>
            <a:off x="3404057" y="2501956"/>
            <a:ext cx="30925" cy="26429"/>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7"/>
          <p:cNvSpPr/>
          <p:nvPr/>
        </p:nvSpPr>
        <p:spPr>
          <a:xfrm>
            <a:off x="3404057" y="2464192"/>
            <a:ext cx="30925" cy="26478"/>
          </a:xfrm>
          <a:custGeom>
            <a:rect b="b" l="l" r="r" t="t"/>
            <a:pathLst>
              <a:path extrusionOk="0" h="2138" w="2497">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7"/>
          <p:cNvSpPr/>
          <p:nvPr/>
        </p:nvSpPr>
        <p:spPr>
          <a:xfrm>
            <a:off x="3404057" y="2426441"/>
            <a:ext cx="30925" cy="26466"/>
          </a:xfrm>
          <a:custGeom>
            <a:rect b="b" l="l" r="r" t="t"/>
            <a:pathLst>
              <a:path extrusionOk="0" h="2137" w="2497">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7"/>
          <p:cNvSpPr/>
          <p:nvPr/>
        </p:nvSpPr>
        <p:spPr>
          <a:xfrm>
            <a:off x="3404057" y="2388776"/>
            <a:ext cx="30925" cy="26404"/>
          </a:xfrm>
          <a:custGeom>
            <a:rect b="b" l="l" r="r" t="t"/>
            <a:pathLst>
              <a:path extrusionOk="0" h="2132" w="2497">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7"/>
          <p:cNvSpPr/>
          <p:nvPr/>
        </p:nvSpPr>
        <p:spPr>
          <a:xfrm>
            <a:off x="3404057" y="2351025"/>
            <a:ext cx="30925" cy="26429"/>
          </a:xfrm>
          <a:custGeom>
            <a:rect b="b" l="l" r="r" t="t"/>
            <a:pathLst>
              <a:path extrusionOk="0" h="2134" w="2497">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7"/>
          <p:cNvSpPr/>
          <p:nvPr/>
        </p:nvSpPr>
        <p:spPr>
          <a:xfrm>
            <a:off x="3404057" y="2313262"/>
            <a:ext cx="30925" cy="26478"/>
          </a:xfrm>
          <a:custGeom>
            <a:rect b="b" l="l" r="r" t="t"/>
            <a:pathLst>
              <a:path extrusionOk="0" h="2138" w="2497">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7"/>
          <p:cNvSpPr/>
          <p:nvPr/>
        </p:nvSpPr>
        <p:spPr>
          <a:xfrm>
            <a:off x="3404057" y="2275510"/>
            <a:ext cx="30987" cy="26466"/>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7"/>
          <p:cNvSpPr/>
          <p:nvPr/>
        </p:nvSpPr>
        <p:spPr>
          <a:xfrm>
            <a:off x="3404057" y="2237747"/>
            <a:ext cx="30925" cy="26429"/>
          </a:xfrm>
          <a:custGeom>
            <a:rect b="b" l="l" r="r" t="t"/>
            <a:pathLst>
              <a:path extrusionOk="0" h="2134" w="2497">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7"/>
          <p:cNvSpPr/>
          <p:nvPr/>
        </p:nvSpPr>
        <p:spPr>
          <a:xfrm>
            <a:off x="3404057" y="2199996"/>
            <a:ext cx="30925" cy="26417"/>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7"/>
          <p:cNvSpPr/>
          <p:nvPr/>
        </p:nvSpPr>
        <p:spPr>
          <a:xfrm>
            <a:off x="3404057" y="2162232"/>
            <a:ext cx="30925" cy="26478"/>
          </a:xfrm>
          <a:custGeom>
            <a:rect b="b" l="l" r="r" t="t"/>
            <a:pathLst>
              <a:path extrusionOk="0" h="2138" w="2497">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7"/>
          <p:cNvSpPr/>
          <p:nvPr/>
        </p:nvSpPr>
        <p:spPr>
          <a:xfrm>
            <a:off x="3404057" y="2124469"/>
            <a:ext cx="30925" cy="26478"/>
          </a:xfrm>
          <a:custGeom>
            <a:rect b="b" l="l" r="r" t="t"/>
            <a:pathLst>
              <a:path extrusionOk="0" h="2138" w="2497">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7"/>
          <p:cNvSpPr/>
          <p:nvPr/>
        </p:nvSpPr>
        <p:spPr>
          <a:xfrm>
            <a:off x="3404057" y="2086816"/>
            <a:ext cx="30925" cy="26392"/>
          </a:xfrm>
          <a:custGeom>
            <a:rect b="b" l="l" r="r" t="t"/>
            <a:pathLst>
              <a:path extrusionOk="0" h="2131" w="2497">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7"/>
          <p:cNvSpPr/>
          <p:nvPr/>
        </p:nvSpPr>
        <p:spPr>
          <a:xfrm>
            <a:off x="3404057" y="2049065"/>
            <a:ext cx="30925" cy="26417"/>
          </a:xfrm>
          <a:custGeom>
            <a:rect b="b" l="l" r="r" t="t"/>
            <a:pathLst>
              <a:path extrusionOk="0" h="2133" w="2497">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7"/>
          <p:cNvSpPr/>
          <p:nvPr/>
        </p:nvSpPr>
        <p:spPr>
          <a:xfrm>
            <a:off x="3404057" y="2011302"/>
            <a:ext cx="30925" cy="26429"/>
          </a:xfrm>
          <a:custGeom>
            <a:rect b="b" l="l" r="r" t="t"/>
            <a:pathLst>
              <a:path extrusionOk="0" h="2134" w="2497">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7"/>
          <p:cNvSpPr/>
          <p:nvPr/>
        </p:nvSpPr>
        <p:spPr>
          <a:xfrm>
            <a:off x="3404057" y="1973538"/>
            <a:ext cx="30925" cy="26478"/>
          </a:xfrm>
          <a:custGeom>
            <a:rect b="b" l="l" r="r" t="t"/>
            <a:pathLst>
              <a:path extrusionOk="0" h="2138" w="2497">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7"/>
          <p:cNvSpPr/>
          <p:nvPr/>
        </p:nvSpPr>
        <p:spPr>
          <a:xfrm>
            <a:off x="3404057" y="1935886"/>
            <a:ext cx="30925" cy="26379"/>
          </a:xfrm>
          <a:custGeom>
            <a:rect b="b" l="l" r="r" t="t"/>
            <a:pathLst>
              <a:path extrusionOk="0" h="2130" w="2497">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7"/>
          <p:cNvSpPr/>
          <p:nvPr/>
        </p:nvSpPr>
        <p:spPr>
          <a:xfrm>
            <a:off x="3404057" y="1784857"/>
            <a:ext cx="30925" cy="26478"/>
          </a:xfrm>
          <a:custGeom>
            <a:rect b="b" l="l" r="r" t="t"/>
            <a:pathLst>
              <a:path extrusionOk="0" h="2138" w="2497">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7"/>
          <p:cNvSpPr/>
          <p:nvPr/>
        </p:nvSpPr>
        <p:spPr>
          <a:xfrm>
            <a:off x="3366393" y="2539707"/>
            <a:ext cx="30826" cy="26429"/>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7"/>
          <p:cNvSpPr/>
          <p:nvPr/>
        </p:nvSpPr>
        <p:spPr>
          <a:xfrm>
            <a:off x="3366393" y="2501956"/>
            <a:ext cx="30826" cy="2642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7"/>
          <p:cNvSpPr/>
          <p:nvPr/>
        </p:nvSpPr>
        <p:spPr>
          <a:xfrm>
            <a:off x="3366393" y="2464192"/>
            <a:ext cx="30826" cy="26478"/>
          </a:xfrm>
          <a:custGeom>
            <a:rect b="b" l="l" r="r" t="t"/>
            <a:pathLst>
              <a:path extrusionOk="0" h="2138" w="2489">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7"/>
          <p:cNvSpPr/>
          <p:nvPr/>
        </p:nvSpPr>
        <p:spPr>
          <a:xfrm>
            <a:off x="3366393" y="2426441"/>
            <a:ext cx="30826" cy="26466"/>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7"/>
          <p:cNvSpPr/>
          <p:nvPr/>
        </p:nvSpPr>
        <p:spPr>
          <a:xfrm>
            <a:off x="3366393" y="2388776"/>
            <a:ext cx="30826" cy="26404"/>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7"/>
          <p:cNvSpPr/>
          <p:nvPr/>
        </p:nvSpPr>
        <p:spPr>
          <a:xfrm>
            <a:off x="3366393" y="2351025"/>
            <a:ext cx="30826" cy="2642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7"/>
          <p:cNvSpPr/>
          <p:nvPr/>
        </p:nvSpPr>
        <p:spPr>
          <a:xfrm>
            <a:off x="3366393" y="2313262"/>
            <a:ext cx="30826" cy="2647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7"/>
          <p:cNvSpPr/>
          <p:nvPr/>
        </p:nvSpPr>
        <p:spPr>
          <a:xfrm>
            <a:off x="3366393" y="2275510"/>
            <a:ext cx="30900" cy="26466"/>
          </a:xfrm>
          <a:custGeom>
            <a:rect b="b" l="l" r="r" t="t"/>
            <a:pathLst>
              <a:path extrusionOk="0" h="2137" w="2495">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7"/>
          <p:cNvSpPr/>
          <p:nvPr/>
        </p:nvSpPr>
        <p:spPr>
          <a:xfrm>
            <a:off x="3366393" y="2237747"/>
            <a:ext cx="30826" cy="26429"/>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7"/>
          <p:cNvSpPr/>
          <p:nvPr/>
        </p:nvSpPr>
        <p:spPr>
          <a:xfrm>
            <a:off x="3366393" y="2199996"/>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7"/>
          <p:cNvSpPr/>
          <p:nvPr/>
        </p:nvSpPr>
        <p:spPr>
          <a:xfrm>
            <a:off x="3366393" y="2162232"/>
            <a:ext cx="30826" cy="26478"/>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7"/>
          <p:cNvSpPr/>
          <p:nvPr/>
        </p:nvSpPr>
        <p:spPr>
          <a:xfrm>
            <a:off x="3366393" y="2124469"/>
            <a:ext cx="30826" cy="26478"/>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7"/>
          <p:cNvSpPr/>
          <p:nvPr/>
        </p:nvSpPr>
        <p:spPr>
          <a:xfrm>
            <a:off x="3366393" y="2086816"/>
            <a:ext cx="30826" cy="26392"/>
          </a:xfrm>
          <a:custGeom>
            <a:rect b="b" l="l" r="r" t="t"/>
            <a:pathLst>
              <a:path extrusionOk="0" h="2131" w="2489">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7"/>
          <p:cNvSpPr/>
          <p:nvPr/>
        </p:nvSpPr>
        <p:spPr>
          <a:xfrm>
            <a:off x="3366393" y="2049065"/>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7"/>
          <p:cNvSpPr/>
          <p:nvPr/>
        </p:nvSpPr>
        <p:spPr>
          <a:xfrm>
            <a:off x="3366393" y="2011302"/>
            <a:ext cx="30826" cy="2642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7"/>
          <p:cNvSpPr/>
          <p:nvPr/>
        </p:nvSpPr>
        <p:spPr>
          <a:xfrm>
            <a:off x="3366393" y="1973538"/>
            <a:ext cx="30826" cy="2647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7"/>
          <p:cNvSpPr/>
          <p:nvPr/>
        </p:nvSpPr>
        <p:spPr>
          <a:xfrm>
            <a:off x="3366393" y="1935886"/>
            <a:ext cx="30826" cy="26379"/>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7"/>
          <p:cNvSpPr/>
          <p:nvPr/>
        </p:nvSpPr>
        <p:spPr>
          <a:xfrm>
            <a:off x="3366393" y="1898135"/>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7"/>
          <p:cNvSpPr/>
          <p:nvPr/>
        </p:nvSpPr>
        <p:spPr>
          <a:xfrm>
            <a:off x="3328641" y="2426441"/>
            <a:ext cx="30813" cy="26466"/>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7"/>
          <p:cNvSpPr/>
          <p:nvPr/>
        </p:nvSpPr>
        <p:spPr>
          <a:xfrm>
            <a:off x="3328641" y="2388776"/>
            <a:ext cx="30813" cy="26404"/>
          </a:xfrm>
          <a:custGeom>
            <a:rect b="b" l="l" r="r" t="t"/>
            <a:pathLst>
              <a:path extrusionOk="0" h="2132" w="2488">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7"/>
          <p:cNvSpPr/>
          <p:nvPr/>
        </p:nvSpPr>
        <p:spPr>
          <a:xfrm>
            <a:off x="3328641" y="2351025"/>
            <a:ext cx="30813" cy="26429"/>
          </a:xfrm>
          <a:custGeom>
            <a:rect b="b" l="l" r="r" t="t"/>
            <a:pathLst>
              <a:path extrusionOk="0" h="2134"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7"/>
          <p:cNvSpPr/>
          <p:nvPr/>
        </p:nvSpPr>
        <p:spPr>
          <a:xfrm>
            <a:off x="3328641" y="2313262"/>
            <a:ext cx="30813" cy="26478"/>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7"/>
          <p:cNvSpPr/>
          <p:nvPr/>
        </p:nvSpPr>
        <p:spPr>
          <a:xfrm>
            <a:off x="3328641" y="2275510"/>
            <a:ext cx="30887" cy="26466"/>
          </a:xfrm>
          <a:custGeom>
            <a:rect b="b" l="l" r="r" t="t"/>
            <a:pathLst>
              <a:path extrusionOk="0" h="2137" w="2494">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7"/>
          <p:cNvSpPr/>
          <p:nvPr/>
        </p:nvSpPr>
        <p:spPr>
          <a:xfrm>
            <a:off x="3328641" y="2237747"/>
            <a:ext cx="30813" cy="26429"/>
          </a:xfrm>
          <a:custGeom>
            <a:rect b="b" l="l" r="r" t="t"/>
            <a:pathLst>
              <a:path extrusionOk="0" h="2134" w="2488">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7"/>
          <p:cNvSpPr/>
          <p:nvPr/>
        </p:nvSpPr>
        <p:spPr>
          <a:xfrm>
            <a:off x="3328641" y="2199996"/>
            <a:ext cx="30813" cy="26417"/>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7"/>
          <p:cNvSpPr/>
          <p:nvPr/>
        </p:nvSpPr>
        <p:spPr>
          <a:xfrm>
            <a:off x="3328641" y="2162232"/>
            <a:ext cx="30813" cy="26478"/>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7"/>
          <p:cNvSpPr/>
          <p:nvPr/>
        </p:nvSpPr>
        <p:spPr>
          <a:xfrm>
            <a:off x="3328641" y="2124469"/>
            <a:ext cx="30813" cy="26478"/>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7"/>
          <p:cNvSpPr/>
          <p:nvPr/>
        </p:nvSpPr>
        <p:spPr>
          <a:xfrm>
            <a:off x="3328641" y="2086816"/>
            <a:ext cx="30813" cy="26392"/>
          </a:xfrm>
          <a:custGeom>
            <a:rect b="b" l="l" r="r" t="t"/>
            <a:pathLst>
              <a:path extrusionOk="0" h="2131" w="2488">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7"/>
          <p:cNvSpPr/>
          <p:nvPr/>
        </p:nvSpPr>
        <p:spPr>
          <a:xfrm>
            <a:off x="3328641" y="2049065"/>
            <a:ext cx="30813" cy="26417"/>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7"/>
          <p:cNvSpPr/>
          <p:nvPr/>
        </p:nvSpPr>
        <p:spPr>
          <a:xfrm>
            <a:off x="3328641" y="2011302"/>
            <a:ext cx="30813" cy="2642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27"/>
          <p:cNvSpPr/>
          <p:nvPr/>
        </p:nvSpPr>
        <p:spPr>
          <a:xfrm>
            <a:off x="3328641" y="1973538"/>
            <a:ext cx="30813" cy="26478"/>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7"/>
          <p:cNvSpPr/>
          <p:nvPr/>
        </p:nvSpPr>
        <p:spPr>
          <a:xfrm>
            <a:off x="3328641" y="1935886"/>
            <a:ext cx="30813" cy="26379"/>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7"/>
          <p:cNvSpPr/>
          <p:nvPr/>
        </p:nvSpPr>
        <p:spPr>
          <a:xfrm>
            <a:off x="3328641" y="1898135"/>
            <a:ext cx="30813" cy="26417"/>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7"/>
          <p:cNvSpPr/>
          <p:nvPr/>
        </p:nvSpPr>
        <p:spPr>
          <a:xfrm>
            <a:off x="3328641" y="1860371"/>
            <a:ext cx="30813" cy="2642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27"/>
          <p:cNvSpPr/>
          <p:nvPr/>
        </p:nvSpPr>
        <p:spPr>
          <a:xfrm>
            <a:off x="3328641" y="1747204"/>
            <a:ext cx="30813" cy="26417"/>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7"/>
          <p:cNvSpPr/>
          <p:nvPr/>
        </p:nvSpPr>
        <p:spPr>
          <a:xfrm>
            <a:off x="3290878" y="2501956"/>
            <a:ext cx="30826" cy="26429"/>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27"/>
          <p:cNvSpPr/>
          <p:nvPr/>
        </p:nvSpPr>
        <p:spPr>
          <a:xfrm>
            <a:off x="3290878" y="2464192"/>
            <a:ext cx="30826" cy="26478"/>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27"/>
          <p:cNvSpPr/>
          <p:nvPr/>
        </p:nvSpPr>
        <p:spPr>
          <a:xfrm>
            <a:off x="3290878" y="2426441"/>
            <a:ext cx="30826" cy="26466"/>
          </a:xfrm>
          <a:custGeom>
            <a:rect b="b" l="l" r="r" t="t"/>
            <a:pathLst>
              <a:path extrusionOk="0" h="2137" w="2489">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7"/>
          <p:cNvSpPr/>
          <p:nvPr/>
        </p:nvSpPr>
        <p:spPr>
          <a:xfrm>
            <a:off x="3290878" y="2388776"/>
            <a:ext cx="30826" cy="26404"/>
          </a:xfrm>
          <a:custGeom>
            <a:rect b="b" l="l" r="r" t="t"/>
            <a:pathLst>
              <a:path extrusionOk="0" h="2132" w="2489">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27"/>
          <p:cNvSpPr/>
          <p:nvPr/>
        </p:nvSpPr>
        <p:spPr>
          <a:xfrm>
            <a:off x="3290878" y="2351025"/>
            <a:ext cx="30826" cy="26429"/>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27"/>
          <p:cNvSpPr/>
          <p:nvPr/>
        </p:nvSpPr>
        <p:spPr>
          <a:xfrm>
            <a:off x="3290878" y="2313262"/>
            <a:ext cx="30826" cy="26478"/>
          </a:xfrm>
          <a:custGeom>
            <a:rect b="b" l="l" r="r" t="t"/>
            <a:pathLst>
              <a:path extrusionOk="0" h="2138" w="2489">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27"/>
          <p:cNvSpPr/>
          <p:nvPr/>
        </p:nvSpPr>
        <p:spPr>
          <a:xfrm>
            <a:off x="3290878" y="2275510"/>
            <a:ext cx="30900" cy="26466"/>
          </a:xfrm>
          <a:custGeom>
            <a:rect b="b" l="l" r="r" t="t"/>
            <a:pathLst>
              <a:path extrusionOk="0" h="2137" w="2495">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7"/>
          <p:cNvSpPr/>
          <p:nvPr/>
        </p:nvSpPr>
        <p:spPr>
          <a:xfrm>
            <a:off x="3290878" y="2237747"/>
            <a:ext cx="30826" cy="26429"/>
          </a:xfrm>
          <a:custGeom>
            <a:rect b="b" l="l" r="r" t="t"/>
            <a:pathLst>
              <a:path extrusionOk="0" h="2134" w="2489">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7"/>
          <p:cNvSpPr/>
          <p:nvPr/>
        </p:nvSpPr>
        <p:spPr>
          <a:xfrm>
            <a:off x="3290878" y="2199996"/>
            <a:ext cx="30826" cy="26417"/>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27"/>
          <p:cNvSpPr/>
          <p:nvPr/>
        </p:nvSpPr>
        <p:spPr>
          <a:xfrm>
            <a:off x="3290878" y="2162232"/>
            <a:ext cx="30826" cy="26478"/>
          </a:xfrm>
          <a:custGeom>
            <a:rect b="b" l="l" r="r" t="t"/>
            <a:pathLst>
              <a:path extrusionOk="0" h="2138" w="2489">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27"/>
          <p:cNvSpPr/>
          <p:nvPr/>
        </p:nvSpPr>
        <p:spPr>
          <a:xfrm>
            <a:off x="3290878" y="2124469"/>
            <a:ext cx="30826" cy="26478"/>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7"/>
          <p:cNvSpPr/>
          <p:nvPr/>
        </p:nvSpPr>
        <p:spPr>
          <a:xfrm>
            <a:off x="3290878" y="2086816"/>
            <a:ext cx="30826" cy="26392"/>
          </a:xfrm>
          <a:custGeom>
            <a:rect b="b" l="l" r="r" t="t"/>
            <a:pathLst>
              <a:path extrusionOk="0" h="2131" w="2489">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27"/>
          <p:cNvSpPr/>
          <p:nvPr/>
        </p:nvSpPr>
        <p:spPr>
          <a:xfrm>
            <a:off x="3290878" y="2049065"/>
            <a:ext cx="30826" cy="26417"/>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27"/>
          <p:cNvSpPr/>
          <p:nvPr/>
        </p:nvSpPr>
        <p:spPr>
          <a:xfrm>
            <a:off x="3290878" y="2011302"/>
            <a:ext cx="30826" cy="26429"/>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27"/>
          <p:cNvSpPr/>
          <p:nvPr/>
        </p:nvSpPr>
        <p:spPr>
          <a:xfrm>
            <a:off x="3290878" y="1973538"/>
            <a:ext cx="30826" cy="26478"/>
          </a:xfrm>
          <a:custGeom>
            <a:rect b="b" l="l" r="r" t="t"/>
            <a:pathLst>
              <a:path extrusionOk="0" h="2138" w="2489">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27"/>
          <p:cNvSpPr/>
          <p:nvPr/>
        </p:nvSpPr>
        <p:spPr>
          <a:xfrm>
            <a:off x="3290878" y="1935886"/>
            <a:ext cx="30826" cy="26379"/>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27"/>
          <p:cNvSpPr/>
          <p:nvPr/>
        </p:nvSpPr>
        <p:spPr>
          <a:xfrm>
            <a:off x="3290878" y="1898135"/>
            <a:ext cx="30826" cy="26417"/>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27"/>
          <p:cNvSpPr/>
          <p:nvPr/>
        </p:nvSpPr>
        <p:spPr>
          <a:xfrm>
            <a:off x="3290878" y="1784857"/>
            <a:ext cx="30826" cy="26478"/>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27"/>
          <p:cNvSpPr/>
          <p:nvPr/>
        </p:nvSpPr>
        <p:spPr>
          <a:xfrm>
            <a:off x="3253127" y="2426441"/>
            <a:ext cx="30912" cy="26466"/>
          </a:xfrm>
          <a:custGeom>
            <a:rect b="b" l="l" r="r" t="t"/>
            <a:pathLst>
              <a:path extrusionOk="0" h="2137" w="2496">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27"/>
          <p:cNvSpPr/>
          <p:nvPr/>
        </p:nvSpPr>
        <p:spPr>
          <a:xfrm>
            <a:off x="3253127" y="2388776"/>
            <a:ext cx="30912" cy="26404"/>
          </a:xfrm>
          <a:custGeom>
            <a:rect b="b" l="l" r="r" t="t"/>
            <a:pathLst>
              <a:path extrusionOk="0" h="2132" w="2496">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27"/>
          <p:cNvSpPr/>
          <p:nvPr/>
        </p:nvSpPr>
        <p:spPr>
          <a:xfrm>
            <a:off x="3253127" y="2351025"/>
            <a:ext cx="30912" cy="26429"/>
          </a:xfrm>
          <a:custGeom>
            <a:rect b="b" l="l" r="r" t="t"/>
            <a:pathLst>
              <a:path extrusionOk="0" h="2134" w="2496">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27"/>
          <p:cNvSpPr/>
          <p:nvPr/>
        </p:nvSpPr>
        <p:spPr>
          <a:xfrm>
            <a:off x="3253127" y="2313262"/>
            <a:ext cx="30912" cy="26478"/>
          </a:xfrm>
          <a:custGeom>
            <a:rect b="b" l="l" r="r" t="t"/>
            <a:pathLst>
              <a:path extrusionOk="0" h="2138" w="2496">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27"/>
          <p:cNvSpPr/>
          <p:nvPr/>
        </p:nvSpPr>
        <p:spPr>
          <a:xfrm>
            <a:off x="3253127" y="2275510"/>
            <a:ext cx="30987" cy="26466"/>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7"/>
          <p:cNvSpPr/>
          <p:nvPr/>
        </p:nvSpPr>
        <p:spPr>
          <a:xfrm>
            <a:off x="3253127" y="2237747"/>
            <a:ext cx="30912" cy="26429"/>
          </a:xfrm>
          <a:custGeom>
            <a:rect b="b" l="l" r="r" t="t"/>
            <a:pathLst>
              <a:path extrusionOk="0" h="2134" w="2496">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7"/>
          <p:cNvSpPr/>
          <p:nvPr/>
        </p:nvSpPr>
        <p:spPr>
          <a:xfrm>
            <a:off x="3253127" y="2199996"/>
            <a:ext cx="30912" cy="26417"/>
          </a:xfrm>
          <a:custGeom>
            <a:rect b="b" l="l" r="r" t="t"/>
            <a:pathLst>
              <a:path extrusionOk="0" h="2133" w="2496">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27"/>
          <p:cNvSpPr/>
          <p:nvPr/>
        </p:nvSpPr>
        <p:spPr>
          <a:xfrm>
            <a:off x="3253127" y="2162232"/>
            <a:ext cx="30912" cy="26478"/>
          </a:xfrm>
          <a:custGeom>
            <a:rect b="b" l="l" r="r" t="t"/>
            <a:pathLst>
              <a:path extrusionOk="0" h="2138" w="2496">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27"/>
          <p:cNvSpPr/>
          <p:nvPr/>
        </p:nvSpPr>
        <p:spPr>
          <a:xfrm>
            <a:off x="3253127" y="2124469"/>
            <a:ext cx="30912" cy="26478"/>
          </a:xfrm>
          <a:custGeom>
            <a:rect b="b" l="l" r="r" t="t"/>
            <a:pathLst>
              <a:path extrusionOk="0" h="2138" w="2496">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27"/>
          <p:cNvSpPr/>
          <p:nvPr/>
        </p:nvSpPr>
        <p:spPr>
          <a:xfrm>
            <a:off x="3253127" y="2086816"/>
            <a:ext cx="30912" cy="26392"/>
          </a:xfrm>
          <a:custGeom>
            <a:rect b="b" l="l" r="r" t="t"/>
            <a:pathLst>
              <a:path extrusionOk="0" h="2131" w="2496">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27"/>
          <p:cNvSpPr/>
          <p:nvPr/>
        </p:nvSpPr>
        <p:spPr>
          <a:xfrm>
            <a:off x="3253127" y="2049065"/>
            <a:ext cx="30912" cy="26417"/>
          </a:xfrm>
          <a:custGeom>
            <a:rect b="b" l="l" r="r" t="t"/>
            <a:pathLst>
              <a:path extrusionOk="0" h="2133" w="2496">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27"/>
          <p:cNvSpPr/>
          <p:nvPr/>
        </p:nvSpPr>
        <p:spPr>
          <a:xfrm>
            <a:off x="3253127" y="2011302"/>
            <a:ext cx="30912" cy="26429"/>
          </a:xfrm>
          <a:custGeom>
            <a:rect b="b" l="l" r="r" t="t"/>
            <a:pathLst>
              <a:path extrusionOk="0" h="2134" w="2496">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27"/>
          <p:cNvSpPr/>
          <p:nvPr/>
        </p:nvSpPr>
        <p:spPr>
          <a:xfrm>
            <a:off x="3253127" y="1973538"/>
            <a:ext cx="30912" cy="26478"/>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27"/>
          <p:cNvSpPr/>
          <p:nvPr/>
        </p:nvSpPr>
        <p:spPr>
          <a:xfrm>
            <a:off x="3253127" y="1935886"/>
            <a:ext cx="30912" cy="26379"/>
          </a:xfrm>
          <a:custGeom>
            <a:rect b="b" l="l" r="r" t="t"/>
            <a:pathLst>
              <a:path extrusionOk="0" h="2130" w="2496">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27"/>
          <p:cNvSpPr/>
          <p:nvPr/>
        </p:nvSpPr>
        <p:spPr>
          <a:xfrm>
            <a:off x="3253127" y="1822608"/>
            <a:ext cx="30912" cy="26478"/>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27"/>
          <p:cNvSpPr/>
          <p:nvPr/>
        </p:nvSpPr>
        <p:spPr>
          <a:xfrm>
            <a:off x="3215363" y="2351025"/>
            <a:ext cx="30925" cy="26429"/>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27"/>
          <p:cNvSpPr/>
          <p:nvPr/>
        </p:nvSpPr>
        <p:spPr>
          <a:xfrm>
            <a:off x="3215363" y="2313262"/>
            <a:ext cx="30925" cy="26478"/>
          </a:xfrm>
          <a:custGeom>
            <a:rect b="b" l="l" r="r" t="t"/>
            <a:pathLst>
              <a:path extrusionOk="0" h="2138" w="2497">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27"/>
          <p:cNvSpPr/>
          <p:nvPr/>
        </p:nvSpPr>
        <p:spPr>
          <a:xfrm>
            <a:off x="3215363" y="2275510"/>
            <a:ext cx="30999" cy="26466"/>
          </a:xfrm>
          <a:custGeom>
            <a:rect b="b" l="l" r="r" t="t"/>
            <a:pathLst>
              <a:path extrusionOk="0" h="2137" w="2503">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27"/>
          <p:cNvSpPr/>
          <p:nvPr/>
        </p:nvSpPr>
        <p:spPr>
          <a:xfrm>
            <a:off x="3215363" y="2237747"/>
            <a:ext cx="30925" cy="26429"/>
          </a:xfrm>
          <a:custGeom>
            <a:rect b="b" l="l" r="r" t="t"/>
            <a:pathLst>
              <a:path extrusionOk="0" h="2134" w="2497">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27"/>
          <p:cNvSpPr/>
          <p:nvPr/>
        </p:nvSpPr>
        <p:spPr>
          <a:xfrm>
            <a:off x="3215363" y="2199996"/>
            <a:ext cx="30925" cy="26417"/>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27"/>
          <p:cNvSpPr/>
          <p:nvPr/>
        </p:nvSpPr>
        <p:spPr>
          <a:xfrm>
            <a:off x="3215363" y="2162232"/>
            <a:ext cx="30925" cy="26478"/>
          </a:xfrm>
          <a:custGeom>
            <a:rect b="b" l="l" r="r" t="t"/>
            <a:pathLst>
              <a:path extrusionOk="0" h="2138" w="2497">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27"/>
          <p:cNvSpPr/>
          <p:nvPr/>
        </p:nvSpPr>
        <p:spPr>
          <a:xfrm>
            <a:off x="3215363" y="2124469"/>
            <a:ext cx="30925" cy="26478"/>
          </a:xfrm>
          <a:custGeom>
            <a:rect b="b" l="l" r="r" t="t"/>
            <a:pathLst>
              <a:path extrusionOk="0" h="2138" w="2497">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27"/>
          <p:cNvSpPr/>
          <p:nvPr/>
        </p:nvSpPr>
        <p:spPr>
          <a:xfrm>
            <a:off x="3215363" y="2086816"/>
            <a:ext cx="30925" cy="26392"/>
          </a:xfrm>
          <a:custGeom>
            <a:rect b="b" l="l" r="r" t="t"/>
            <a:pathLst>
              <a:path extrusionOk="0" h="2131" w="2497">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27"/>
          <p:cNvSpPr/>
          <p:nvPr/>
        </p:nvSpPr>
        <p:spPr>
          <a:xfrm>
            <a:off x="3215363" y="2049065"/>
            <a:ext cx="30925" cy="26417"/>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27"/>
          <p:cNvSpPr/>
          <p:nvPr/>
        </p:nvSpPr>
        <p:spPr>
          <a:xfrm>
            <a:off x="3215363" y="2011302"/>
            <a:ext cx="30925" cy="26429"/>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27"/>
          <p:cNvSpPr/>
          <p:nvPr/>
        </p:nvSpPr>
        <p:spPr>
          <a:xfrm>
            <a:off x="3215363" y="1973538"/>
            <a:ext cx="30925" cy="26478"/>
          </a:xfrm>
          <a:custGeom>
            <a:rect b="b" l="l" r="r" t="t"/>
            <a:pathLst>
              <a:path extrusionOk="0" h="2138" w="2497">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7"/>
          <p:cNvSpPr/>
          <p:nvPr/>
        </p:nvSpPr>
        <p:spPr>
          <a:xfrm>
            <a:off x="3215363" y="1935886"/>
            <a:ext cx="30925" cy="26379"/>
          </a:xfrm>
          <a:custGeom>
            <a:rect b="b" l="l" r="r" t="t"/>
            <a:pathLst>
              <a:path extrusionOk="0" h="2130" w="2497">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27"/>
          <p:cNvSpPr/>
          <p:nvPr/>
        </p:nvSpPr>
        <p:spPr>
          <a:xfrm>
            <a:off x="3215363" y="1860371"/>
            <a:ext cx="30925" cy="26429"/>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27"/>
          <p:cNvSpPr/>
          <p:nvPr/>
        </p:nvSpPr>
        <p:spPr>
          <a:xfrm>
            <a:off x="3215363" y="1822608"/>
            <a:ext cx="30925" cy="26478"/>
          </a:xfrm>
          <a:custGeom>
            <a:rect b="b" l="l" r="r" t="t"/>
            <a:pathLst>
              <a:path extrusionOk="0" h="2138" w="2497">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27"/>
          <p:cNvSpPr/>
          <p:nvPr/>
        </p:nvSpPr>
        <p:spPr>
          <a:xfrm>
            <a:off x="3215363" y="1784857"/>
            <a:ext cx="30925" cy="26478"/>
          </a:xfrm>
          <a:custGeom>
            <a:rect b="b" l="l" r="r" t="t"/>
            <a:pathLst>
              <a:path extrusionOk="0" h="2138" w="2497">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27"/>
          <p:cNvSpPr/>
          <p:nvPr/>
        </p:nvSpPr>
        <p:spPr>
          <a:xfrm>
            <a:off x="3177711" y="2199996"/>
            <a:ext cx="30813" cy="26417"/>
          </a:xfrm>
          <a:custGeom>
            <a:rect b="b" l="l" r="r" t="t"/>
            <a:pathLst>
              <a:path extrusionOk="0" h="2133"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27"/>
          <p:cNvSpPr/>
          <p:nvPr/>
        </p:nvSpPr>
        <p:spPr>
          <a:xfrm>
            <a:off x="3177711" y="2162232"/>
            <a:ext cx="30813" cy="26478"/>
          </a:xfrm>
          <a:custGeom>
            <a:rect b="b" l="l" r="r" t="t"/>
            <a:pathLst>
              <a:path extrusionOk="0" h="2138" w="2488">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27"/>
          <p:cNvSpPr/>
          <p:nvPr/>
        </p:nvSpPr>
        <p:spPr>
          <a:xfrm>
            <a:off x="3177711" y="2124469"/>
            <a:ext cx="30813" cy="26478"/>
          </a:xfrm>
          <a:custGeom>
            <a:rect b="b" l="l" r="r" t="t"/>
            <a:pathLst>
              <a:path extrusionOk="0" h="2138" w="2488">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27"/>
          <p:cNvSpPr/>
          <p:nvPr/>
        </p:nvSpPr>
        <p:spPr>
          <a:xfrm>
            <a:off x="3177711" y="2086816"/>
            <a:ext cx="30813" cy="26392"/>
          </a:xfrm>
          <a:custGeom>
            <a:rect b="b" l="l" r="r" t="t"/>
            <a:pathLst>
              <a:path extrusionOk="0" h="2131" w="2488">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27"/>
          <p:cNvSpPr/>
          <p:nvPr/>
        </p:nvSpPr>
        <p:spPr>
          <a:xfrm>
            <a:off x="3177711" y="2049065"/>
            <a:ext cx="30813" cy="26417"/>
          </a:xfrm>
          <a:custGeom>
            <a:rect b="b" l="l" r="r" t="t"/>
            <a:pathLst>
              <a:path extrusionOk="0" h="2133"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27"/>
          <p:cNvSpPr/>
          <p:nvPr/>
        </p:nvSpPr>
        <p:spPr>
          <a:xfrm>
            <a:off x="3177711" y="2011302"/>
            <a:ext cx="30813" cy="26429"/>
          </a:xfrm>
          <a:custGeom>
            <a:rect b="b" l="l" r="r" t="t"/>
            <a:pathLst>
              <a:path extrusionOk="0" h="2134" w="2488">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27"/>
          <p:cNvSpPr/>
          <p:nvPr/>
        </p:nvSpPr>
        <p:spPr>
          <a:xfrm>
            <a:off x="3177711" y="1973538"/>
            <a:ext cx="30813" cy="26478"/>
          </a:xfrm>
          <a:custGeom>
            <a:rect b="b" l="l" r="r" t="t"/>
            <a:pathLst>
              <a:path extrusionOk="0" h="2138" w="2488">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27"/>
          <p:cNvSpPr/>
          <p:nvPr/>
        </p:nvSpPr>
        <p:spPr>
          <a:xfrm>
            <a:off x="3177711" y="1935886"/>
            <a:ext cx="30813" cy="26379"/>
          </a:xfrm>
          <a:custGeom>
            <a:rect b="b" l="l" r="r" t="t"/>
            <a:pathLst>
              <a:path extrusionOk="0" h="2130" w="2488">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27"/>
          <p:cNvSpPr/>
          <p:nvPr/>
        </p:nvSpPr>
        <p:spPr>
          <a:xfrm>
            <a:off x="3177711" y="1822608"/>
            <a:ext cx="30813" cy="26478"/>
          </a:xfrm>
          <a:custGeom>
            <a:rect b="b" l="l" r="r" t="t"/>
            <a:pathLst>
              <a:path extrusionOk="0" h="2138" w="2488">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27"/>
          <p:cNvSpPr/>
          <p:nvPr/>
        </p:nvSpPr>
        <p:spPr>
          <a:xfrm>
            <a:off x="3139947" y="2162232"/>
            <a:ext cx="30826" cy="26478"/>
          </a:xfrm>
          <a:custGeom>
            <a:rect b="b" l="l" r="r" t="t"/>
            <a:pathLst>
              <a:path extrusionOk="0" h="2138" w="2489">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27"/>
          <p:cNvSpPr/>
          <p:nvPr/>
        </p:nvSpPr>
        <p:spPr>
          <a:xfrm>
            <a:off x="3139947" y="2124469"/>
            <a:ext cx="30826" cy="26478"/>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27"/>
          <p:cNvSpPr/>
          <p:nvPr/>
        </p:nvSpPr>
        <p:spPr>
          <a:xfrm>
            <a:off x="3139947" y="2086816"/>
            <a:ext cx="30826" cy="26429"/>
          </a:xfrm>
          <a:custGeom>
            <a:rect b="b" l="l" r="r" t="t"/>
            <a:pathLst>
              <a:path extrusionOk="0" h="2134" w="2489">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27"/>
          <p:cNvSpPr/>
          <p:nvPr/>
        </p:nvSpPr>
        <p:spPr>
          <a:xfrm>
            <a:off x="3139947" y="2049065"/>
            <a:ext cx="30826" cy="26417"/>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27"/>
          <p:cNvSpPr/>
          <p:nvPr/>
        </p:nvSpPr>
        <p:spPr>
          <a:xfrm>
            <a:off x="3139947" y="2011302"/>
            <a:ext cx="30826" cy="26429"/>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27"/>
          <p:cNvSpPr/>
          <p:nvPr/>
        </p:nvSpPr>
        <p:spPr>
          <a:xfrm>
            <a:off x="3139947" y="1973538"/>
            <a:ext cx="30826" cy="26478"/>
          </a:xfrm>
          <a:custGeom>
            <a:rect b="b" l="l" r="r" t="t"/>
            <a:pathLst>
              <a:path extrusionOk="0" h="2138" w="2489">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27"/>
          <p:cNvSpPr/>
          <p:nvPr/>
        </p:nvSpPr>
        <p:spPr>
          <a:xfrm>
            <a:off x="3139947" y="1935886"/>
            <a:ext cx="30826" cy="26379"/>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27"/>
          <p:cNvSpPr/>
          <p:nvPr/>
        </p:nvSpPr>
        <p:spPr>
          <a:xfrm>
            <a:off x="3102196" y="2124469"/>
            <a:ext cx="30813" cy="26478"/>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27"/>
          <p:cNvSpPr/>
          <p:nvPr/>
        </p:nvSpPr>
        <p:spPr>
          <a:xfrm>
            <a:off x="3102196" y="2086816"/>
            <a:ext cx="30813" cy="26392"/>
          </a:xfrm>
          <a:custGeom>
            <a:rect b="b" l="l" r="r" t="t"/>
            <a:pathLst>
              <a:path extrusionOk="0" h="2131" w="2488">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27"/>
          <p:cNvSpPr/>
          <p:nvPr/>
        </p:nvSpPr>
        <p:spPr>
          <a:xfrm>
            <a:off x="3102196" y="2049065"/>
            <a:ext cx="30813" cy="26417"/>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27"/>
          <p:cNvSpPr/>
          <p:nvPr/>
        </p:nvSpPr>
        <p:spPr>
          <a:xfrm>
            <a:off x="3102196" y="2011302"/>
            <a:ext cx="30813" cy="2642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27"/>
          <p:cNvSpPr/>
          <p:nvPr/>
        </p:nvSpPr>
        <p:spPr>
          <a:xfrm>
            <a:off x="3102196" y="1973538"/>
            <a:ext cx="30813" cy="26478"/>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27"/>
          <p:cNvSpPr/>
          <p:nvPr/>
        </p:nvSpPr>
        <p:spPr>
          <a:xfrm>
            <a:off x="3102196" y="1935886"/>
            <a:ext cx="30813" cy="26379"/>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27"/>
          <p:cNvSpPr/>
          <p:nvPr/>
        </p:nvSpPr>
        <p:spPr>
          <a:xfrm>
            <a:off x="3064433" y="2049065"/>
            <a:ext cx="30925" cy="26417"/>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27"/>
          <p:cNvSpPr/>
          <p:nvPr/>
        </p:nvSpPr>
        <p:spPr>
          <a:xfrm>
            <a:off x="3064433" y="2011302"/>
            <a:ext cx="30925" cy="26429"/>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27"/>
          <p:cNvSpPr/>
          <p:nvPr/>
        </p:nvSpPr>
        <p:spPr>
          <a:xfrm>
            <a:off x="3064433" y="1973538"/>
            <a:ext cx="30925" cy="26478"/>
          </a:xfrm>
          <a:custGeom>
            <a:rect b="b" l="l" r="r" t="t"/>
            <a:pathLst>
              <a:path extrusionOk="0" h="2138" w="2497">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27"/>
          <p:cNvSpPr/>
          <p:nvPr/>
        </p:nvSpPr>
        <p:spPr>
          <a:xfrm>
            <a:off x="3064433" y="1935886"/>
            <a:ext cx="30925" cy="26379"/>
          </a:xfrm>
          <a:custGeom>
            <a:rect b="b" l="l" r="r" t="t"/>
            <a:pathLst>
              <a:path extrusionOk="0" h="2130" w="2497">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27"/>
          <p:cNvSpPr/>
          <p:nvPr/>
        </p:nvSpPr>
        <p:spPr>
          <a:xfrm>
            <a:off x="3026682" y="2049065"/>
            <a:ext cx="30813" cy="26417"/>
          </a:xfrm>
          <a:custGeom>
            <a:rect b="b" l="l" r="r" t="t"/>
            <a:pathLst>
              <a:path extrusionOk="0" h="2133" w="2488">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27"/>
          <p:cNvSpPr/>
          <p:nvPr/>
        </p:nvSpPr>
        <p:spPr>
          <a:xfrm>
            <a:off x="3026682" y="2011302"/>
            <a:ext cx="30813" cy="26429"/>
          </a:xfrm>
          <a:custGeom>
            <a:rect b="b" l="l" r="r" t="t"/>
            <a:pathLst>
              <a:path extrusionOk="0" h="2134" w="2488">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27"/>
          <p:cNvSpPr/>
          <p:nvPr/>
        </p:nvSpPr>
        <p:spPr>
          <a:xfrm>
            <a:off x="3026682" y="1973538"/>
            <a:ext cx="30813" cy="26478"/>
          </a:xfrm>
          <a:custGeom>
            <a:rect b="b" l="l" r="r" t="t"/>
            <a:pathLst>
              <a:path extrusionOk="0" h="2138" w="2488">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27"/>
          <p:cNvSpPr/>
          <p:nvPr/>
        </p:nvSpPr>
        <p:spPr>
          <a:xfrm>
            <a:off x="3026682" y="1935886"/>
            <a:ext cx="30813" cy="26379"/>
          </a:xfrm>
          <a:custGeom>
            <a:rect b="b" l="l" r="r" t="t"/>
            <a:pathLst>
              <a:path extrusionOk="0" h="2130" w="2488">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27"/>
          <p:cNvSpPr/>
          <p:nvPr/>
        </p:nvSpPr>
        <p:spPr>
          <a:xfrm>
            <a:off x="2988918" y="2049065"/>
            <a:ext cx="30826" cy="26417"/>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27"/>
          <p:cNvSpPr/>
          <p:nvPr/>
        </p:nvSpPr>
        <p:spPr>
          <a:xfrm>
            <a:off x="2988918" y="2011302"/>
            <a:ext cx="30826" cy="2642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27"/>
          <p:cNvSpPr/>
          <p:nvPr/>
        </p:nvSpPr>
        <p:spPr>
          <a:xfrm>
            <a:off x="2988918" y="1973538"/>
            <a:ext cx="30826" cy="26478"/>
          </a:xfrm>
          <a:custGeom>
            <a:rect b="b" l="l" r="r" t="t"/>
            <a:pathLst>
              <a:path extrusionOk="0" h="2138" w="2489">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27"/>
          <p:cNvSpPr/>
          <p:nvPr/>
        </p:nvSpPr>
        <p:spPr>
          <a:xfrm>
            <a:off x="2988918" y="1935886"/>
            <a:ext cx="30826" cy="26379"/>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27"/>
          <p:cNvSpPr/>
          <p:nvPr/>
        </p:nvSpPr>
        <p:spPr>
          <a:xfrm>
            <a:off x="2951167" y="2049065"/>
            <a:ext cx="30912" cy="26417"/>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27"/>
          <p:cNvSpPr/>
          <p:nvPr/>
        </p:nvSpPr>
        <p:spPr>
          <a:xfrm>
            <a:off x="2951167" y="2011302"/>
            <a:ext cx="30912" cy="26429"/>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27"/>
          <p:cNvSpPr/>
          <p:nvPr/>
        </p:nvSpPr>
        <p:spPr>
          <a:xfrm>
            <a:off x="2951167" y="1973538"/>
            <a:ext cx="30912" cy="26478"/>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27"/>
          <p:cNvSpPr/>
          <p:nvPr/>
        </p:nvSpPr>
        <p:spPr>
          <a:xfrm>
            <a:off x="2951167" y="1935886"/>
            <a:ext cx="30912" cy="26379"/>
          </a:xfrm>
          <a:custGeom>
            <a:rect b="b" l="l" r="r" t="t"/>
            <a:pathLst>
              <a:path extrusionOk="0" h="2130" w="2496">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27"/>
          <p:cNvSpPr/>
          <p:nvPr/>
        </p:nvSpPr>
        <p:spPr>
          <a:xfrm>
            <a:off x="2913403" y="2049065"/>
            <a:ext cx="30925" cy="26417"/>
          </a:xfrm>
          <a:custGeom>
            <a:rect b="b" l="l" r="r" t="t"/>
            <a:pathLst>
              <a:path extrusionOk="0" h="2133" w="2497">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27"/>
          <p:cNvSpPr/>
          <p:nvPr/>
        </p:nvSpPr>
        <p:spPr>
          <a:xfrm>
            <a:off x="2913403" y="2011302"/>
            <a:ext cx="30925" cy="26429"/>
          </a:xfrm>
          <a:custGeom>
            <a:rect b="b" l="l" r="r" t="t"/>
            <a:pathLst>
              <a:path extrusionOk="0" h="2134" w="2497">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27"/>
          <p:cNvSpPr/>
          <p:nvPr/>
        </p:nvSpPr>
        <p:spPr>
          <a:xfrm>
            <a:off x="2913403" y="1973538"/>
            <a:ext cx="30925" cy="26478"/>
          </a:xfrm>
          <a:custGeom>
            <a:rect b="b" l="l" r="r" t="t"/>
            <a:pathLst>
              <a:path extrusionOk="0" h="2138" w="2497">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27"/>
          <p:cNvSpPr/>
          <p:nvPr/>
        </p:nvSpPr>
        <p:spPr>
          <a:xfrm>
            <a:off x="2913403" y="1935886"/>
            <a:ext cx="30925" cy="26379"/>
          </a:xfrm>
          <a:custGeom>
            <a:rect b="b" l="l" r="r" t="t"/>
            <a:pathLst>
              <a:path extrusionOk="0" h="2130" w="2497">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27"/>
          <p:cNvSpPr/>
          <p:nvPr/>
        </p:nvSpPr>
        <p:spPr>
          <a:xfrm>
            <a:off x="2875751" y="2086816"/>
            <a:ext cx="30887" cy="26392"/>
          </a:xfrm>
          <a:custGeom>
            <a:rect b="b" l="l" r="r" t="t"/>
            <a:pathLst>
              <a:path extrusionOk="0" h="2131" w="2494">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27"/>
          <p:cNvSpPr/>
          <p:nvPr/>
        </p:nvSpPr>
        <p:spPr>
          <a:xfrm>
            <a:off x="2875751" y="2049053"/>
            <a:ext cx="30887" cy="26404"/>
          </a:xfrm>
          <a:custGeom>
            <a:rect b="b" l="l" r="r" t="t"/>
            <a:pathLst>
              <a:path extrusionOk="0" h="2132" w="2494">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27"/>
          <p:cNvSpPr/>
          <p:nvPr/>
        </p:nvSpPr>
        <p:spPr>
          <a:xfrm>
            <a:off x="2875751" y="2011302"/>
            <a:ext cx="30912" cy="26429"/>
          </a:xfrm>
          <a:custGeom>
            <a:rect b="b" l="l" r="r" t="t"/>
            <a:pathLst>
              <a:path extrusionOk="0" h="2134" w="2496">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27"/>
          <p:cNvSpPr/>
          <p:nvPr/>
        </p:nvSpPr>
        <p:spPr>
          <a:xfrm>
            <a:off x="2875751" y="1973538"/>
            <a:ext cx="30912" cy="26478"/>
          </a:xfrm>
          <a:custGeom>
            <a:rect b="b" l="l" r="r" t="t"/>
            <a:pathLst>
              <a:path extrusionOk="0" h="2138" w="2496">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27"/>
          <p:cNvSpPr/>
          <p:nvPr/>
        </p:nvSpPr>
        <p:spPr>
          <a:xfrm>
            <a:off x="2875751" y="1935886"/>
            <a:ext cx="30887" cy="26392"/>
          </a:xfrm>
          <a:custGeom>
            <a:rect b="b" l="l" r="r" t="t"/>
            <a:pathLst>
              <a:path extrusionOk="0" h="2131" w="2494">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27"/>
          <p:cNvSpPr/>
          <p:nvPr/>
        </p:nvSpPr>
        <p:spPr>
          <a:xfrm>
            <a:off x="2837988" y="2124469"/>
            <a:ext cx="30826" cy="26478"/>
          </a:xfrm>
          <a:custGeom>
            <a:rect b="b" l="l" r="r" t="t"/>
            <a:pathLst>
              <a:path extrusionOk="0" h="2138" w="2489">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27"/>
          <p:cNvSpPr/>
          <p:nvPr/>
        </p:nvSpPr>
        <p:spPr>
          <a:xfrm>
            <a:off x="2837988" y="2086816"/>
            <a:ext cx="30826" cy="26392"/>
          </a:xfrm>
          <a:custGeom>
            <a:rect b="b" l="l" r="r" t="t"/>
            <a:pathLst>
              <a:path extrusionOk="0" h="2131" w="2489">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27"/>
          <p:cNvSpPr/>
          <p:nvPr/>
        </p:nvSpPr>
        <p:spPr>
          <a:xfrm>
            <a:off x="2837988" y="2049065"/>
            <a:ext cx="30826" cy="26417"/>
          </a:xfrm>
          <a:custGeom>
            <a:rect b="b" l="l" r="r" t="t"/>
            <a:pathLst>
              <a:path extrusionOk="0" h="2133" w="2489">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27"/>
          <p:cNvSpPr/>
          <p:nvPr/>
        </p:nvSpPr>
        <p:spPr>
          <a:xfrm>
            <a:off x="2837988" y="2011302"/>
            <a:ext cx="30826" cy="26429"/>
          </a:xfrm>
          <a:custGeom>
            <a:rect b="b" l="l" r="r" t="t"/>
            <a:pathLst>
              <a:path extrusionOk="0" h="2134" w="2489">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27"/>
          <p:cNvSpPr/>
          <p:nvPr/>
        </p:nvSpPr>
        <p:spPr>
          <a:xfrm>
            <a:off x="2837988" y="1973538"/>
            <a:ext cx="30826" cy="26478"/>
          </a:xfrm>
          <a:custGeom>
            <a:rect b="b" l="l" r="r" t="t"/>
            <a:pathLst>
              <a:path extrusionOk="0" h="2138" w="2489">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27"/>
          <p:cNvSpPr/>
          <p:nvPr/>
        </p:nvSpPr>
        <p:spPr>
          <a:xfrm>
            <a:off x="2837988" y="1935886"/>
            <a:ext cx="30788" cy="26379"/>
          </a:xfrm>
          <a:custGeom>
            <a:rect b="b" l="l" r="r" t="t"/>
            <a:pathLst>
              <a:path extrusionOk="0" h="2130" w="2486">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27"/>
          <p:cNvSpPr/>
          <p:nvPr/>
        </p:nvSpPr>
        <p:spPr>
          <a:xfrm>
            <a:off x="2800236" y="2124469"/>
            <a:ext cx="30813" cy="26478"/>
          </a:xfrm>
          <a:custGeom>
            <a:rect b="b" l="l" r="r" t="t"/>
            <a:pathLst>
              <a:path extrusionOk="0" h="2138" w="2488">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27"/>
          <p:cNvSpPr/>
          <p:nvPr/>
        </p:nvSpPr>
        <p:spPr>
          <a:xfrm>
            <a:off x="2800236" y="2049065"/>
            <a:ext cx="30813" cy="26417"/>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27"/>
          <p:cNvSpPr/>
          <p:nvPr/>
        </p:nvSpPr>
        <p:spPr>
          <a:xfrm>
            <a:off x="2800236" y="2011302"/>
            <a:ext cx="30813" cy="2642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27"/>
          <p:cNvSpPr/>
          <p:nvPr/>
        </p:nvSpPr>
        <p:spPr>
          <a:xfrm>
            <a:off x="2800236" y="1973538"/>
            <a:ext cx="30813" cy="26478"/>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27"/>
          <p:cNvSpPr/>
          <p:nvPr/>
        </p:nvSpPr>
        <p:spPr>
          <a:xfrm>
            <a:off x="4875908" y="2464192"/>
            <a:ext cx="30925" cy="26478"/>
          </a:xfrm>
          <a:custGeom>
            <a:rect b="b" l="l" r="r" t="t"/>
            <a:pathLst>
              <a:path extrusionOk="0" h="2138" w="2497">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27"/>
          <p:cNvSpPr/>
          <p:nvPr/>
        </p:nvSpPr>
        <p:spPr>
          <a:xfrm>
            <a:off x="4875908" y="2501956"/>
            <a:ext cx="30925" cy="26429"/>
          </a:xfrm>
          <a:custGeom>
            <a:rect b="b" l="l" r="r" t="t"/>
            <a:pathLst>
              <a:path extrusionOk="0" h="2134" w="2497">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27"/>
          <p:cNvSpPr/>
          <p:nvPr/>
        </p:nvSpPr>
        <p:spPr>
          <a:xfrm>
            <a:off x="4913671" y="2501956"/>
            <a:ext cx="30813" cy="26429"/>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27"/>
          <p:cNvSpPr/>
          <p:nvPr/>
        </p:nvSpPr>
        <p:spPr>
          <a:xfrm>
            <a:off x="4913671" y="2577470"/>
            <a:ext cx="30813" cy="26392"/>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27"/>
          <p:cNvSpPr/>
          <p:nvPr/>
        </p:nvSpPr>
        <p:spPr>
          <a:xfrm>
            <a:off x="4951422" y="2539707"/>
            <a:ext cx="30826" cy="26429"/>
          </a:xfrm>
          <a:custGeom>
            <a:rect b="b" l="l" r="r" t="t"/>
            <a:pathLst>
              <a:path extrusionOk="0" h="2134" w="2489">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27"/>
          <p:cNvSpPr/>
          <p:nvPr/>
        </p:nvSpPr>
        <p:spPr>
          <a:xfrm>
            <a:off x="4913671" y="2539707"/>
            <a:ext cx="30813" cy="26429"/>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27"/>
          <p:cNvSpPr/>
          <p:nvPr/>
        </p:nvSpPr>
        <p:spPr>
          <a:xfrm>
            <a:off x="5215532" y="1898135"/>
            <a:ext cx="30912" cy="26417"/>
          </a:xfrm>
          <a:custGeom>
            <a:rect b="b" l="l" r="r" t="t"/>
            <a:pathLst>
              <a:path extrusionOk="0" h="2133"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27"/>
          <p:cNvSpPr/>
          <p:nvPr/>
        </p:nvSpPr>
        <p:spPr>
          <a:xfrm>
            <a:off x="5215532" y="1935886"/>
            <a:ext cx="30912" cy="26379"/>
          </a:xfrm>
          <a:custGeom>
            <a:rect b="b" l="l" r="r" t="t"/>
            <a:pathLst>
              <a:path extrusionOk="0" h="2130" w="2496">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27"/>
          <p:cNvSpPr/>
          <p:nvPr/>
        </p:nvSpPr>
        <p:spPr>
          <a:xfrm>
            <a:off x="5215532" y="1973538"/>
            <a:ext cx="30912" cy="26478"/>
          </a:xfrm>
          <a:custGeom>
            <a:rect b="b" l="l" r="r" t="t"/>
            <a:pathLst>
              <a:path extrusionOk="0" h="2138" w="2496">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27"/>
          <p:cNvSpPr/>
          <p:nvPr/>
        </p:nvSpPr>
        <p:spPr>
          <a:xfrm>
            <a:off x="5215532" y="2011302"/>
            <a:ext cx="30912" cy="26429"/>
          </a:xfrm>
          <a:custGeom>
            <a:rect b="b" l="l" r="r" t="t"/>
            <a:pathLst>
              <a:path extrusionOk="0" h="2134" w="2496">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27"/>
          <p:cNvSpPr/>
          <p:nvPr/>
        </p:nvSpPr>
        <p:spPr>
          <a:xfrm>
            <a:off x="5215532" y="2049065"/>
            <a:ext cx="30912" cy="26417"/>
          </a:xfrm>
          <a:custGeom>
            <a:rect b="b" l="l" r="r" t="t"/>
            <a:pathLst>
              <a:path extrusionOk="0" h="2133"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27"/>
          <p:cNvSpPr/>
          <p:nvPr/>
        </p:nvSpPr>
        <p:spPr>
          <a:xfrm>
            <a:off x="5215532" y="2086816"/>
            <a:ext cx="30912" cy="26429"/>
          </a:xfrm>
          <a:custGeom>
            <a:rect b="b" l="l" r="r" t="t"/>
            <a:pathLst>
              <a:path extrusionOk="0" h="2134" w="2496">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7"/>
          <p:cNvSpPr/>
          <p:nvPr/>
        </p:nvSpPr>
        <p:spPr>
          <a:xfrm>
            <a:off x="5215532" y="2124469"/>
            <a:ext cx="30912" cy="26478"/>
          </a:xfrm>
          <a:custGeom>
            <a:rect b="b" l="l" r="r" t="t"/>
            <a:pathLst>
              <a:path extrusionOk="0" h="2138" w="2496">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27"/>
          <p:cNvSpPr/>
          <p:nvPr/>
        </p:nvSpPr>
        <p:spPr>
          <a:xfrm>
            <a:off x="5215532" y="2162232"/>
            <a:ext cx="30912" cy="26478"/>
          </a:xfrm>
          <a:custGeom>
            <a:rect b="b" l="l" r="r" t="t"/>
            <a:pathLst>
              <a:path extrusionOk="0" h="2138" w="2496">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27"/>
          <p:cNvSpPr/>
          <p:nvPr/>
        </p:nvSpPr>
        <p:spPr>
          <a:xfrm>
            <a:off x="5215532" y="2199996"/>
            <a:ext cx="30912" cy="26417"/>
          </a:xfrm>
          <a:custGeom>
            <a:rect b="b" l="l" r="r" t="t"/>
            <a:pathLst>
              <a:path extrusionOk="0" h="2133"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27"/>
          <p:cNvSpPr/>
          <p:nvPr/>
        </p:nvSpPr>
        <p:spPr>
          <a:xfrm>
            <a:off x="5215532" y="2237747"/>
            <a:ext cx="30912" cy="26429"/>
          </a:xfrm>
          <a:custGeom>
            <a:rect b="b" l="l" r="r" t="t"/>
            <a:pathLst>
              <a:path extrusionOk="0" h="2134" w="2496">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7"/>
          <p:cNvSpPr/>
          <p:nvPr/>
        </p:nvSpPr>
        <p:spPr>
          <a:xfrm>
            <a:off x="5215532" y="2275510"/>
            <a:ext cx="30987" cy="26466"/>
          </a:xfrm>
          <a:custGeom>
            <a:rect b="b" l="l" r="r" t="t"/>
            <a:pathLst>
              <a:path extrusionOk="0" h="2137" w="2502">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27"/>
          <p:cNvSpPr/>
          <p:nvPr/>
        </p:nvSpPr>
        <p:spPr>
          <a:xfrm>
            <a:off x="5215532" y="2313262"/>
            <a:ext cx="30912" cy="26478"/>
          </a:xfrm>
          <a:custGeom>
            <a:rect b="b" l="l" r="r" t="t"/>
            <a:pathLst>
              <a:path extrusionOk="0" h="2138" w="2496">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27"/>
          <p:cNvSpPr/>
          <p:nvPr/>
        </p:nvSpPr>
        <p:spPr>
          <a:xfrm>
            <a:off x="5215532" y="2351025"/>
            <a:ext cx="30912" cy="26429"/>
          </a:xfrm>
          <a:custGeom>
            <a:rect b="b" l="l" r="r" t="t"/>
            <a:pathLst>
              <a:path extrusionOk="0" h="2134"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27"/>
          <p:cNvSpPr/>
          <p:nvPr/>
        </p:nvSpPr>
        <p:spPr>
          <a:xfrm>
            <a:off x="5215532" y="2388776"/>
            <a:ext cx="30912" cy="26404"/>
          </a:xfrm>
          <a:custGeom>
            <a:rect b="b" l="l" r="r" t="t"/>
            <a:pathLst>
              <a:path extrusionOk="0" h="2132" w="2496">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27"/>
          <p:cNvSpPr/>
          <p:nvPr/>
        </p:nvSpPr>
        <p:spPr>
          <a:xfrm>
            <a:off x="5026838" y="1898135"/>
            <a:ext cx="30925" cy="26417"/>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27"/>
          <p:cNvSpPr/>
          <p:nvPr/>
        </p:nvSpPr>
        <p:spPr>
          <a:xfrm>
            <a:off x="5026838" y="1935886"/>
            <a:ext cx="30925" cy="26379"/>
          </a:xfrm>
          <a:custGeom>
            <a:rect b="b" l="l" r="r" t="t"/>
            <a:pathLst>
              <a:path extrusionOk="0" h="2130" w="2497">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27"/>
          <p:cNvSpPr/>
          <p:nvPr/>
        </p:nvSpPr>
        <p:spPr>
          <a:xfrm>
            <a:off x="5026838" y="1973538"/>
            <a:ext cx="30925" cy="26478"/>
          </a:xfrm>
          <a:custGeom>
            <a:rect b="b" l="l" r="r" t="t"/>
            <a:pathLst>
              <a:path extrusionOk="0" h="2138" w="2497">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27"/>
          <p:cNvSpPr/>
          <p:nvPr/>
        </p:nvSpPr>
        <p:spPr>
          <a:xfrm>
            <a:off x="5026838" y="2011302"/>
            <a:ext cx="30925" cy="26429"/>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27"/>
          <p:cNvSpPr/>
          <p:nvPr/>
        </p:nvSpPr>
        <p:spPr>
          <a:xfrm>
            <a:off x="5026838" y="2049065"/>
            <a:ext cx="30925" cy="26417"/>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27"/>
          <p:cNvSpPr/>
          <p:nvPr/>
        </p:nvSpPr>
        <p:spPr>
          <a:xfrm>
            <a:off x="5026838" y="2086816"/>
            <a:ext cx="30925" cy="26429"/>
          </a:xfrm>
          <a:custGeom>
            <a:rect b="b" l="l" r="r" t="t"/>
            <a:pathLst>
              <a:path extrusionOk="0" h="2134" w="2497">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27"/>
          <p:cNvSpPr/>
          <p:nvPr/>
        </p:nvSpPr>
        <p:spPr>
          <a:xfrm>
            <a:off x="5026838" y="2124469"/>
            <a:ext cx="30925" cy="26478"/>
          </a:xfrm>
          <a:custGeom>
            <a:rect b="b" l="l" r="r" t="t"/>
            <a:pathLst>
              <a:path extrusionOk="0" h="2138" w="2497">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27"/>
          <p:cNvSpPr/>
          <p:nvPr/>
        </p:nvSpPr>
        <p:spPr>
          <a:xfrm>
            <a:off x="5026838" y="2162232"/>
            <a:ext cx="30925" cy="26478"/>
          </a:xfrm>
          <a:custGeom>
            <a:rect b="b" l="l" r="r" t="t"/>
            <a:pathLst>
              <a:path extrusionOk="0" h="2138" w="2497">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27"/>
          <p:cNvSpPr/>
          <p:nvPr/>
        </p:nvSpPr>
        <p:spPr>
          <a:xfrm>
            <a:off x="5026838" y="2199996"/>
            <a:ext cx="30925" cy="26417"/>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27"/>
          <p:cNvSpPr/>
          <p:nvPr/>
        </p:nvSpPr>
        <p:spPr>
          <a:xfrm>
            <a:off x="5026838" y="2237747"/>
            <a:ext cx="30925" cy="26429"/>
          </a:xfrm>
          <a:custGeom>
            <a:rect b="b" l="l" r="r" t="t"/>
            <a:pathLst>
              <a:path extrusionOk="0" h="2134" w="2497">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27"/>
          <p:cNvSpPr/>
          <p:nvPr/>
        </p:nvSpPr>
        <p:spPr>
          <a:xfrm>
            <a:off x="5026838" y="2275510"/>
            <a:ext cx="30999" cy="26466"/>
          </a:xfrm>
          <a:custGeom>
            <a:rect b="b" l="l" r="r" t="t"/>
            <a:pathLst>
              <a:path extrusionOk="0" h="2137" w="2503">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27"/>
          <p:cNvSpPr/>
          <p:nvPr/>
        </p:nvSpPr>
        <p:spPr>
          <a:xfrm>
            <a:off x="5026838" y="2313262"/>
            <a:ext cx="30925" cy="26478"/>
          </a:xfrm>
          <a:custGeom>
            <a:rect b="b" l="l" r="r" t="t"/>
            <a:pathLst>
              <a:path extrusionOk="0" h="2138" w="2497">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27"/>
          <p:cNvSpPr/>
          <p:nvPr/>
        </p:nvSpPr>
        <p:spPr>
          <a:xfrm>
            <a:off x="4838144" y="2275510"/>
            <a:ext cx="30999" cy="26466"/>
          </a:xfrm>
          <a:custGeom>
            <a:rect b="b" l="l" r="r" t="t"/>
            <a:pathLst>
              <a:path extrusionOk="0" h="2137" w="2503">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27"/>
          <p:cNvSpPr/>
          <p:nvPr/>
        </p:nvSpPr>
        <p:spPr>
          <a:xfrm>
            <a:off x="4838144" y="2388776"/>
            <a:ext cx="30925" cy="26404"/>
          </a:xfrm>
          <a:custGeom>
            <a:rect b="b" l="l" r="r" t="t"/>
            <a:pathLst>
              <a:path extrusionOk="0" h="2132" w="2497">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27"/>
          <p:cNvSpPr/>
          <p:nvPr/>
        </p:nvSpPr>
        <p:spPr>
          <a:xfrm>
            <a:off x="4838144" y="2351025"/>
            <a:ext cx="30925" cy="26429"/>
          </a:xfrm>
          <a:custGeom>
            <a:rect b="b" l="l" r="r" t="t"/>
            <a:pathLst>
              <a:path extrusionOk="0" h="2134"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27"/>
          <p:cNvSpPr/>
          <p:nvPr/>
        </p:nvSpPr>
        <p:spPr>
          <a:xfrm>
            <a:off x="4838144" y="2313262"/>
            <a:ext cx="30925" cy="26478"/>
          </a:xfrm>
          <a:custGeom>
            <a:rect b="b" l="l" r="r" t="t"/>
            <a:pathLst>
              <a:path extrusionOk="0" h="2138" w="2497">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27"/>
          <p:cNvSpPr/>
          <p:nvPr/>
        </p:nvSpPr>
        <p:spPr>
          <a:xfrm>
            <a:off x="4875908" y="2275510"/>
            <a:ext cx="30999" cy="26466"/>
          </a:xfrm>
          <a:custGeom>
            <a:rect b="b" l="l" r="r" t="t"/>
            <a:pathLst>
              <a:path extrusionOk="0" h="2137" w="2503">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27"/>
          <p:cNvSpPr/>
          <p:nvPr/>
        </p:nvSpPr>
        <p:spPr>
          <a:xfrm>
            <a:off x="4875908" y="2313262"/>
            <a:ext cx="30925" cy="26478"/>
          </a:xfrm>
          <a:custGeom>
            <a:rect b="b" l="l" r="r" t="t"/>
            <a:pathLst>
              <a:path extrusionOk="0" h="2138" w="2497">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27"/>
          <p:cNvSpPr/>
          <p:nvPr/>
        </p:nvSpPr>
        <p:spPr>
          <a:xfrm>
            <a:off x="4913671" y="1935886"/>
            <a:ext cx="30813" cy="26379"/>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27"/>
          <p:cNvSpPr/>
          <p:nvPr/>
        </p:nvSpPr>
        <p:spPr>
          <a:xfrm>
            <a:off x="4913671" y="1973538"/>
            <a:ext cx="30813" cy="2647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27"/>
          <p:cNvSpPr/>
          <p:nvPr/>
        </p:nvSpPr>
        <p:spPr>
          <a:xfrm>
            <a:off x="4913671" y="2011302"/>
            <a:ext cx="30813" cy="2642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27"/>
          <p:cNvSpPr/>
          <p:nvPr/>
        </p:nvSpPr>
        <p:spPr>
          <a:xfrm>
            <a:off x="4913671" y="2049065"/>
            <a:ext cx="30813" cy="26417"/>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27"/>
          <p:cNvSpPr/>
          <p:nvPr/>
        </p:nvSpPr>
        <p:spPr>
          <a:xfrm>
            <a:off x="4913671" y="2086816"/>
            <a:ext cx="30813" cy="26429"/>
          </a:xfrm>
          <a:custGeom>
            <a:rect b="b" l="l" r="r" t="t"/>
            <a:pathLst>
              <a:path extrusionOk="0" h="2134" w="2488">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27"/>
          <p:cNvSpPr/>
          <p:nvPr/>
        </p:nvSpPr>
        <p:spPr>
          <a:xfrm>
            <a:off x="4913671" y="2124469"/>
            <a:ext cx="30813" cy="26478"/>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27"/>
          <p:cNvSpPr/>
          <p:nvPr/>
        </p:nvSpPr>
        <p:spPr>
          <a:xfrm>
            <a:off x="4913671" y="2162232"/>
            <a:ext cx="30813" cy="26478"/>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27"/>
          <p:cNvSpPr/>
          <p:nvPr/>
        </p:nvSpPr>
        <p:spPr>
          <a:xfrm>
            <a:off x="4913671" y="2199996"/>
            <a:ext cx="30813" cy="26417"/>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27"/>
          <p:cNvSpPr/>
          <p:nvPr/>
        </p:nvSpPr>
        <p:spPr>
          <a:xfrm>
            <a:off x="4913671" y="2237747"/>
            <a:ext cx="30813" cy="26429"/>
          </a:xfrm>
          <a:custGeom>
            <a:rect b="b" l="l" r="r" t="t"/>
            <a:pathLst>
              <a:path extrusionOk="0" h="2134" w="2488">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27"/>
          <p:cNvSpPr/>
          <p:nvPr/>
        </p:nvSpPr>
        <p:spPr>
          <a:xfrm>
            <a:off x="4913671" y="2275510"/>
            <a:ext cx="30887" cy="26466"/>
          </a:xfrm>
          <a:custGeom>
            <a:rect b="b" l="l" r="r" t="t"/>
            <a:pathLst>
              <a:path extrusionOk="0" h="2137" w="2494">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27"/>
          <p:cNvSpPr/>
          <p:nvPr/>
        </p:nvSpPr>
        <p:spPr>
          <a:xfrm>
            <a:off x="4913671" y="2313262"/>
            <a:ext cx="30813" cy="26478"/>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27"/>
          <p:cNvSpPr/>
          <p:nvPr/>
        </p:nvSpPr>
        <p:spPr>
          <a:xfrm>
            <a:off x="4913671" y="2351025"/>
            <a:ext cx="30813" cy="26429"/>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27"/>
          <p:cNvSpPr/>
          <p:nvPr/>
        </p:nvSpPr>
        <p:spPr>
          <a:xfrm>
            <a:off x="4951422" y="1935886"/>
            <a:ext cx="30826" cy="26379"/>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27"/>
          <p:cNvSpPr/>
          <p:nvPr/>
        </p:nvSpPr>
        <p:spPr>
          <a:xfrm>
            <a:off x="4951422" y="1973538"/>
            <a:ext cx="30826" cy="26478"/>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27"/>
          <p:cNvSpPr/>
          <p:nvPr/>
        </p:nvSpPr>
        <p:spPr>
          <a:xfrm>
            <a:off x="4951422" y="2011302"/>
            <a:ext cx="30826" cy="2642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27"/>
          <p:cNvSpPr/>
          <p:nvPr/>
        </p:nvSpPr>
        <p:spPr>
          <a:xfrm>
            <a:off x="4951422" y="2049065"/>
            <a:ext cx="30826" cy="26417"/>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27"/>
          <p:cNvSpPr/>
          <p:nvPr/>
        </p:nvSpPr>
        <p:spPr>
          <a:xfrm>
            <a:off x="4951422" y="2086816"/>
            <a:ext cx="30826" cy="26392"/>
          </a:xfrm>
          <a:custGeom>
            <a:rect b="b" l="l" r="r" t="t"/>
            <a:pathLst>
              <a:path extrusionOk="0" h="2131" w="2489">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27"/>
          <p:cNvSpPr/>
          <p:nvPr/>
        </p:nvSpPr>
        <p:spPr>
          <a:xfrm>
            <a:off x="4951422" y="2124469"/>
            <a:ext cx="30826" cy="26478"/>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27"/>
          <p:cNvSpPr/>
          <p:nvPr/>
        </p:nvSpPr>
        <p:spPr>
          <a:xfrm>
            <a:off x="4951422" y="2162232"/>
            <a:ext cx="30826" cy="26478"/>
          </a:xfrm>
          <a:custGeom>
            <a:rect b="b" l="l" r="r" t="t"/>
            <a:pathLst>
              <a:path extrusionOk="0" h="2138" w="2489">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27"/>
          <p:cNvSpPr/>
          <p:nvPr/>
        </p:nvSpPr>
        <p:spPr>
          <a:xfrm>
            <a:off x="4951422" y="2199996"/>
            <a:ext cx="30826" cy="26417"/>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27"/>
          <p:cNvSpPr/>
          <p:nvPr/>
        </p:nvSpPr>
        <p:spPr>
          <a:xfrm>
            <a:off x="4951422" y="2237747"/>
            <a:ext cx="30826" cy="26429"/>
          </a:xfrm>
          <a:custGeom>
            <a:rect b="b" l="l" r="r" t="t"/>
            <a:pathLst>
              <a:path extrusionOk="0" h="2134" w="2489">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27"/>
          <p:cNvSpPr/>
          <p:nvPr/>
        </p:nvSpPr>
        <p:spPr>
          <a:xfrm>
            <a:off x="4951422" y="2275510"/>
            <a:ext cx="30887" cy="26466"/>
          </a:xfrm>
          <a:custGeom>
            <a:rect b="b" l="l" r="r" t="t"/>
            <a:pathLst>
              <a:path extrusionOk="0" h="2137" w="2494">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27"/>
          <p:cNvSpPr/>
          <p:nvPr/>
        </p:nvSpPr>
        <p:spPr>
          <a:xfrm>
            <a:off x="4951422" y="2313262"/>
            <a:ext cx="30826" cy="26478"/>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27"/>
          <p:cNvSpPr/>
          <p:nvPr/>
        </p:nvSpPr>
        <p:spPr>
          <a:xfrm>
            <a:off x="4951422" y="2351025"/>
            <a:ext cx="30826" cy="26429"/>
          </a:xfrm>
          <a:custGeom>
            <a:rect b="b" l="l" r="r" t="t"/>
            <a:pathLst>
              <a:path extrusionOk="0" h="2134"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27"/>
          <p:cNvSpPr/>
          <p:nvPr/>
        </p:nvSpPr>
        <p:spPr>
          <a:xfrm>
            <a:off x="4989186" y="1935886"/>
            <a:ext cx="30813" cy="26379"/>
          </a:xfrm>
          <a:custGeom>
            <a:rect b="b" l="l" r="r" t="t"/>
            <a:pathLst>
              <a:path extrusionOk="0" h="2130" w="2488">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7"/>
          <p:cNvSpPr/>
          <p:nvPr/>
        </p:nvSpPr>
        <p:spPr>
          <a:xfrm>
            <a:off x="4989186" y="1973538"/>
            <a:ext cx="30813" cy="26478"/>
          </a:xfrm>
          <a:custGeom>
            <a:rect b="b" l="l" r="r" t="t"/>
            <a:pathLst>
              <a:path extrusionOk="0" h="2138" w="2488">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27"/>
          <p:cNvSpPr/>
          <p:nvPr/>
        </p:nvSpPr>
        <p:spPr>
          <a:xfrm>
            <a:off x="4989186" y="2011302"/>
            <a:ext cx="30813" cy="26429"/>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27"/>
          <p:cNvSpPr/>
          <p:nvPr/>
        </p:nvSpPr>
        <p:spPr>
          <a:xfrm>
            <a:off x="4989186" y="2049065"/>
            <a:ext cx="30813" cy="26417"/>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27"/>
          <p:cNvSpPr/>
          <p:nvPr/>
        </p:nvSpPr>
        <p:spPr>
          <a:xfrm>
            <a:off x="4989186" y="2086816"/>
            <a:ext cx="30813" cy="26392"/>
          </a:xfrm>
          <a:custGeom>
            <a:rect b="b" l="l" r="r" t="t"/>
            <a:pathLst>
              <a:path extrusionOk="0" h="2131" w="2488">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7"/>
          <p:cNvSpPr/>
          <p:nvPr/>
        </p:nvSpPr>
        <p:spPr>
          <a:xfrm>
            <a:off x="4989186" y="2124469"/>
            <a:ext cx="30813" cy="26478"/>
          </a:xfrm>
          <a:custGeom>
            <a:rect b="b" l="l" r="r" t="t"/>
            <a:pathLst>
              <a:path extrusionOk="0" h="2138" w="2488">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27"/>
          <p:cNvSpPr/>
          <p:nvPr/>
        </p:nvSpPr>
        <p:spPr>
          <a:xfrm>
            <a:off x="4989186" y="2162232"/>
            <a:ext cx="30813" cy="26478"/>
          </a:xfrm>
          <a:custGeom>
            <a:rect b="b" l="l" r="r" t="t"/>
            <a:pathLst>
              <a:path extrusionOk="0" h="2138" w="2488">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27"/>
          <p:cNvSpPr/>
          <p:nvPr/>
        </p:nvSpPr>
        <p:spPr>
          <a:xfrm>
            <a:off x="4989186" y="2199996"/>
            <a:ext cx="30813" cy="26417"/>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27"/>
          <p:cNvSpPr/>
          <p:nvPr/>
        </p:nvSpPr>
        <p:spPr>
          <a:xfrm>
            <a:off x="4989186" y="2237747"/>
            <a:ext cx="30813" cy="26429"/>
          </a:xfrm>
          <a:custGeom>
            <a:rect b="b" l="l" r="r" t="t"/>
            <a:pathLst>
              <a:path extrusionOk="0" h="2134" w="2488">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27"/>
          <p:cNvSpPr/>
          <p:nvPr/>
        </p:nvSpPr>
        <p:spPr>
          <a:xfrm>
            <a:off x="4989186" y="2275510"/>
            <a:ext cx="30887" cy="26466"/>
          </a:xfrm>
          <a:custGeom>
            <a:rect b="b" l="l" r="r" t="t"/>
            <a:pathLst>
              <a:path extrusionOk="0" h="2137" w="2494">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27"/>
          <p:cNvSpPr/>
          <p:nvPr/>
        </p:nvSpPr>
        <p:spPr>
          <a:xfrm>
            <a:off x="4989186" y="2313262"/>
            <a:ext cx="30813" cy="26478"/>
          </a:xfrm>
          <a:custGeom>
            <a:rect b="b" l="l" r="r" t="t"/>
            <a:pathLst>
              <a:path extrusionOk="0" h="2138" w="2488">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27"/>
          <p:cNvSpPr/>
          <p:nvPr/>
        </p:nvSpPr>
        <p:spPr>
          <a:xfrm>
            <a:off x="4989186" y="2351025"/>
            <a:ext cx="30813" cy="26429"/>
          </a:xfrm>
          <a:custGeom>
            <a:rect b="b" l="l" r="r" t="t"/>
            <a:pathLst>
              <a:path extrusionOk="0" h="2134"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27"/>
          <p:cNvSpPr/>
          <p:nvPr/>
        </p:nvSpPr>
        <p:spPr>
          <a:xfrm>
            <a:off x="5026838" y="2351025"/>
            <a:ext cx="30925" cy="26429"/>
          </a:xfrm>
          <a:custGeom>
            <a:rect b="b" l="l" r="r" t="t"/>
            <a:pathLst>
              <a:path extrusionOk="0" h="2134"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27"/>
          <p:cNvSpPr/>
          <p:nvPr/>
        </p:nvSpPr>
        <p:spPr>
          <a:xfrm>
            <a:off x="5026838" y="2388776"/>
            <a:ext cx="30925" cy="26404"/>
          </a:xfrm>
          <a:custGeom>
            <a:rect b="b" l="l" r="r" t="t"/>
            <a:pathLst>
              <a:path extrusionOk="0" h="2132" w="2497">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27"/>
          <p:cNvSpPr/>
          <p:nvPr/>
        </p:nvSpPr>
        <p:spPr>
          <a:xfrm>
            <a:off x="5064602" y="1898135"/>
            <a:ext cx="30912" cy="26417"/>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27"/>
          <p:cNvSpPr/>
          <p:nvPr/>
        </p:nvSpPr>
        <p:spPr>
          <a:xfrm>
            <a:off x="5064602" y="1935886"/>
            <a:ext cx="30912" cy="26379"/>
          </a:xfrm>
          <a:custGeom>
            <a:rect b="b" l="l" r="r" t="t"/>
            <a:pathLst>
              <a:path extrusionOk="0" h="2130" w="2496">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27"/>
          <p:cNvSpPr/>
          <p:nvPr/>
        </p:nvSpPr>
        <p:spPr>
          <a:xfrm>
            <a:off x="5064602" y="1973538"/>
            <a:ext cx="30912" cy="26478"/>
          </a:xfrm>
          <a:custGeom>
            <a:rect b="b" l="l" r="r" t="t"/>
            <a:pathLst>
              <a:path extrusionOk="0" h="2138" w="2496">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27"/>
          <p:cNvSpPr/>
          <p:nvPr/>
        </p:nvSpPr>
        <p:spPr>
          <a:xfrm>
            <a:off x="5064602" y="2011302"/>
            <a:ext cx="30912" cy="26429"/>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27"/>
          <p:cNvSpPr/>
          <p:nvPr/>
        </p:nvSpPr>
        <p:spPr>
          <a:xfrm>
            <a:off x="5064602" y="2049065"/>
            <a:ext cx="30912" cy="26417"/>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27"/>
          <p:cNvSpPr/>
          <p:nvPr/>
        </p:nvSpPr>
        <p:spPr>
          <a:xfrm>
            <a:off x="5064602" y="2086816"/>
            <a:ext cx="30912" cy="26392"/>
          </a:xfrm>
          <a:custGeom>
            <a:rect b="b" l="l" r="r" t="t"/>
            <a:pathLst>
              <a:path extrusionOk="0" h="2131" w="2496">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27"/>
          <p:cNvSpPr/>
          <p:nvPr/>
        </p:nvSpPr>
        <p:spPr>
          <a:xfrm>
            <a:off x="5064602" y="2124469"/>
            <a:ext cx="30912" cy="26478"/>
          </a:xfrm>
          <a:custGeom>
            <a:rect b="b" l="l" r="r" t="t"/>
            <a:pathLst>
              <a:path extrusionOk="0" h="2138" w="2496">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27"/>
          <p:cNvSpPr/>
          <p:nvPr/>
        </p:nvSpPr>
        <p:spPr>
          <a:xfrm>
            <a:off x="5064602" y="2162232"/>
            <a:ext cx="30912" cy="26478"/>
          </a:xfrm>
          <a:custGeom>
            <a:rect b="b" l="l" r="r" t="t"/>
            <a:pathLst>
              <a:path extrusionOk="0" h="2138" w="2496">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27"/>
          <p:cNvSpPr/>
          <p:nvPr/>
        </p:nvSpPr>
        <p:spPr>
          <a:xfrm>
            <a:off x="5064602" y="2199996"/>
            <a:ext cx="30912" cy="26417"/>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27"/>
          <p:cNvSpPr/>
          <p:nvPr/>
        </p:nvSpPr>
        <p:spPr>
          <a:xfrm>
            <a:off x="5064602" y="2237747"/>
            <a:ext cx="30912" cy="26429"/>
          </a:xfrm>
          <a:custGeom>
            <a:rect b="b" l="l" r="r" t="t"/>
            <a:pathLst>
              <a:path extrusionOk="0" h="2134" w="2496">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27"/>
          <p:cNvSpPr/>
          <p:nvPr/>
        </p:nvSpPr>
        <p:spPr>
          <a:xfrm>
            <a:off x="5064602" y="2275510"/>
            <a:ext cx="30987" cy="26466"/>
          </a:xfrm>
          <a:custGeom>
            <a:rect b="b" l="l" r="r" t="t"/>
            <a:pathLst>
              <a:path extrusionOk="0" h="2137" w="2502">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27"/>
          <p:cNvSpPr/>
          <p:nvPr/>
        </p:nvSpPr>
        <p:spPr>
          <a:xfrm>
            <a:off x="5064602" y="2313262"/>
            <a:ext cx="30912" cy="26478"/>
          </a:xfrm>
          <a:custGeom>
            <a:rect b="b" l="l" r="r" t="t"/>
            <a:pathLst>
              <a:path extrusionOk="0" h="2138" w="2496">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27"/>
          <p:cNvSpPr/>
          <p:nvPr/>
        </p:nvSpPr>
        <p:spPr>
          <a:xfrm>
            <a:off x="5064602" y="2351025"/>
            <a:ext cx="30912" cy="26429"/>
          </a:xfrm>
          <a:custGeom>
            <a:rect b="b" l="l" r="r" t="t"/>
            <a:pathLst>
              <a:path extrusionOk="0" h="2134"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27"/>
          <p:cNvSpPr/>
          <p:nvPr/>
        </p:nvSpPr>
        <p:spPr>
          <a:xfrm>
            <a:off x="5064602" y="2388776"/>
            <a:ext cx="30912" cy="26404"/>
          </a:xfrm>
          <a:custGeom>
            <a:rect b="b" l="l" r="r" t="t"/>
            <a:pathLst>
              <a:path extrusionOk="0" h="2132" w="2496">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27"/>
          <p:cNvSpPr/>
          <p:nvPr/>
        </p:nvSpPr>
        <p:spPr>
          <a:xfrm>
            <a:off x="5102353" y="1898135"/>
            <a:ext cx="30826" cy="26417"/>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27"/>
          <p:cNvSpPr/>
          <p:nvPr/>
        </p:nvSpPr>
        <p:spPr>
          <a:xfrm>
            <a:off x="5102353" y="1935886"/>
            <a:ext cx="30826" cy="26379"/>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27"/>
          <p:cNvSpPr/>
          <p:nvPr/>
        </p:nvSpPr>
        <p:spPr>
          <a:xfrm>
            <a:off x="5102353" y="1973538"/>
            <a:ext cx="30826" cy="26478"/>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27"/>
          <p:cNvSpPr/>
          <p:nvPr/>
        </p:nvSpPr>
        <p:spPr>
          <a:xfrm>
            <a:off x="5102353" y="2011302"/>
            <a:ext cx="30826" cy="2642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27"/>
          <p:cNvSpPr/>
          <p:nvPr/>
        </p:nvSpPr>
        <p:spPr>
          <a:xfrm>
            <a:off x="5102353" y="2049065"/>
            <a:ext cx="30826" cy="26417"/>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27"/>
          <p:cNvSpPr/>
          <p:nvPr/>
        </p:nvSpPr>
        <p:spPr>
          <a:xfrm>
            <a:off x="5102353" y="2086816"/>
            <a:ext cx="30826" cy="26429"/>
          </a:xfrm>
          <a:custGeom>
            <a:rect b="b" l="l" r="r" t="t"/>
            <a:pathLst>
              <a:path extrusionOk="0" h="2134" w="2489">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27"/>
          <p:cNvSpPr/>
          <p:nvPr/>
        </p:nvSpPr>
        <p:spPr>
          <a:xfrm>
            <a:off x="5102353" y="2124469"/>
            <a:ext cx="30826" cy="26478"/>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27"/>
          <p:cNvSpPr/>
          <p:nvPr/>
        </p:nvSpPr>
        <p:spPr>
          <a:xfrm>
            <a:off x="5102353" y="2162232"/>
            <a:ext cx="30826" cy="26478"/>
          </a:xfrm>
          <a:custGeom>
            <a:rect b="b" l="l" r="r" t="t"/>
            <a:pathLst>
              <a:path extrusionOk="0" h="2138" w="2489">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27"/>
          <p:cNvSpPr/>
          <p:nvPr/>
        </p:nvSpPr>
        <p:spPr>
          <a:xfrm>
            <a:off x="5102353" y="2199996"/>
            <a:ext cx="30826" cy="26417"/>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27"/>
          <p:cNvSpPr/>
          <p:nvPr/>
        </p:nvSpPr>
        <p:spPr>
          <a:xfrm>
            <a:off x="5102353" y="2237747"/>
            <a:ext cx="30826" cy="26429"/>
          </a:xfrm>
          <a:custGeom>
            <a:rect b="b" l="l" r="r" t="t"/>
            <a:pathLst>
              <a:path extrusionOk="0" h="2134" w="2489">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27"/>
          <p:cNvSpPr/>
          <p:nvPr/>
        </p:nvSpPr>
        <p:spPr>
          <a:xfrm>
            <a:off x="5102353" y="2275510"/>
            <a:ext cx="30900" cy="26466"/>
          </a:xfrm>
          <a:custGeom>
            <a:rect b="b" l="l" r="r" t="t"/>
            <a:pathLst>
              <a:path extrusionOk="0" h="2137" w="2495">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27"/>
          <p:cNvSpPr/>
          <p:nvPr/>
        </p:nvSpPr>
        <p:spPr>
          <a:xfrm>
            <a:off x="5102353" y="2313262"/>
            <a:ext cx="30826" cy="26478"/>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27"/>
          <p:cNvSpPr/>
          <p:nvPr/>
        </p:nvSpPr>
        <p:spPr>
          <a:xfrm>
            <a:off x="5102353" y="2351025"/>
            <a:ext cx="30826" cy="26429"/>
          </a:xfrm>
          <a:custGeom>
            <a:rect b="b" l="l" r="r" t="t"/>
            <a:pathLst>
              <a:path extrusionOk="0" h="2134"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27"/>
          <p:cNvSpPr/>
          <p:nvPr/>
        </p:nvSpPr>
        <p:spPr>
          <a:xfrm>
            <a:off x="5102353" y="2388776"/>
            <a:ext cx="30826" cy="26404"/>
          </a:xfrm>
          <a:custGeom>
            <a:rect b="b" l="l" r="r" t="t"/>
            <a:pathLst>
              <a:path extrusionOk="0" h="2132" w="2489">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27"/>
          <p:cNvSpPr/>
          <p:nvPr/>
        </p:nvSpPr>
        <p:spPr>
          <a:xfrm>
            <a:off x="5102353" y="2426441"/>
            <a:ext cx="30826" cy="26466"/>
          </a:xfrm>
          <a:custGeom>
            <a:rect b="b" l="l" r="r" t="t"/>
            <a:pathLst>
              <a:path extrusionOk="0" h="2137" w="2489">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27"/>
          <p:cNvSpPr/>
          <p:nvPr/>
        </p:nvSpPr>
        <p:spPr>
          <a:xfrm>
            <a:off x="5140116" y="1935886"/>
            <a:ext cx="30813" cy="26379"/>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27"/>
          <p:cNvSpPr/>
          <p:nvPr/>
        </p:nvSpPr>
        <p:spPr>
          <a:xfrm>
            <a:off x="5140116" y="1973538"/>
            <a:ext cx="30813" cy="2647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27"/>
          <p:cNvSpPr/>
          <p:nvPr/>
        </p:nvSpPr>
        <p:spPr>
          <a:xfrm>
            <a:off x="5140116" y="2011302"/>
            <a:ext cx="30813" cy="2642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27"/>
          <p:cNvSpPr/>
          <p:nvPr/>
        </p:nvSpPr>
        <p:spPr>
          <a:xfrm>
            <a:off x="5140116" y="2049065"/>
            <a:ext cx="30813" cy="26417"/>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27"/>
          <p:cNvSpPr/>
          <p:nvPr/>
        </p:nvSpPr>
        <p:spPr>
          <a:xfrm>
            <a:off x="5140116" y="2086816"/>
            <a:ext cx="30813" cy="26392"/>
          </a:xfrm>
          <a:custGeom>
            <a:rect b="b" l="l" r="r" t="t"/>
            <a:pathLst>
              <a:path extrusionOk="0" h="2131" w="2488">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27"/>
          <p:cNvSpPr/>
          <p:nvPr/>
        </p:nvSpPr>
        <p:spPr>
          <a:xfrm>
            <a:off x="5140116" y="2124469"/>
            <a:ext cx="30813" cy="26478"/>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27"/>
          <p:cNvSpPr/>
          <p:nvPr/>
        </p:nvSpPr>
        <p:spPr>
          <a:xfrm>
            <a:off x="5140116" y="2162232"/>
            <a:ext cx="30813" cy="26478"/>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27"/>
          <p:cNvSpPr/>
          <p:nvPr/>
        </p:nvSpPr>
        <p:spPr>
          <a:xfrm>
            <a:off x="5140116" y="2199996"/>
            <a:ext cx="30813" cy="26417"/>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27"/>
          <p:cNvSpPr/>
          <p:nvPr/>
        </p:nvSpPr>
        <p:spPr>
          <a:xfrm>
            <a:off x="5140116" y="2237747"/>
            <a:ext cx="30813" cy="26429"/>
          </a:xfrm>
          <a:custGeom>
            <a:rect b="b" l="l" r="r" t="t"/>
            <a:pathLst>
              <a:path extrusionOk="0" h="2134" w="2488">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27"/>
          <p:cNvSpPr/>
          <p:nvPr/>
        </p:nvSpPr>
        <p:spPr>
          <a:xfrm>
            <a:off x="5140116" y="2275510"/>
            <a:ext cx="30887" cy="26466"/>
          </a:xfrm>
          <a:custGeom>
            <a:rect b="b" l="l" r="r" t="t"/>
            <a:pathLst>
              <a:path extrusionOk="0" h="2137" w="2494">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27"/>
          <p:cNvSpPr/>
          <p:nvPr/>
        </p:nvSpPr>
        <p:spPr>
          <a:xfrm>
            <a:off x="5140116" y="2313262"/>
            <a:ext cx="30813" cy="26478"/>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27"/>
          <p:cNvSpPr/>
          <p:nvPr/>
        </p:nvSpPr>
        <p:spPr>
          <a:xfrm>
            <a:off x="5140116" y="2351025"/>
            <a:ext cx="30813" cy="26429"/>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27"/>
          <p:cNvSpPr/>
          <p:nvPr/>
        </p:nvSpPr>
        <p:spPr>
          <a:xfrm>
            <a:off x="5140116" y="2388776"/>
            <a:ext cx="30813" cy="26404"/>
          </a:xfrm>
          <a:custGeom>
            <a:rect b="b" l="l" r="r" t="t"/>
            <a:pathLst>
              <a:path extrusionOk="0" h="2132" w="2488">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27"/>
          <p:cNvSpPr/>
          <p:nvPr/>
        </p:nvSpPr>
        <p:spPr>
          <a:xfrm>
            <a:off x="5140116" y="2426441"/>
            <a:ext cx="30813" cy="26466"/>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27"/>
          <p:cNvSpPr/>
          <p:nvPr/>
        </p:nvSpPr>
        <p:spPr>
          <a:xfrm>
            <a:off x="5177867" y="1935886"/>
            <a:ext cx="30826" cy="26379"/>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27"/>
          <p:cNvSpPr/>
          <p:nvPr/>
        </p:nvSpPr>
        <p:spPr>
          <a:xfrm>
            <a:off x="5177867" y="1973538"/>
            <a:ext cx="30826" cy="26478"/>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27"/>
          <p:cNvSpPr/>
          <p:nvPr/>
        </p:nvSpPr>
        <p:spPr>
          <a:xfrm>
            <a:off x="5177867" y="2011302"/>
            <a:ext cx="30826" cy="2642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27"/>
          <p:cNvSpPr/>
          <p:nvPr/>
        </p:nvSpPr>
        <p:spPr>
          <a:xfrm>
            <a:off x="5177867" y="2049065"/>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27"/>
          <p:cNvSpPr/>
          <p:nvPr/>
        </p:nvSpPr>
        <p:spPr>
          <a:xfrm>
            <a:off x="5177867" y="2086816"/>
            <a:ext cx="30826" cy="26392"/>
          </a:xfrm>
          <a:custGeom>
            <a:rect b="b" l="l" r="r" t="t"/>
            <a:pathLst>
              <a:path extrusionOk="0" h="2131" w="2489">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27"/>
          <p:cNvSpPr/>
          <p:nvPr/>
        </p:nvSpPr>
        <p:spPr>
          <a:xfrm>
            <a:off x="5177867" y="2124469"/>
            <a:ext cx="30826" cy="26478"/>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27"/>
          <p:cNvSpPr/>
          <p:nvPr/>
        </p:nvSpPr>
        <p:spPr>
          <a:xfrm>
            <a:off x="5177867" y="2162232"/>
            <a:ext cx="30826" cy="26478"/>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27"/>
          <p:cNvSpPr/>
          <p:nvPr/>
        </p:nvSpPr>
        <p:spPr>
          <a:xfrm>
            <a:off x="5177867" y="2199996"/>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27"/>
          <p:cNvSpPr/>
          <p:nvPr/>
        </p:nvSpPr>
        <p:spPr>
          <a:xfrm>
            <a:off x="5177867" y="2237747"/>
            <a:ext cx="30826" cy="26429"/>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27"/>
          <p:cNvSpPr/>
          <p:nvPr/>
        </p:nvSpPr>
        <p:spPr>
          <a:xfrm>
            <a:off x="5177867" y="2275510"/>
            <a:ext cx="30900" cy="26466"/>
          </a:xfrm>
          <a:custGeom>
            <a:rect b="b" l="l" r="r" t="t"/>
            <a:pathLst>
              <a:path extrusionOk="0" h="2137" w="2495">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27"/>
          <p:cNvSpPr/>
          <p:nvPr/>
        </p:nvSpPr>
        <p:spPr>
          <a:xfrm>
            <a:off x="5177867" y="2313262"/>
            <a:ext cx="30826" cy="2647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27"/>
          <p:cNvSpPr/>
          <p:nvPr/>
        </p:nvSpPr>
        <p:spPr>
          <a:xfrm>
            <a:off x="5177867" y="2351025"/>
            <a:ext cx="30826" cy="2642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27"/>
          <p:cNvSpPr/>
          <p:nvPr/>
        </p:nvSpPr>
        <p:spPr>
          <a:xfrm>
            <a:off x="5177867" y="2388776"/>
            <a:ext cx="30826" cy="26404"/>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27"/>
          <p:cNvSpPr/>
          <p:nvPr/>
        </p:nvSpPr>
        <p:spPr>
          <a:xfrm>
            <a:off x="5177867" y="2426441"/>
            <a:ext cx="30826" cy="26466"/>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27"/>
          <p:cNvSpPr/>
          <p:nvPr/>
        </p:nvSpPr>
        <p:spPr>
          <a:xfrm>
            <a:off x="5215532" y="2426441"/>
            <a:ext cx="30912" cy="26466"/>
          </a:xfrm>
          <a:custGeom>
            <a:rect b="b" l="l" r="r" t="t"/>
            <a:pathLst>
              <a:path extrusionOk="0" h="2137" w="2496">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27"/>
          <p:cNvSpPr/>
          <p:nvPr/>
        </p:nvSpPr>
        <p:spPr>
          <a:xfrm>
            <a:off x="5215532" y="2464192"/>
            <a:ext cx="30912" cy="26478"/>
          </a:xfrm>
          <a:custGeom>
            <a:rect b="b" l="l" r="r" t="t"/>
            <a:pathLst>
              <a:path extrusionOk="0" h="2138" w="2496">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27"/>
          <p:cNvSpPr/>
          <p:nvPr/>
        </p:nvSpPr>
        <p:spPr>
          <a:xfrm>
            <a:off x="5253283" y="1860371"/>
            <a:ext cx="30826" cy="26429"/>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27"/>
          <p:cNvSpPr/>
          <p:nvPr/>
        </p:nvSpPr>
        <p:spPr>
          <a:xfrm>
            <a:off x="5253283" y="1898135"/>
            <a:ext cx="30826" cy="26417"/>
          </a:xfrm>
          <a:custGeom>
            <a:rect b="b" l="l" r="r" t="t"/>
            <a:pathLst>
              <a:path extrusionOk="0" h="2133" w="2489">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27"/>
          <p:cNvSpPr/>
          <p:nvPr/>
        </p:nvSpPr>
        <p:spPr>
          <a:xfrm>
            <a:off x="5253283" y="1935886"/>
            <a:ext cx="30826" cy="26404"/>
          </a:xfrm>
          <a:custGeom>
            <a:rect b="b" l="l" r="r" t="t"/>
            <a:pathLst>
              <a:path extrusionOk="0" h="2132" w="2489">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27"/>
          <p:cNvSpPr/>
          <p:nvPr/>
        </p:nvSpPr>
        <p:spPr>
          <a:xfrm>
            <a:off x="5253283" y="1973538"/>
            <a:ext cx="30826" cy="26478"/>
          </a:xfrm>
          <a:custGeom>
            <a:rect b="b" l="l" r="r" t="t"/>
            <a:pathLst>
              <a:path extrusionOk="0" h="2138" w="2489">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27"/>
          <p:cNvSpPr/>
          <p:nvPr/>
        </p:nvSpPr>
        <p:spPr>
          <a:xfrm>
            <a:off x="5253283" y="2011302"/>
            <a:ext cx="30826" cy="26429"/>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27"/>
          <p:cNvSpPr/>
          <p:nvPr/>
        </p:nvSpPr>
        <p:spPr>
          <a:xfrm>
            <a:off x="5253283" y="2049065"/>
            <a:ext cx="30826" cy="26417"/>
          </a:xfrm>
          <a:custGeom>
            <a:rect b="b" l="l" r="r" t="t"/>
            <a:pathLst>
              <a:path extrusionOk="0" h="2133" w="2489">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27"/>
          <p:cNvSpPr/>
          <p:nvPr/>
        </p:nvSpPr>
        <p:spPr>
          <a:xfrm>
            <a:off x="5253283" y="2086816"/>
            <a:ext cx="30826" cy="26404"/>
          </a:xfrm>
          <a:custGeom>
            <a:rect b="b" l="l" r="r" t="t"/>
            <a:pathLst>
              <a:path extrusionOk="0" h="2132" w="2489">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27"/>
          <p:cNvSpPr/>
          <p:nvPr/>
        </p:nvSpPr>
        <p:spPr>
          <a:xfrm>
            <a:off x="5253283" y="2124469"/>
            <a:ext cx="30826" cy="26478"/>
          </a:xfrm>
          <a:custGeom>
            <a:rect b="b" l="l" r="r" t="t"/>
            <a:pathLst>
              <a:path extrusionOk="0" h="2138" w="2489">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27"/>
          <p:cNvSpPr/>
          <p:nvPr/>
        </p:nvSpPr>
        <p:spPr>
          <a:xfrm>
            <a:off x="5253283" y="2162232"/>
            <a:ext cx="30826" cy="26429"/>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27"/>
          <p:cNvSpPr/>
          <p:nvPr/>
        </p:nvSpPr>
        <p:spPr>
          <a:xfrm>
            <a:off x="5253283" y="2199996"/>
            <a:ext cx="30826" cy="26417"/>
          </a:xfrm>
          <a:custGeom>
            <a:rect b="b" l="l" r="r" t="t"/>
            <a:pathLst>
              <a:path extrusionOk="0" h="2133" w="2489">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27"/>
          <p:cNvSpPr/>
          <p:nvPr/>
        </p:nvSpPr>
        <p:spPr>
          <a:xfrm>
            <a:off x="5253283" y="2237747"/>
            <a:ext cx="30826" cy="26429"/>
          </a:xfrm>
          <a:custGeom>
            <a:rect b="b" l="l" r="r" t="t"/>
            <a:pathLst>
              <a:path extrusionOk="0" h="2134" w="2489">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27"/>
          <p:cNvSpPr/>
          <p:nvPr/>
        </p:nvSpPr>
        <p:spPr>
          <a:xfrm>
            <a:off x="5253283" y="2275510"/>
            <a:ext cx="30925" cy="26466"/>
          </a:xfrm>
          <a:custGeom>
            <a:rect b="b" l="l" r="r" t="t"/>
            <a:pathLst>
              <a:path extrusionOk="0" h="2137" w="2497">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27"/>
          <p:cNvSpPr/>
          <p:nvPr/>
        </p:nvSpPr>
        <p:spPr>
          <a:xfrm>
            <a:off x="5253283" y="2313262"/>
            <a:ext cx="30826" cy="26429"/>
          </a:xfrm>
          <a:custGeom>
            <a:rect b="b" l="l" r="r" t="t"/>
            <a:pathLst>
              <a:path extrusionOk="0" h="2134" w="2489">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27"/>
          <p:cNvSpPr/>
          <p:nvPr/>
        </p:nvSpPr>
        <p:spPr>
          <a:xfrm>
            <a:off x="5253283" y="2351025"/>
            <a:ext cx="30826" cy="26429"/>
          </a:xfrm>
          <a:custGeom>
            <a:rect b="b" l="l" r="r" t="t"/>
            <a:pathLst>
              <a:path extrusionOk="0" h="2134" w="2489">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27"/>
          <p:cNvSpPr/>
          <p:nvPr/>
        </p:nvSpPr>
        <p:spPr>
          <a:xfrm>
            <a:off x="5253283" y="2388776"/>
            <a:ext cx="30925" cy="26404"/>
          </a:xfrm>
          <a:custGeom>
            <a:rect b="b" l="l" r="r" t="t"/>
            <a:pathLst>
              <a:path extrusionOk="0" h="2132" w="2497">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27"/>
          <p:cNvSpPr/>
          <p:nvPr/>
        </p:nvSpPr>
        <p:spPr>
          <a:xfrm>
            <a:off x="5253283" y="2426441"/>
            <a:ext cx="30826" cy="26466"/>
          </a:xfrm>
          <a:custGeom>
            <a:rect b="b" l="l" r="r" t="t"/>
            <a:pathLst>
              <a:path extrusionOk="0" h="2137" w="2489">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27"/>
          <p:cNvSpPr/>
          <p:nvPr/>
        </p:nvSpPr>
        <p:spPr>
          <a:xfrm>
            <a:off x="5253283" y="2501956"/>
            <a:ext cx="30826" cy="26429"/>
          </a:xfrm>
          <a:custGeom>
            <a:rect b="b" l="l" r="r" t="t"/>
            <a:pathLst>
              <a:path extrusionOk="0" h="2134" w="2489">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27"/>
          <p:cNvSpPr/>
          <p:nvPr/>
        </p:nvSpPr>
        <p:spPr>
          <a:xfrm>
            <a:off x="5253283" y="2464192"/>
            <a:ext cx="30925" cy="26478"/>
          </a:xfrm>
          <a:custGeom>
            <a:rect b="b" l="l" r="r" t="t"/>
            <a:pathLst>
              <a:path extrusionOk="0" h="2138" w="2497">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27"/>
          <p:cNvSpPr/>
          <p:nvPr/>
        </p:nvSpPr>
        <p:spPr>
          <a:xfrm>
            <a:off x="5291047" y="1822608"/>
            <a:ext cx="30813" cy="26429"/>
          </a:xfrm>
          <a:custGeom>
            <a:rect b="b" l="l" r="r" t="t"/>
            <a:pathLst>
              <a:path extrusionOk="0" h="2134" w="2488">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27"/>
          <p:cNvSpPr/>
          <p:nvPr/>
        </p:nvSpPr>
        <p:spPr>
          <a:xfrm>
            <a:off x="5291047" y="1860371"/>
            <a:ext cx="30813" cy="26429"/>
          </a:xfrm>
          <a:custGeom>
            <a:rect b="b" l="l" r="r" t="t"/>
            <a:pathLst>
              <a:path extrusionOk="0" h="2134" w="2488">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27"/>
          <p:cNvSpPr/>
          <p:nvPr/>
        </p:nvSpPr>
        <p:spPr>
          <a:xfrm>
            <a:off x="5291047" y="1898135"/>
            <a:ext cx="30813" cy="26417"/>
          </a:xfrm>
          <a:custGeom>
            <a:rect b="b" l="l" r="r" t="t"/>
            <a:pathLst>
              <a:path extrusionOk="0" h="2133" w="2488">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27"/>
          <p:cNvSpPr/>
          <p:nvPr/>
        </p:nvSpPr>
        <p:spPr>
          <a:xfrm>
            <a:off x="5291047" y="1935886"/>
            <a:ext cx="30813" cy="26404"/>
          </a:xfrm>
          <a:custGeom>
            <a:rect b="b" l="l" r="r" t="t"/>
            <a:pathLst>
              <a:path extrusionOk="0" h="2132" w="2488">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27"/>
          <p:cNvSpPr/>
          <p:nvPr/>
        </p:nvSpPr>
        <p:spPr>
          <a:xfrm>
            <a:off x="5291047" y="1973538"/>
            <a:ext cx="30813" cy="26478"/>
          </a:xfrm>
          <a:custGeom>
            <a:rect b="b" l="l" r="r" t="t"/>
            <a:pathLst>
              <a:path extrusionOk="0" h="2138" w="2488">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27"/>
          <p:cNvSpPr/>
          <p:nvPr/>
        </p:nvSpPr>
        <p:spPr>
          <a:xfrm>
            <a:off x="5291047" y="2011302"/>
            <a:ext cx="30813" cy="26429"/>
          </a:xfrm>
          <a:custGeom>
            <a:rect b="b" l="l" r="r" t="t"/>
            <a:pathLst>
              <a:path extrusionOk="0" h="2134" w="2488">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27"/>
          <p:cNvSpPr/>
          <p:nvPr/>
        </p:nvSpPr>
        <p:spPr>
          <a:xfrm>
            <a:off x="5291047" y="2049065"/>
            <a:ext cx="30813" cy="26417"/>
          </a:xfrm>
          <a:custGeom>
            <a:rect b="b" l="l" r="r" t="t"/>
            <a:pathLst>
              <a:path extrusionOk="0" h="2133" w="2488">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27"/>
          <p:cNvSpPr/>
          <p:nvPr/>
        </p:nvSpPr>
        <p:spPr>
          <a:xfrm>
            <a:off x="5291047" y="2086816"/>
            <a:ext cx="30813" cy="26404"/>
          </a:xfrm>
          <a:custGeom>
            <a:rect b="b" l="l" r="r" t="t"/>
            <a:pathLst>
              <a:path extrusionOk="0" h="2132" w="2488">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27"/>
          <p:cNvSpPr/>
          <p:nvPr/>
        </p:nvSpPr>
        <p:spPr>
          <a:xfrm>
            <a:off x="5291047" y="2124469"/>
            <a:ext cx="30813" cy="26478"/>
          </a:xfrm>
          <a:custGeom>
            <a:rect b="b" l="l" r="r" t="t"/>
            <a:pathLst>
              <a:path extrusionOk="0" h="2138" w="2488">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27"/>
          <p:cNvSpPr/>
          <p:nvPr/>
        </p:nvSpPr>
        <p:spPr>
          <a:xfrm>
            <a:off x="5291047" y="2162232"/>
            <a:ext cx="30813" cy="26429"/>
          </a:xfrm>
          <a:custGeom>
            <a:rect b="b" l="l" r="r" t="t"/>
            <a:pathLst>
              <a:path extrusionOk="0" h="2134" w="2488">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27"/>
          <p:cNvSpPr/>
          <p:nvPr/>
        </p:nvSpPr>
        <p:spPr>
          <a:xfrm>
            <a:off x="5291047" y="2199996"/>
            <a:ext cx="30813" cy="26417"/>
          </a:xfrm>
          <a:custGeom>
            <a:rect b="b" l="l" r="r" t="t"/>
            <a:pathLst>
              <a:path extrusionOk="0" h="2133" w="2488">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27"/>
          <p:cNvSpPr/>
          <p:nvPr/>
        </p:nvSpPr>
        <p:spPr>
          <a:xfrm>
            <a:off x="5291047" y="2237747"/>
            <a:ext cx="30813" cy="26429"/>
          </a:xfrm>
          <a:custGeom>
            <a:rect b="b" l="l" r="r" t="t"/>
            <a:pathLst>
              <a:path extrusionOk="0" h="2134" w="2488">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27"/>
          <p:cNvSpPr/>
          <p:nvPr/>
        </p:nvSpPr>
        <p:spPr>
          <a:xfrm>
            <a:off x="5291047" y="2275510"/>
            <a:ext cx="30912" cy="26466"/>
          </a:xfrm>
          <a:custGeom>
            <a:rect b="b" l="l" r="r" t="t"/>
            <a:pathLst>
              <a:path extrusionOk="0" h="2137" w="2496">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27"/>
          <p:cNvSpPr/>
          <p:nvPr/>
        </p:nvSpPr>
        <p:spPr>
          <a:xfrm>
            <a:off x="5291047" y="2313262"/>
            <a:ext cx="30813" cy="26429"/>
          </a:xfrm>
          <a:custGeom>
            <a:rect b="b" l="l" r="r" t="t"/>
            <a:pathLst>
              <a:path extrusionOk="0" h="2134" w="2488">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27"/>
          <p:cNvSpPr/>
          <p:nvPr/>
        </p:nvSpPr>
        <p:spPr>
          <a:xfrm>
            <a:off x="5291047" y="2351025"/>
            <a:ext cx="30813" cy="26429"/>
          </a:xfrm>
          <a:custGeom>
            <a:rect b="b" l="l" r="r" t="t"/>
            <a:pathLst>
              <a:path extrusionOk="0" h="2134" w="2488">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27"/>
          <p:cNvSpPr/>
          <p:nvPr/>
        </p:nvSpPr>
        <p:spPr>
          <a:xfrm>
            <a:off x="5291047" y="2388776"/>
            <a:ext cx="30813" cy="26429"/>
          </a:xfrm>
          <a:custGeom>
            <a:rect b="b" l="l" r="r" t="t"/>
            <a:pathLst>
              <a:path extrusionOk="0" h="2134" w="2488">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27"/>
          <p:cNvSpPr/>
          <p:nvPr/>
        </p:nvSpPr>
        <p:spPr>
          <a:xfrm>
            <a:off x="5291047" y="2426441"/>
            <a:ext cx="30813" cy="26466"/>
          </a:xfrm>
          <a:custGeom>
            <a:rect b="b" l="l" r="r" t="t"/>
            <a:pathLst>
              <a:path extrusionOk="0" h="2137" w="2488">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27"/>
          <p:cNvSpPr/>
          <p:nvPr/>
        </p:nvSpPr>
        <p:spPr>
          <a:xfrm>
            <a:off x="5291047" y="2464192"/>
            <a:ext cx="30813" cy="26478"/>
          </a:xfrm>
          <a:custGeom>
            <a:rect b="b" l="l" r="r" t="t"/>
            <a:pathLst>
              <a:path extrusionOk="0" h="2138" w="2488">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27"/>
          <p:cNvSpPr/>
          <p:nvPr/>
        </p:nvSpPr>
        <p:spPr>
          <a:xfrm>
            <a:off x="5328798" y="1822608"/>
            <a:ext cx="30925" cy="26478"/>
          </a:xfrm>
          <a:custGeom>
            <a:rect b="b" l="l" r="r" t="t"/>
            <a:pathLst>
              <a:path extrusionOk="0" h="2138" w="2497">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27"/>
          <p:cNvSpPr/>
          <p:nvPr/>
        </p:nvSpPr>
        <p:spPr>
          <a:xfrm>
            <a:off x="5328798" y="1860371"/>
            <a:ext cx="30925" cy="26429"/>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27"/>
          <p:cNvSpPr/>
          <p:nvPr/>
        </p:nvSpPr>
        <p:spPr>
          <a:xfrm>
            <a:off x="5328798" y="1898135"/>
            <a:ext cx="30925" cy="26417"/>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27"/>
          <p:cNvSpPr/>
          <p:nvPr/>
        </p:nvSpPr>
        <p:spPr>
          <a:xfrm>
            <a:off x="5328798" y="1935886"/>
            <a:ext cx="30900" cy="26379"/>
          </a:xfrm>
          <a:custGeom>
            <a:rect b="b" l="l" r="r" t="t"/>
            <a:pathLst>
              <a:path extrusionOk="0" h="2130" w="2495">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27"/>
          <p:cNvSpPr/>
          <p:nvPr/>
        </p:nvSpPr>
        <p:spPr>
          <a:xfrm>
            <a:off x="5328798" y="1973538"/>
            <a:ext cx="30925" cy="26478"/>
          </a:xfrm>
          <a:custGeom>
            <a:rect b="b" l="l" r="r" t="t"/>
            <a:pathLst>
              <a:path extrusionOk="0" h="2138" w="2497">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27"/>
          <p:cNvSpPr/>
          <p:nvPr/>
        </p:nvSpPr>
        <p:spPr>
          <a:xfrm>
            <a:off x="5328798" y="2011302"/>
            <a:ext cx="30925" cy="26429"/>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27"/>
          <p:cNvSpPr/>
          <p:nvPr/>
        </p:nvSpPr>
        <p:spPr>
          <a:xfrm>
            <a:off x="5328798" y="2049065"/>
            <a:ext cx="30925" cy="26417"/>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27"/>
          <p:cNvSpPr/>
          <p:nvPr/>
        </p:nvSpPr>
        <p:spPr>
          <a:xfrm>
            <a:off x="5328798" y="2086816"/>
            <a:ext cx="30925" cy="26392"/>
          </a:xfrm>
          <a:custGeom>
            <a:rect b="b" l="l" r="r" t="t"/>
            <a:pathLst>
              <a:path extrusionOk="0" h="2131" w="2497">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27"/>
          <p:cNvSpPr/>
          <p:nvPr/>
        </p:nvSpPr>
        <p:spPr>
          <a:xfrm>
            <a:off x="5328798" y="2124469"/>
            <a:ext cx="30925" cy="26478"/>
          </a:xfrm>
          <a:custGeom>
            <a:rect b="b" l="l" r="r" t="t"/>
            <a:pathLst>
              <a:path extrusionOk="0" h="2138" w="2497">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27"/>
          <p:cNvSpPr/>
          <p:nvPr/>
        </p:nvSpPr>
        <p:spPr>
          <a:xfrm>
            <a:off x="5328798" y="2162232"/>
            <a:ext cx="30925" cy="26478"/>
          </a:xfrm>
          <a:custGeom>
            <a:rect b="b" l="l" r="r" t="t"/>
            <a:pathLst>
              <a:path extrusionOk="0" h="2138" w="2497">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27"/>
          <p:cNvSpPr/>
          <p:nvPr/>
        </p:nvSpPr>
        <p:spPr>
          <a:xfrm>
            <a:off x="5328798" y="2199996"/>
            <a:ext cx="30925" cy="26417"/>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27"/>
          <p:cNvSpPr/>
          <p:nvPr/>
        </p:nvSpPr>
        <p:spPr>
          <a:xfrm>
            <a:off x="5328798" y="2237747"/>
            <a:ext cx="30925" cy="26429"/>
          </a:xfrm>
          <a:custGeom>
            <a:rect b="b" l="l" r="r" t="t"/>
            <a:pathLst>
              <a:path extrusionOk="0" h="2134" w="2497">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27"/>
          <p:cNvSpPr/>
          <p:nvPr/>
        </p:nvSpPr>
        <p:spPr>
          <a:xfrm>
            <a:off x="5328798" y="2275510"/>
            <a:ext cx="30999" cy="26466"/>
          </a:xfrm>
          <a:custGeom>
            <a:rect b="b" l="l" r="r" t="t"/>
            <a:pathLst>
              <a:path extrusionOk="0" h="2137" w="2503">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27"/>
          <p:cNvSpPr/>
          <p:nvPr/>
        </p:nvSpPr>
        <p:spPr>
          <a:xfrm>
            <a:off x="5328798" y="2313262"/>
            <a:ext cx="30925" cy="26478"/>
          </a:xfrm>
          <a:custGeom>
            <a:rect b="b" l="l" r="r" t="t"/>
            <a:pathLst>
              <a:path extrusionOk="0" h="2138" w="2497">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27"/>
          <p:cNvSpPr/>
          <p:nvPr/>
        </p:nvSpPr>
        <p:spPr>
          <a:xfrm>
            <a:off x="5328798" y="2388776"/>
            <a:ext cx="30925" cy="26404"/>
          </a:xfrm>
          <a:custGeom>
            <a:rect b="b" l="l" r="r" t="t"/>
            <a:pathLst>
              <a:path extrusionOk="0" h="2132" w="2497">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27"/>
          <p:cNvSpPr/>
          <p:nvPr/>
        </p:nvSpPr>
        <p:spPr>
          <a:xfrm>
            <a:off x="5328798" y="2426441"/>
            <a:ext cx="30925" cy="26466"/>
          </a:xfrm>
          <a:custGeom>
            <a:rect b="b" l="l" r="r" t="t"/>
            <a:pathLst>
              <a:path extrusionOk="0" h="2137" w="2497">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27"/>
          <p:cNvSpPr/>
          <p:nvPr/>
        </p:nvSpPr>
        <p:spPr>
          <a:xfrm>
            <a:off x="5328798" y="2464192"/>
            <a:ext cx="30925" cy="26478"/>
          </a:xfrm>
          <a:custGeom>
            <a:rect b="b" l="l" r="r" t="t"/>
            <a:pathLst>
              <a:path extrusionOk="0" h="2138" w="2497">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27"/>
          <p:cNvSpPr/>
          <p:nvPr/>
        </p:nvSpPr>
        <p:spPr>
          <a:xfrm>
            <a:off x="5366562" y="1822608"/>
            <a:ext cx="30925" cy="26478"/>
          </a:xfrm>
          <a:custGeom>
            <a:rect b="b" l="l" r="r" t="t"/>
            <a:pathLst>
              <a:path extrusionOk="0" h="2138" w="2497">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27"/>
          <p:cNvSpPr/>
          <p:nvPr/>
        </p:nvSpPr>
        <p:spPr>
          <a:xfrm>
            <a:off x="5366562" y="1860371"/>
            <a:ext cx="30925" cy="26429"/>
          </a:xfrm>
          <a:custGeom>
            <a:rect b="b" l="l" r="r" t="t"/>
            <a:pathLst>
              <a:path extrusionOk="0" h="2134" w="2497">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27"/>
          <p:cNvSpPr/>
          <p:nvPr/>
        </p:nvSpPr>
        <p:spPr>
          <a:xfrm>
            <a:off x="5366562" y="1898135"/>
            <a:ext cx="30925" cy="26417"/>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27"/>
          <p:cNvSpPr/>
          <p:nvPr/>
        </p:nvSpPr>
        <p:spPr>
          <a:xfrm>
            <a:off x="5366562" y="1935886"/>
            <a:ext cx="30925" cy="26379"/>
          </a:xfrm>
          <a:custGeom>
            <a:rect b="b" l="l" r="r" t="t"/>
            <a:pathLst>
              <a:path extrusionOk="0" h="2130" w="2497">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27"/>
          <p:cNvSpPr/>
          <p:nvPr/>
        </p:nvSpPr>
        <p:spPr>
          <a:xfrm>
            <a:off x="5366562" y="1973538"/>
            <a:ext cx="30925" cy="26478"/>
          </a:xfrm>
          <a:custGeom>
            <a:rect b="b" l="l" r="r" t="t"/>
            <a:pathLst>
              <a:path extrusionOk="0" h="2138" w="2497">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27"/>
          <p:cNvSpPr/>
          <p:nvPr/>
        </p:nvSpPr>
        <p:spPr>
          <a:xfrm>
            <a:off x="5366562" y="2011302"/>
            <a:ext cx="30925" cy="26429"/>
          </a:xfrm>
          <a:custGeom>
            <a:rect b="b" l="l" r="r" t="t"/>
            <a:pathLst>
              <a:path extrusionOk="0" h="2134" w="2497">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27"/>
          <p:cNvSpPr/>
          <p:nvPr/>
        </p:nvSpPr>
        <p:spPr>
          <a:xfrm>
            <a:off x="5366562" y="2049065"/>
            <a:ext cx="30925" cy="26417"/>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27"/>
          <p:cNvSpPr/>
          <p:nvPr/>
        </p:nvSpPr>
        <p:spPr>
          <a:xfrm>
            <a:off x="5366562" y="2086816"/>
            <a:ext cx="30925" cy="26392"/>
          </a:xfrm>
          <a:custGeom>
            <a:rect b="b" l="l" r="r" t="t"/>
            <a:pathLst>
              <a:path extrusionOk="0" h="2131" w="2497">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27"/>
          <p:cNvSpPr/>
          <p:nvPr/>
        </p:nvSpPr>
        <p:spPr>
          <a:xfrm>
            <a:off x="5366562" y="2124469"/>
            <a:ext cx="30925" cy="26478"/>
          </a:xfrm>
          <a:custGeom>
            <a:rect b="b" l="l" r="r" t="t"/>
            <a:pathLst>
              <a:path extrusionOk="0" h="2138" w="2497">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27"/>
          <p:cNvSpPr/>
          <p:nvPr/>
        </p:nvSpPr>
        <p:spPr>
          <a:xfrm>
            <a:off x="5366562" y="2162232"/>
            <a:ext cx="30925" cy="26478"/>
          </a:xfrm>
          <a:custGeom>
            <a:rect b="b" l="l" r="r" t="t"/>
            <a:pathLst>
              <a:path extrusionOk="0" h="2138" w="2497">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27"/>
          <p:cNvSpPr/>
          <p:nvPr/>
        </p:nvSpPr>
        <p:spPr>
          <a:xfrm>
            <a:off x="5366562" y="2199996"/>
            <a:ext cx="30925" cy="26417"/>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27"/>
          <p:cNvSpPr/>
          <p:nvPr/>
        </p:nvSpPr>
        <p:spPr>
          <a:xfrm>
            <a:off x="5366562" y="2237747"/>
            <a:ext cx="30925" cy="26429"/>
          </a:xfrm>
          <a:custGeom>
            <a:rect b="b" l="l" r="r" t="t"/>
            <a:pathLst>
              <a:path extrusionOk="0" h="2134" w="2497">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27"/>
          <p:cNvSpPr/>
          <p:nvPr/>
        </p:nvSpPr>
        <p:spPr>
          <a:xfrm>
            <a:off x="5366562" y="2275510"/>
            <a:ext cx="30987" cy="26466"/>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27"/>
          <p:cNvSpPr/>
          <p:nvPr/>
        </p:nvSpPr>
        <p:spPr>
          <a:xfrm>
            <a:off x="5366562" y="2313262"/>
            <a:ext cx="30925" cy="26478"/>
          </a:xfrm>
          <a:custGeom>
            <a:rect b="b" l="l" r="r" t="t"/>
            <a:pathLst>
              <a:path extrusionOk="0" h="2138" w="2497">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27"/>
          <p:cNvSpPr/>
          <p:nvPr/>
        </p:nvSpPr>
        <p:spPr>
          <a:xfrm>
            <a:off x="5366562" y="2388776"/>
            <a:ext cx="30925" cy="26404"/>
          </a:xfrm>
          <a:custGeom>
            <a:rect b="b" l="l" r="r" t="t"/>
            <a:pathLst>
              <a:path extrusionOk="0" h="2132" w="2497">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27"/>
          <p:cNvSpPr/>
          <p:nvPr/>
        </p:nvSpPr>
        <p:spPr>
          <a:xfrm>
            <a:off x="5366562" y="2426441"/>
            <a:ext cx="30925" cy="26466"/>
          </a:xfrm>
          <a:custGeom>
            <a:rect b="b" l="l" r="r" t="t"/>
            <a:pathLst>
              <a:path extrusionOk="0" h="2137" w="2497">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27"/>
          <p:cNvSpPr/>
          <p:nvPr/>
        </p:nvSpPr>
        <p:spPr>
          <a:xfrm>
            <a:off x="5366562" y="2464192"/>
            <a:ext cx="30925" cy="26478"/>
          </a:xfrm>
          <a:custGeom>
            <a:rect b="b" l="l" r="r" t="t"/>
            <a:pathLst>
              <a:path extrusionOk="0" h="2138" w="2497">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27"/>
          <p:cNvSpPr/>
          <p:nvPr/>
        </p:nvSpPr>
        <p:spPr>
          <a:xfrm>
            <a:off x="5366562" y="2501956"/>
            <a:ext cx="30925" cy="26429"/>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27"/>
          <p:cNvSpPr/>
          <p:nvPr/>
        </p:nvSpPr>
        <p:spPr>
          <a:xfrm>
            <a:off x="5404313" y="1784857"/>
            <a:ext cx="30826" cy="26478"/>
          </a:xfrm>
          <a:custGeom>
            <a:rect b="b" l="l" r="r" t="t"/>
            <a:pathLst>
              <a:path extrusionOk="0" h="2138" w="2489">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27"/>
          <p:cNvSpPr/>
          <p:nvPr/>
        </p:nvSpPr>
        <p:spPr>
          <a:xfrm>
            <a:off x="5404313" y="1822608"/>
            <a:ext cx="30826" cy="26478"/>
          </a:xfrm>
          <a:custGeom>
            <a:rect b="b" l="l" r="r" t="t"/>
            <a:pathLst>
              <a:path extrusionOk="0" h="2138" w="2489">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27"/>
          <p:cNvSpPr/>
          <p:nvPr/>
        </p:nvSpPr>
        <p:spPr>
          <a:xfrm>
            <a:off x="5404313" y="1860371"/>
            <a:ext cx="30826" cy="26429"/>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27"/>
          <p:cNvSpPr/>
          <p:nvPr/>
        </p:nvSpPr>
        <p:spPr>
          <a:xfrm>
            <a:off x="5404313" y="1898135"/>
            <a:ext cx="30826" cy="26417"/>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27"/>
          <p:cNvSpPr/>
          <p:nvPr/>
        </p:nvSpPr>
        <p:spPr>
          <a:xfrm>
            <a:off x="5404313" y="1935886"/>
            <a:ext cx="30826" cy="26379"/>
          </a:xfrm>
          <a:custGeom>
            <a:rect b="b" l="l" r="r" t="t"/>
            <a:pathLst>
              <a:path extrusionOk="0" h="2130" w="2489">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27"/>
          <p:cNvSpPr/>
          <p:nvPr/>
        </p:nvSpPr>
        <p:spPr>
          <a:xfrm>
            <a:off x="5819452" y="1860371"/>
            <a:ext cx="30826" cy="2642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27"/>
          <p:cNvSpPr/>
          <p:nvPr/>
        </p:nvSpPr>
        <p:spPr>
          <a:xfrm>
            <a:off x="5819452" y="1898135"/>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27"/>
          <p:cNvSpPr/>
          <p:nvPr/>
        </p:nvSpPr>
        <p:spPr>
          <a:xfrm>
            <a:off x="5857104" y="1860371"/>
            <a:ext cx="30925" cy="26429"/>
          </a:xfrm>
          <a:custGeom>
            <a:rect b="b" l="l" r="r" t="t"/>
            <a:pathLst>
              <a:path extrusionOk="0" h="2134" w="2497">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27"/>
          <p:cNvSpPr/>
          <p:nvPr/>
        </p:nvSpPr>
        <p:spPr>
          <a:xfrm>
            <a:off x="5857104" y="1898135"/>
            <a:ext cx="30925" cy="26417"/>
          </a:xfrm>
          <a:custGeom>
            <a:rect b="b" l="l" r="r" t="t"/>
            <a:pathLst>
              <a:path extrusionOk="0" h="2133" w="2497">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27"/>
          <p:cNvSpPr/>
          <p:nvPr/>
        </p:nvSpPr>
        <p:spPr>
          <a:xfrm>
            <a:off x="5894868" y="1822608"/>
            <a:ext cx="30925" cy="26478"/>
          </a:xfrm>
          <a:custGeom>
            <a:rect b="b" l="l" r="r" t="t"/>
            <a:pathLst>
              <a:path extrusionOk="0" h="2138" w="2497">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27"/>
          <p:cNvSpPr/>
          <p:nvPr/>
        </p:nvSpPr>
        <p:spPr>
          <a:xfrm>
            <a:off x="5894868" y="1860371"/>
            <a:ext cx="30925" cy="26429"/>
          </a:xfrm>
          <a:custGeom>
            <a:rect b="b" l="l" r="r" t="t"/>
            <a:pathLst>
              <a:path extrusionOk="0" h="2134" w="2497">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27"/>
          <p:cNvSpPr/>
          <p:nvPr/>
        </p:nvSpPr>
        <p:spPr>
          <a:xfrm>
            <a:off x="5894868" y="1898135"/>
            <a:ext cx="30925" cy="26417"/>
          </a:xfrm>
          <a:custGeom>
            <a:rect b="b" l="l" r="r" t="t"/>
            <a:pathLst>
              <a:path extrusionOk="0" h="2133" w="2497">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27"/>
          <p:cNvSpPr/>
          <p:nvPr/>
        </p:nvSpPr>
        <p:spPr>
          <a:xfrm>
            <a:off x="5932631" y="1860371"/>
            <a:ext cx="30813" cy="2642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27"/>
          <p:cNvSpPr/>
          <p:nvPr/>
        </p:nvSpPr>
        <p:spPr>
          <a:xfrm>
            <a:off x="5932631" y="1898135"/>
            <a:ext cx="30813" cy="26417"/>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27"/>
          <p:cNvSpPr/>
          <p:nvPr/>
        </p:nvSpPr>
        <p:spPr>
          <a:xfrm>
            <a:off x="5970382" y="1860371"/>
            <a:ext cx="30826" cy="26429"/>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27"/>
          <p:cNvSpPr/>
          <p:nvPr/>
        </p:nvSpPr>
        <p:spPr>
          <a:xfrm>
            <a:off x="6196828" y="1898135"/>
            <a:ext cx="30925" cy="26417"/>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27"/>
          <p:cNvSpPr/>
          <p:nvPr/>
        </p:nvSpPr>
        <p:spPr>
          <a:xfrm>
            <a:off x="6008146" y="1860371"/>
            <a:ext cx="30813" cy="26429"/>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27"/>
          <p:cNvSpPr/>
          <p:nvPr/>
        </p:nvSpPr>
        <p:spPr>
          <a:xfrm>
            <a:off x="6045798" y="1860371"/>
            <a:ext cx="30925" cy="26429"/>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27"/>
          <p:cNvSpPr/>
          <p:nvPr/>
        </p:nvSpPr>
        <p:spPr>
          <a:xfrm>
            <a:off x="6083661" y="1860371"/>
            <a:ext cx="30813" cy="2642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27"/>
          <p:cNvSpPr/>
          <p:nvPr/>
        </p:nvSpPr>
        <p:spPr>
          <a:xfrm>
            <a:off x="6159076" y="1898135"/>
            <a:ext cx="30912" cy="26417"/>
          </a:xfrm>
          <a:custGeom>
            <a:rect b="b" l="l" r="r" t="t"/>
            <a:pathLst>
              <a:path extrusionOk="0" h="2133" w="2496">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27"/>
          <p:cNvSpPr/>
          <p:nvPr/>
        </p:nvSpPr>
        <p:spPr>
          <a:xfrm>
            <a:off x="6121412" y="1898135"/>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27"/>
          <p:cNvSpPr/>
          <p:nvPr/>
        </p:nvSpPr>
        <p:spPr>
          <a:xfrm>
            <a:off x="6083661" y="1898135"/>
            <a:ext cx="30813" cy="26417"/>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27"/>
          <p:cNvSpPr/>
          <p:nvPr/>
        </p:nvSpPr>
        <p:spPr>
          <a:xfrm>
            <a:off x="6045798" y="1898135"/>
            <a:ext cx="30925" cy="26417"/>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27"/>
          <p:cNvSpPr/>
          <p:nvPr/>
        </p:nvSpPr>
        <p:spPr>
          <a:xfrm>
            <a:off x="6008146" y="1898135"/>
            <a:ext cx="30813" cy="26417"/>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27"/>
          <p:cNvSpPr/>
          <p:nvPr/>
        </p:nvSpPr>
        <p:spPr>
          <a:xfrm>
            <a:off x="5970382" y="1898135"/>
            <a:ext cx="30826" cy="26417"/>
          </a:xfrm>
          <a:custGeom>
            <a:rect b="b" l="l" r="r" t="t"/>
            <a:pathLst>
              <a:path extrusionOk="0" h="2133" w="2489">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27"/>
          <p:cNvSpPr/>
          <p:nvPr/>
        </p:nvSpPr>
        <p:spPr>
          <a:xfrm>
            <a:off x="5970382" y="1935886"/>
            <a:ext cx="30826" cy="26379"/>
          </a:xfrm>
          <a:custGeom>
            <a:rect b="b" l="l" r="r" t="t"/>
            <a:pathLst>
              <a:path extrusionOk="0" h="2130" w="2489">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27"/>
          <p:cNvSpPr/>
          <p:nvPr/>
        </p:nvSpPr>
        <p:spPr>
          <a:xfrm>
            <a:off x="5932631" y="1935886"/>
            <a:ext cx="30813" cy="26379"/>
          </a:xfrm>
          <a:custGeom>
            <a:rect b="b" l="l" r="r" t="t"/>
            <a:pathLst>
              <a:path extrusionOk="0" h="2130" w="2488">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27"/>
          <p:cNvSpPr/>
          <p:nvPr/>
        </p:nvSpPr>
        <p:spPr>
          <a:xfrm>
            <a:off x="5894868" y="1935886"/>
            <a:ext cx="30925" cy="26379"/>
          </a:xfrm>
          <a:custGeom>
            <a:rect b="b" l="l" r="r" t="t"/>
            <a:pathLst>
              <a:path extrusionOk="0" h="2130" w="2497">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27"/>
          <p:cNvSpPr/>
          <p:nvPr/>
        </p:nvSpPr>
        <p:spPr>
          <a:xfrm>
            <a:off x="5857104" y="1935886"/>
            <a:ext cx="30925" cy="26379"/>
          </a:xfrm>
          <a:custGeom>
            <a:rect b="b" l="l" r="r" t="t"/>
            <a:pathLst>
              <a:path extrusionOk="0" h="2130" w="2497">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27"/>
          <p:cNvSpPr/>
          <p:nvPr/>
        </p:nvSpPr>
        <p:spPr>
          <a:xfrm>
            <a:off x="5819452" y="1935886"/>
            <a:ext cx="30826" cy="26379"/>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27"/>
          <p:cNvSpPr/>
          <p:nvPr/>
        </p:nvSpPr>
        <p:spPr>
          <a:xfrm>
            <a:off x="5593007" y="2237747"/>
            <a:ext cx="30826" cy="26429"/>
          </a:xfrm>
          <a:custGeom>
            <a:rect b="b" l="l" r="r" t="t"/>
            <a:pathLst>
              <a:path extrusionOk="0" h="2134" w="2489">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27"/>
          <p:cNvSpPr/>
          <p:nvPr/>
        </p:nvSpPr>
        <p:spPr>
          <a:xfrm>
            <a:off x="5593007" y="2351025"/>
            <a:ext cx="30826" cy="26429"/>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27"/>
          <p:cNvSpPr/>
          <p:nvPr/>
        </p:nvSpPr>
        <p:spPr>
          <a:xfrm>
            <a:off x="5630758" y="1860371"/>
            <a:ext cx="30826" cy="2642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27"/>
          <p:cNvSpPr/>
          <p:nvPr/>
        </p:nvSpPr>
        <p:spPr>
          <a:xfrm>
            <a:off x="5630758" y="1898135"/>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27"/>
          <p:cNvSpPr/>
          <p:nvPr/>
        </p:nvSpPr>
        <p:spPr>
          <a:xfrm>
            <a:off x="5630758" y="1935886"/>
            <a:ext cx="30826" cy="26379"/>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27"/>
          <p:cNvSpPr/>
          <p:nvPr/>
        </p:nvSpPr>
        <p:spPr>
          <a:xfrm>
            <a:off x="5630758" y="1973538"/>
            <a:ext cx="30826" cy="26478"/>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27"/>
          <p:cNvSpPr/>
          <p:nvPr/>
        </p:nvSpPr>
        <p:spPr>
          <a:xfrm>
            <a:off x="5630758" y="2011302"/>
            <a:ext cx="30826" cy="2642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27"/>
          <p:cNvSpPr/>
          <p:nvPr/>
        </p:nvSpPr>
        <p:spPr>
          <a:xfrm>
            <a:off x="5630758" y="2049065"/>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27"/>
          <p:cNvSpPr/>
          <p:nvPr/>
        </p:nvSpPr>
        <p:spPr>
          <a:xfrm>
            <a:off x="5630758" y="2086816"/>
            <a:ext cx="30826" cy="26392"/>
          </a:xfrm>
          <a:custGeom>
            <a:rect b="b" l="l" r="r" t="t"/>
            <a:pathLst>
              <a:path extrusionOk="0" h="2131" w="2489">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27"/>
          <p:cNvSpPr/>
          <p:nvPr/>
        </p:nvSpPr>
        <p:spPr>
          <a:xfrm>
            <a:off x="5630758" y="2124469"/>
            <a:ext cx="30826" cy="26478"/>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27"/>
          <p:cNvSpPr/>
          <p:nvPr/>
        </p:nvSpPr>
        <p:spPr>
          <a:xfrm>
            <a:off x="5630758" y="2162232"/>
            <a:ext cx="30826" cy="26478"/>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27"/>
          <p:cNvSpPr/>
          <p:nvPr/>
        </p:nvSpPr>
        <p:spPr>
          <a:xfrm>
            <a:off x="5668422" y="1860371"/>
            <a:ext cx="30925" cy="26429"/>
          </a:xfrm>
          <a:custGeom>
            <a:rect b="b" l="l" r="r" t="t"/>
            <a:pathLst>
              <a:path extrusionOk="0" h="2134" w="2497">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27"/>
          <p:cNvSpPr/>
          <p:nvPr/>
        </p:nvSpPr>
        <p:spPr>
          <a:xfrm>
            <a:off x="5668422" y="1898135"/>
            <a:ext cx="30925" cy="26417"/>
          </a:xfrm>
          <a:custGeom>
            <a:rect b="b" l="l" r="r" t="t"/>
            <a:pathLst>
              <a:path extrusionOk="0" h="2133" w="2497">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27"/>
          <p:cNvSpPr/>
          <p:nvPr/>
        </p:nvSpPr>
        <p:spPr>
          <a:xfrm>
            <a:off x="5668422" y="1935886"/>
            <a:ext cx="30925" cy="26379"/>
          </a:xfrm>
          <a:custGeom>
            <a:rect b="b" l="l" r="r" t="t"/>
            <a:pathLst>
              <a:path extrusionOk="0" h="2130" w="2497">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27"/>
          <p:cNvSpPr/>
          <p:nvPr/>
        </p:nvSpPr>
        <p:spPr>
          <a:xfrm>
            <a:off x="5668422" y="1973538"/>
            <a:ext cx="30925" cy="26478"/>
          </a:xfrm>
          <a:custGeom>
            <a:rect b="b" l="l" r="r" t="t"/>
            <a:pathLst>
              <a:path extrusionOk="0" h="2138" w="2497">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27"/>
          <p:cNvSpPr/>
          <p:nvPr/>
        </p:nvSpPr>
        <p:spPr>
          <a:xfrm>
            <a:off x="5668422" y="2011302"/>
            <a:ext cx="30925" cy="26429"/>
          </a:xfrm>
          <a:custGeom>
            <a:rect b="b" l="l" r="r" t="t"/>
            <a:pathLst>
              <a:path extrusionOk="0" h="2134" w="2497">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27"/>
          <p:cNvSpPr/>
          <p:nvPr/>
        </p:nvSpPr>
        <p:spPr>
          <a:xfrm>
            <a:off x="5668422" y="2049065"/>
            <a:ext cx="30925" cy="26417"/>
          </a:xfrm>
          <a:custGeom>
            <a:rect b="b" l="l" r="r" t="t"/>
            <a:pathLst>
              <a:path extrusionOk="0" h="2133" w="2497">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27"/>
          <p:cNvSpPr/>
          <p:nvPr/>
        </p:nvSpPr>
        <p:spPr>
          <a:xfrm>
            <a:off x="5668422" y="2086816"/>
            <a:ext cx="30925" cy="26429"/>
          </a:xfrm>
          <a:custGeom>
            <a:rect b="b" l="l" r="r" t="t"/>
            <a:pathLst>
              <a:path extrusionOk="0" h="2134" w="2497">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27"/>
          <p:cNvSpPr/>
          <p:nvPr/>
        </p:nvSpPr>
        <p:spPr>
          <a:xfrm>
            <a:off x="5668422" y="2124469"/>
            <a:ext cx="30925" cy="26478"/>
          </a:xfrm>
          <a:custGeom>
            <a:rect b="b" l="l" r="r" t="t"/>
            <a:pathLst>
              <a:path extrusionOk="0" h="2138" w="2497">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27"/>
          <p:cNvSpPr/>
          <p:nvPr/>
        </p:nvSpPr>
        <p:spPr>
          <a:xfrm>
            <a:off x="5706174" y="1860371"/>
            <a:ext cx="30925" cy="26429"/>
          </a:xfrm>
          <a:custGeom>
            <a:rect b="b" l="l" r="r" t="t"/>
            <a:pathLst>
              <a:path extrusionOk="0" h="2134" w="2497">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27"/>
          <p:cNvSpPr/>
          <p:nvPr/>
        </p:nvSpPr>
        <p:spPr>
          <a:xfrm>
            <a:off x="5706174" y="1898135"/>
            <a:ext cx="30925" cy="26417"/>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27"/>
          <p:cNvSpPr/>
          <p:nvPr/>
        </p:nvSpPr>
        <p:spPr>
          <a:xfrm>
            <a:off x="5706174" y="1935886"/>
            <a:ext cx="30925" cy="26379"/>
          </a:xfrm>
          <a:custGeom>
            <a:rect b="b" l="l" r="r" t="t"/>
            <a:pathLst>
              <a:path extrusionOk="0" h="2130" w="2497">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27"/>
          <p:cNvSpPr/>
          <p:nvPr/>
        </p:nvSpPr>
        <p:spPr>
          <a:xfrm>
            <a:off x="5706174" y="1973538"/>
            <a:ext cx="30925" cy="26478"/>
          </a:xfrm>
          <a:custGeom>
            <a:rect b="b" l="l" r="r" t="t"/>
            <a:pathLst>
              <a:path extrusionOk="0" h="2138" w="2497">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27"/>
          <p:cNvSpPr/>
          <p:nvPr/>
        </p:nvSpPr>
        <p:spPr>
          <a:xfrm>
            <a:off x="5706174" y="2011302"/>
            <a:ext cx="30925" cy="26429"/>
          </a:xfrm>
          <a:custGeom>
            <a:rect b="b" l="l" r="r" t="t"/>
            <a:pathLst>
              <a:path extrusionOk="0" h="2134" w="2497">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27"/>
          <p:cNvSpPr/>
          <p:nvPr/>
        </p:nvSpPr>
        <p:spPr>
          <a:xfrm>
            <a:off x="5706174" y="2049065"/>
            <a:ext cx="30925" cy="26417"/>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27"/>
          <p:cNvSpPr/>
          <p:nvPr/>
        </p:nvSpPr>
        <p:spPr>
          <a:xfrm>
            <a:off x="5706174" y="2086816"/>
            <a:ext cx="30925" cy="26392"/>
          </a:xfrm>
          <a:custGeom>
            <a:rect b="b" l="l" r="r" t="t"/>
            <a:pathLst>
              <a:path extrusionOk="0" h="2131" w="2497">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27"/>
          <p:cNvSpPr/>
          <p:nvPr/>
        </p:nvSpPr>
        <p:spPr>
          <a:xfrm>
            <a:off x="5706174" y="2124469"/>
            <a:ext cx="30925" cy="26478"/>
          </a:xfrm>
          <a:custGeom>
            <a:rect b="b" l="l" r="r" t="t"/>
            <a:pathLst>
              <a:path extrusionOk="0" h="2138" w="2497">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27"/>
          <p:cNvSpPr/>
          <p:nvPr/>
        </p:nvSpPr>
        <p:spPr>
          <a:xfrm>
            <a:off x="5743937" y="1860371"/>
            <a:ext cx="30826" cy="2642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27"/>
          <p:cNvSpPr/>
          <p:nvPr/>
        </p:nvSpPr>
        <p:spPr>
          <a:xfrm>
            <a:off x="5743937" y="1898135"/>
            <a:ext cx="30826" cy="26417"/>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27"/>
          <p:cNvSpPr/>
          <p:nvPr/>
        </p:nvSpPr>
        <p:spPr>
          <a:xfrm>
            <a:off x="5743937" y="1935886"/>
            <a:ext cx="30826" cy="26379"/>
          </a:xfrm>
          <a:custGeom>
            <a:rect b="b" l="l" r="r" t="t"/>
            <a:pathLst>
              <a:path extrusionOk="0" h="2130" w="2489">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27"/>
          <p:cNvSpPr/>
          <p:nvPr/>
        </p:nvSpPr>
        <p:spPr>
          <a:xfrm>
            <a:off x="5781701" y="1860371"/>
            <a:ext cx="30813" cy="26429"/>
          </a:xfrm>
          <a:custGeom>
            <a:rect b="b" l="l" r="r" t="t"/>
            <a:pathLst>
              <a:path extrusionOk="0" h="2134" w="2488">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27"/>
          <p:cNvSpPr/>
          <p:nvPr/>
        </p:nvSpPr>
        <p:spPr>
          <a:xfrm>
            <a:off x="5781701" y="1898135"/>
            <a:ext cx="30813" cy="26417"/>
          </a:xfrm>
          <a:custGeom>
            <a:rect b="b" l="l" r="r" t="t"/>
            <a:pathLst>
              <a:path extrusionOk="0" h="2133" w="2488">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27"/>
          <p:cNvSpPr/>
          <p:nvPr/>
        </p:nvSpPr>
        <p:spPr>
          <a:xfrm>
            <a:off x="5781701" y="1935886"/>
            <a:ext cx="30813" cy="26379"/>
          </a:xfrm>
          <a:custGeom>
            <a:rect b="b" l="l" r="r" t="t"/>
            <a:pathLst>
              <a:path extrusionOk="0" h="2130" w="2488">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27"/>
          <p:cNvSpPr/>
          <p:nvPr/>
        </p:nvSpPr>
        <p:spPr>
          <a:xfrm>
            <a:off x="5781701" y="1973538"/>
            <a:ext cx="30813" cy="26478"/>
          </a:xfrm>
          <a:custGeom>
            <a:rect b="b" l="l" r="r" t="t"/>
            <a:pathLst>
              <a:path extrusionOk="0" h="2138" w="2488">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27"/>
          <p:cNvSpPr/>
          <p:nvPr/>
        </p:nvSpPr>
        <p:spPr>
          <a:xfrm>
            <a:off x="5743937" y="1973538"/>
            <a:ext cx="30826" cy="26478"/>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27"/>
          <p:cNvSpPr/>
          <p:nvPr/>
        </p:nvSpPr>
        <p:spPr>
          <a:xfrm>
            <a:off x="5743937" y="2011302"/>
            <a:ext cx="30826" cy="2642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27"/>
          <p:cNvSpPr/>
          <p:nvPr/>
        </p:nvSpPr>
        <p:spPr>
          <a:xfrm>
            <a:off x="5743937" y="2049065"/>
            <a:ext cx="30826" cy="26417"/>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27"/>
          <p:cNvSpPr/>
          <p:nvPr/>
        </p:nvSpPr>
        <p:spPr>
          <a:xfrm>
            <a:off x="5743937" y="2086816"/>
            <a:ext cx="30826" cy="26392"/>
          </a:xfrm>
          <a:custGeom>
            <a:rect b="b" l="l" r="r" t="t"/>
            <a:pathLst>
              <a:path extrusionOk="0" h="2131" w="2489">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27"/>
          <p:cNvSpPr/>
          <p:nvPr/>
        </p:nvSpPr>
        <p:spPr>
          <a:xfrm>
            <a:off x="5743937" y="2124469"/>
            <a:ext cx="30826" cy="26478"/>
          </a:xfrm>
          <a:custGeom>
            <a:rect b="b" l="l" r="r" t="t"/>
            <a:pathLst>
              <a:path extrusionOk="0" h="2138" w="2489">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27"/>
          <p:cNvSpPr/>
          <p:nvPr/>
        </p:nvSpPr>
        <p:spPr>
          <a:xfrm>
            <a:off x="5743937" y="2162232"/>
            <a:ext cx="30826" cy="26478"/>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27"/>
          <p:cNvSpPr/>
          <p:nvPr/>
        </p:nvSpPr>
        <p:spPr>
          <a:xfrm>
            <a:off x="5706174" y="2162232"/>
            <a:ext cx="30925" cy="26478"/>
          </a:xfrm>
          <a:custGeom>
            <a:rect b="b" l="l" r="r" t="t"/>
            <a:pathLst>
              <a:path extrusionOk="0" h="2138" w="2497">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27"/>
          <p:cNvSpPr/>
          <p:nvPr/>
        </p:nvSpPr>
        <p:spPr>
          <a:xfrm>
            <a:off x="5668422" y="2162232"/>
            <a:ext cx="30925" cy="26478"/>
          </a:xfrm>
          <a:custGeom>
            <a:rect b="b" l="l" r="r" t="t"/>
            <a:pathLst>
              <a:path extrusionOk="0" h="2138" w="2497">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27"/>
          <p:cNvSpPr/>
          <p:nvPr/>
        </p:nvSpPr>
        <p:spPr>
          <a:xfrm>
            <a:off x="5668422" y="2199996"/>
            <a:ext cx="30925" cy="26417"/>
          </a:xfrm>
          <a:custGeom>
            <a:rect b="b" l="l" r="r" t="t"/>
            <a:pathLst>
              <a:path extrusionOk="0" h="2133" w="2497">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27"/>
          <p:cNvSpPr/>
          <p:nvPr/>
        </p:nvSpPr>
        <p:spPr>
          <a:xfrm>
            <a:off x="5630758" y="2199996"/>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27"/>
          <p:cNvSpPr/>
          <p:nvPr/>
        </p:nvSpPr>
        <p:spPr>
          <a:xfrm>
            <a:off x="5404313" y="1973538"/>
            <a:ext cx="30826" cy="26478"/>
          </a:xfrm>
          <a:custGeom>
            <a:rect b="b" l="l" r="r" t="t"/>
            <a:pathLst>
              <a:path extrusionOk="0" h="2138" w="2489">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27"/>
          <p:cNvSpPr/>
          <p:nvPr/>
        </p:nvSpPr>
        <p:spPr>
          <a:xfrm>
            <a:off x="5404313" y="2011302"/>
            <a:ext cx="30826" cy="26429"/>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27"/>
          <p:cNvSpPr/>
          <p:nvPr/>
        </p:nvSpPr>
        <p:spPr>
          <a:xfrm>
            <a:off x="5404313" y="2049065"/>
            <a:ext cx="30826" cy="26417"/>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27"/>
          <p:cNvSpPr/>
          <p:nvPr/>
        </p:nvSpPr>
        <p:spPr>
          <a:xfrm>
            <a:off x="5404313" y="2086816"/>
            <a:ext cx="30826" cy="26404"/>
          </a:xfrm>
          <a:custGeom>
            <a:rect b="b" l="l" r="r" t="t"/>
            <a:pathLst>
              <a:path extrusionOk="0" h="2132" w="2489">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27"/>
          <p:cNvSpPr/>
          <p:nvPr/>
        </p:nvSpPr>
        <p:spPr>
          <a:xfrm>
            <a:off x="5404313" y="2124469"/>
            <a:ext cx="30826" cy="26478"/>
          </a:xfrm>
          <a:custGeom>
            <a:rect b="b" l="l" r="r" t="t"/>
            <a:pathLst>
              <a:path extrusionOk="0" h="2138" w="2489">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27"/>
          <p:cNvSpPr/>
          <p:nvPr/>
        </p:nvSpPr>
        <p:spPr>
          <a:xfrm>
            <a:off x="5404313" y="2162232"/>
            <a:ext cx="30826" cy="26478"/>
          </a:xfrm>
          <a:custGeom>
            <a:rect b="b" l="l" r="r" t="t"/>
            <a:pathLst>
              <a:path extrusionOk="0" h="2138" w="2489">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27"/>
          <p:cNvSpPr/>
          <p:nvPr/>
        </p:nvSpPr>
        <p:spPr>
          <a:xfrm>
            <a:off x="5404313" y="2199996"/>
            <a:ext cx="30826" cy="26417"/>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27"/>
          <p:cNvSpPr/>
          <p:nvPr/>
        </p:nvSpPr>
        <p:spPr>
          <a:xfrm>
            <a:off x="5404313" y="2237747"/>
            <a:ext cx="30826" cy="26429"/>
          </a:xfrm>
          <a:custGeom>
            <a:rect b="b" l="l" r="r" t="t"/>
            <a:pathLst>
              <a:path extrusionOk="0" h="2134" w="2489">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27"/>
          <p:cNvSpPr/>
          <p:nvPr/>
        </p:nvSpPr>
        <p:spPr>
          <a:xfrm>
            <a:off x="5404313" y="2275510"/>
            <a:ext cx="30900" cy="26466"/>
          </a:xfrm>
          <a:custGeom>
            <a:rect b="b" l="l" r="r" t="t"/>
            <a:pathLst>
              <a:path extrusionOk="0" h="2137" w="2495">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27"/>
          <p:cNvSpPr/>
          <p:nvPr/>
        </p:nvSpPr>
        <p:spPr>
          <a:xfrm>
            <a:off x="5404313" y="2313262"/>
            <a:ext cx="30826" cy="26478"/>
          </a:xfrm>
          <a:custGeom>
            <a:rect b="b" l="l" r="r" t="t"/>
            <a:pathLst>
              <a:path extrusionOk="0" h="2138" w="2489">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27"/>
          <p:cNvSpPr/>
          <p:nvPr/>
        </p:nvSpPr>
        <p:spPr>
          <a:xfrm>
            <a:off x="5404313" y="2388776"/>
            <a:ext cx="30826" cy="26404"/>
          </a:xfrm>
          <a:custGeom>
            <a:rect b="b" l="l" r="r" t="t"/>
            <a:pathLst>
              <a:path extrusionOk="0" h="2132" w="2489">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27"/>
          <p:cNvSpPr/>
          <p:nvPr/>
        </p:nvSpPr>
        <p:spPr>
          <a:xfrm>
            <a:off x="5404313" y="2426441"/>
            <a:ext cx="30826" cy="26466"/>
          </a:xfrm>
          <a:custGeom>
            <a:rect b="b" l="l" r="r" t="t"/>
            <a:pathLst>
              <a:path extrusionOk="0" h="2137" w="2489">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27"/>
          <p:cNvSpPr/>
          <p:nvPr/>
        </p:nvSpPr>
        <p:spPr>
          <a:xfrm>
            <a:off x="5404313" y="2464192"/>
            <a:ext cx="30826" cy="26478"/>
          </a:xfrm>
          <a:custGeom>
            <a:rect b="b" l="l" r="r" t="t"/>
            <a:pathLst>
              <a:path extrusionOk="0" h="2138" w="2489">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27"/>
          <p:cNvSpPr/>
          <p:nvPr/>
        </p:nvSpPr>
        <p:spPr>
          <a:xfrm>
            <a:off x="5404313" y="2501956"/>
            <a:ext cx="30826" cy="26429"/>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27"/>
          <p:cNvSpPr/>
          <p:nvPr/>
        </p:nvSpPr>
        <p:spPr>
          <a:xfrm>
            <a:off x="5404313" y="2539707"/>
            <a:ext cx="30826" cy="26429"/>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27"/>
          <p:cNvSpPr/>
          <p:nvPr/>
        </p:nvSpPr>
        <p:spPr>
          <a:xfrm>
            <a:off x="5442076" y="1784857"/>
            <a:ext cx="30813" cy="26478"/>
          </a:xfrm>
          <a:custGeom>
            <a:rect b="b" l="l" r="r" t="t"/>
            <a:pathLst>
              <a:path extrusionOk="0" h="2138" w="2488">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27"/>
          <p:cNvSpPr/>
          <p:nvPr/>
        </p:nvSpPr>
        <p:spPr>
          <a:xfrm>
            <a:off x="5442076" y="1822608"/>
            <a:ext cx="30813" cy="26478"/>
          </a:xfrm>
          <a:custGeom>
            <a:rect b="b" l="l" r="r" t="t"/>
            <a:pathLst>
              <a:path extrusionOk="0" h="2138" w="2488">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27"/>
          <p:cNvSpPr/>
          <p:nvPr/>
        </p:nvSpPr>
        <p:spPr>
          <a:xfrm>
            <a:off x="5442076" y="1860371"/>
            <a:ext cx="30813" cy="26429"/>
          </a:xfrm>
          <a:custGeom>
            <a:rect b="b" l="l" r="r" t="t"/>
            <a:pathLst>
              <a:path extrusionOk="0" h="2134" w="2488">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27"/>
          <p:cNvSpPr/>
          <p:nvPr/>
        </p:nvSpPr>
        <p:spPr>
          <a:xfrm>
            <a:off x="5442076" y="1898135"/>
            <a:ext cx="30813" cy="26417"/>
          </a:xfrm>
          <a:custGeom>
            <a:rect b="b" l="l" r="r" t="t"/>
            <a:pathLst>
              <a:path extrusionOk="0" h="2133" w="2488">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27"/>
          <p:cNvSpPr/>
          <p:nvPr/>
        </p:nvSpPr>
        <p:spPr>
          <a:xfrm>
            <a:off x="5442076" y="1935886"/>
            <a:ext cx="30813" cy="26379"/>
          </a:xfrm>
          <a:custGeom>
            <a:rect b="b" l="l" r="r" t="t"/>
            <a:pathLst>
              <a:path extrusionOk="0" h="2130" w="2488">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27"/>
          <p:cNvSpPr/>
          <p:nvPr/>
        </p:nvSpPr>
        <p:spPr>
          <a:xfrm>
            <a:off x="5442076" y="1973538"/>
            <a:ext cx="30813" cy="26478"/>
          </a:xfrm>
          <a:custGeom>
            <a:rect b="b" l="l" r="r" t="t"/>
            <a:pathLst>
              <a:path extrusionOk="0" h="2138" w="2488">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27"/>
          <p:cNvSpPr/>
          <p:nvPr/>
        </p:nvSpPr>
        <p:spPr>
          <a:xfrm>
            <a:off x="5442076" y="2011302"/>
            <a:ext cx="30813" cy="26429"/>
          </a:xfrm>
          <a:custGeom>
            <a:rect b="b" l="l" r="r" t="t"/>
            <a:pathLst>
              <a:path extrusionOk="0" h="2134" w="2488">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27"/>
          <p:cNvSpPr/>
          <p:nvPr/>
        </p:nvSpPr>
        <p:spPr>
          <a:xfrm>
            <a:off x="5442076" y="2049065"/>
            <a:ext cx="30813" cy="26417"/>
          </a:xfrm>
          <a:custGeom>
            <a:rect b="b" l="l" r="r" t="t"/>
            <a:pathLst>
              <a:path extrusionOk="0" h="2133"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27"/>
          <p:cNvSpPr/>
          <p:nvPr/>
        </p:nvSpPr>
        <p:spPr>
          <a:xfrm>
            <a:off x="5442076" y="2086816"/>
            <a:ext cx="30813" cy="26429"/>
          </a:xfrm>
          <a:custGeom>
            <a:rect b="b" l="l" r="r" t="t"/>
            <a:pathLst>
              <a:path extrusionOk="0" h="2134" w="2488">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27"/>
          <p:cNvSpPr/>
          <p:nvPr/>
        </p:nvSpPr>
        <p:spPr>
          <a:xfrm>
            <a:off x="5442076" y="2124469"/>
            <a:ext cx="30813" cy="26478"/>
          </a:xfrm>
          <a:custGeom>
            <a:rect b="b" l="l" r="r" t="t"/>
            <a:pathLst>
              <a:path extrusionOk="0" h="2138" w="2488">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27"/>
          <p:cNvSpPr/>
          <p:nvPr/>
        </p:nvSpPr>
        <p:spPr>
          <a:xfrm>
            <a:off x="5442076" y="2162232"/>
            <a:ext cx="30813" cy="26478"/>
          </a:xfrm>
          <a:custGeom>
            <a:rect b="b" l="l" r="r" t="t"/>
            <a:pathLst>
              <a:path extrusionOk="0" h="2138" w="2488">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27"/>
          <p:cNvSpPr/>
          <p:nvPr/>
        </p:nvSpPr>
        <p:spPr>
          <a:xfrm>
            <a:off x="5442076" y="2199996"/>
            <a:ext cx="30813" cy="26417"/>
          </a:xfrm>
          <a:custGeom>
            <a:rect b="b" l="l" r="r" t="t"/>
            <a:pathLst>
              <a:path extrusionOk="0" h="2133"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27"/>
          <p:cNvSpPr/>
          <p:nvPr/>
        </p:nvSpPr>
        <p:spPr>
          <a:xfrm>
            <a:off x="5442076" y="2237747"/>
            <a:ext cx="30813" cy="26429"/>
          </a:xfrm>
          <a:custGeom>
            <a:rect b="b" l="l" r="r" t="t"/>
            <a:pathLst>
              <a:path extrusionOk="0" h="2134" w="2488">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27"/>
          <p:cNvSpPr/>
          <p:nvPr/>
        </p:nvSpPr>
        <p:spPr>
          <a:xfrm>
            <a:off x="5442076" y="2275510"/>
            <a:ext cx="30925" cy="26466"/>
          </a:xfrm>
          <a:custGeom>
            <a:rect b="b" l="l" r="r" t="t"/>
            <a:pathLst>
              <a:path extrusionOk="0" h="2137" w="2497">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27"/>
          <p:cNvSpPr/>
          <p:nvPr/>
        </p:nvSpPr>
        <p:spPr>
          <a:xfrm>
            <a:off x="5442076" y="2313262"/>
            <a:ext cx="30813" cy="26478"/>
          </a:xfrm>
          <a:custGeom>
            <a:rect b="b" l="l" r="r" t="t"/>
            <a:pathLst>
              <a:path extrusionOk="0" h="2138" w="2488">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27"/>
          <p:cNvSpPr/>
          <p:nvPr/>
        </p:nvSpPr>
        <p:spPr>
          <a:xfrm>
            <a:off x="5442076" y="2388776"/>
            <a:ext cx="30813" cy="26404"/>
          </a:xfrm>
          <a:custGeom>
            <a:rect b="b" l="l" r="r" t="t"/>
            <a:pathLst>
              <a:path extrusionOk="0" h="2132" w="2488">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27"/>
          <p:cNvSpPr/>
          <p:nvPr/>
        </p:nvSpPr>
        <p:spPr>
          <a:xfrm>
            <a:off x="5442076" y="2426441"/>
            <a:ext cx="30813" cy="26466"/>
          </a:xfrm>
          <a:custGeom>
            <a:rect b="b" l="l" r="r" t="t"/>
            <a:pathLst>
              <a:path extrusionOk="0" h="2137" w="2488">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27"/>
          <p:cNvSpPr/>
          <p:nvPr/>
        </p:nvSpPr>
        <p:spPr>
          <a:xfrm>
            <a:off x="5442076" y="2464192"/>
            <a:ext cx="30813" cy="26478"/>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27"/>
          <p:cNvSpPr/>
          <p:nvPr/>
        </p:nvSpPr>
        <p:spPr>
          <a:xfrm>
            <a:off x="5442076" y="2577470"/>
            <a:ext cx="30813" cy="26392"/>
          </a:xfrm>
          <a:custGeom>
            <a:rect b="b" l="l" r="r" t="t"/>
            <a:pathLst>
              <a:path extrusionOk="0" h="2131" w="2488">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27"/>
          <p:cNvSpPr/>
          <p:nvPr/>
        </p:nvSpPr>
        <p:spPr>
          <a:xfrm>
            <a:off x="5442076" y="2539707"/>
            <a:ext cx="30813" cy="26429"/>
          </a:xfrm>
          <a:custGeom>
            <a:rect b="b" l="l" r="r" t="t"/>
            <a:pathLst>
              <a:path extrusionOk="0" h="2134" w="2488">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27"/>
          <p:cNvSpPr/>
          <p:nvPr/>
        </p:nvSpPr>
        <p:spPr>
          <a:xfrm>
            <a:off x="5442076" y="2501956"/>
            <a:ext cx="30813" cy="26429"/>
          </a:xfrm>
          <a:custGeom>
            <a:rect b="b" l="l" r="r" t="t"/>
            <a:pathLst>
              <a:path extrusionOk="0" h="2134"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27"/>
          <p:cNvSpPr/>
          <p:nvPr/>
        </p:nvSpPr>
        <p:spPr>
          <a:xfrm>
            <a:off x="5479827" y="1860371"/>
            <a:ext cx="30826" cy="2642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27"/>
          <p:cNvSpPr/>
          <p:nvPr/>
        </p:nvSpPr>
        <p:spPr>
          <a:xfrm>
            <a:off x="5479827" y="1898135"/>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27"/>
          <p:cNvSpPr/>
          <p:nvPr/>
        </p:nvSpPr>
        <p:spPr>
          <a:xfrm>
            <a:off x="5479827" y="1935886"/>
            <a:ext cx="30826" cy="26379"/>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27"/>
          <p:cNvSpPr/>
          <p:nvPr/>
        </p:nvSpPr>
        <p:spPr>
          <a:xfrm>
            <a:off x="5479827" y="1973538"/>
            <a:ext cx="30826" cy="2647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27"/>
          <p:cNvSpPr/>
          <p:nvPr/>
        </p:nvSpPr>
        <p:spPr>
          <a:xfrm>
            <a:off x="5479827" y="2011302"/>
            <a:ext cx="30826" cy="2642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27"/>
          <p:cNvSpPr/>
          <p:nvPr/>
        </p:nvSpPr>
        <p:spPr>
          <a:xfrm>
            <a:off x="5479827" y="2049065"/>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27"/>
          <p:cNvSpPr/>
          <p:nvPr/>
        </p:nvSpPr>
        <p:spPr>
          <a:xfrm>
            <a:off x="5479827" y="2086816"/>
            <a:ext cx="30826" cy="26429"/>
          </a:xfrm>
          <a:custGeom>
            <a:rect b="b" l="l" r="r" t="t"/>
            <a:pathLst>
              <a:path extrusionOk="0" h="2134" w="2489">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27"/>
          <p:cNvSpPr/>
          <p:nvPr/>
        </p:nvSpPr>
        <p:spPr>
          <a:xfrm>
            <a:off x="5479827" y="2124469"/>
            <a:ext cx="30826" cy="26478"/>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27"/>
          <p:cNvSpPr/>
          <p:nvPr/>
        </p:nvSpPr>
        <p:spPr>
          <a:xfrm>
            <a:off x="5479827" y="2162232"/>
            <a:ext cx="30826" cy="26478"/>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27"/>
          <p:cNvSpPr/>
          <p:nvPr/>
        </p:nvSpPr>
        <p:spPr>
          <a:xfrm>
            <a:off x="5479827" y="2199996"/>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27"/>
          <p:cNvSpPr/>
          <p:nvPr/>
        </p:nvSpPr>
        <p:spPr>
          <a:xfrm>
            <a:off x="5479827" y="2237747"/>
            <a:ext cx="30826" cy="26429"/>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27"/>
          <p:cNvSpPr/>
          <p:nvPr/>
        </p:nvSpPr>
        <p:spPr>
          <a:xfrm>
            <a:off x="5479827" y="2275510"/>
            <a:ext cx="30900" cy="26466"/>
          </a:xfrm>
          <a:custGeom>
            <a:rect b="b" l="l" r="r" t="t"/>
            <a:pathLst>
              <a:path extrusionOk="0" h="2137" w="2495">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27"/>
          <p:cNvSpPr/>
          <p:nvPr/>
        </p:nvSpPr>
        <p:spPr>
          <a:xfrm>
            <a:off x="5479827" y="2313262"/>
            <a:ext cx="30826" cy="2647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27"/>
          <p:cNvSpPr/>
          <p:nvPr/>
        </p:nvSpPr>
        <p:spPr>
          <a:xfrm>
            <a:off x="5479827" y="2388776"/>
            <a:ext cx="30826" cy="26404"/>
          </a:xfrm>
          <a:custGeom>
            <a:rect b="b" l="l" r="r" t="t"/>
            <a:pathLst>
              <a:path extrusionOk="0" h="2132" w="2489">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27"/>
          <p:cNvSpPr/>
          <p:nvPr/>
        </p:nvSpPr>
        <p:spPr>
          <a:xfrm>
            <a:off x="5479827" y="2426441"/>
            <a:ext cx="30826" cy="26466"/>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27"/>
          <p:cNvSpPr/>
          <p:nvPr/>
        </p:nvSpPr>
        <p:spPr>
          <a:xfrm>
            <a:off x="5479827" y="2501956"/>
            <a:ext cx="30826" cy="2642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27"/>
          <p:cNvSpPr/>
          <p:nvPr/>
        </p:nvSpPr>
        <p:spPr>
          <a:xfrm>
            <a:off x="5479827" y="2464192"/>
            <a:ext cx="30826" cy="26478"/>
          </a:xfrm>
          <a:custGeom>
            <a:rect b="b" l="l" r="r" t="t"/>
            <a:pathLst>
              <a:path extrusionOk="0" h="2138" w="2489">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27"/>
          <p:cNvSpPr/>
          <p:nvPr/>
        </p:nvSpPr>
        <p:spPr>
          <a:xfrm>
            <a:off x="5517591" y="1860371"/>
            <a:ext cx="30826" cy="26429"/>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27"/>
          <p:cNvSpPr/>
          <p:nvPr/>
        </p:nvSpPr>
        <p:spPr>
          <a:xfrm>
            <a:off x="5517591" y="1898135"/>
            <a:ext cx="30826" cy="26417"/>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27"/>
          <p:cNvSpPr/>
          <p:nvPr/>
        </p:nvSpPr>
        <p:spPr>
          <a:xfrm>
            <a:off x="5517591" y="1935886"/>
            <a:ext cx="30788" cy="26379"/>
          </a:xfrm>
          <a:custGeom>
            <a:rect b="b" l="l" r="r" t="t"/>
            <a:pathLst>
              <a:path extrusionOk="0" h="2130" w="2486">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27"/>
          <p:cNvSpPr/>
          <p:nvPr/>
        </p:nvSpPr>
        <p:spPr>
          <a:xfrm>
            <a:off x="5517591" y="1973538"/>
            <a:ext cx="30826" cy="26478"/>
          </a:xfrm>
          <a:custGeom>
            <a:rect b="b" l="l" r="r" t="t"/>
            <a:pathLst>
              <a:path extrusionOk="0" h="2138" w="2489">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27"/>
          <p:cNvSpPr/>
          <p:nvPr/>
        </p:nvSpPr>
        <p:spPr>
          <a:xfrm>
            <a:off x="5517591" y="2011302"/>
            <a:ext cx="30826" cy="26429"/>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27"/>
          <p:cNvSpPr/>
          <p:nvPr/>
        </p:nvSpPr>
        <p:spPr>
          <a:xfrm>
            <a:off x="5517591" y="2049065"/>
            <a:ext cx="30826" cy="26417"/>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27"/>
          <p:cNvSpPr/>
          <p:nvPr/>
        </p:nvSpPr>
        <p:spPr>
          <a:xfrm>
            <a:off x="5517591" y="2086816"/>
            <a:ext cx="30826" cy="26392"/>
          </a:xfrm>
          <a:custGeom>
            <a:rect b="b" l="l" r="r" t="t"/>
            <a:pathLst>
              <a:path extrusionOk="0" h="2131" w="2489">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27"/>
          <p:cNvSpPr/>
          <p:nvPr/>
        </p:nvSpPr>
        <p:spPr>
          <a:xfrm>
            <a:off x="5517591" y="2124469"/>
            <a:ext cx="30826" cy="26478"/>
          </a:xfrm>
          <a:custGeom>
            <a:rect b="b" l="l" r="r" t="t"/>
            <a:pathLst>
              <a:path extrusionOk="0" h="2138" w="2489">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27"/>
          <p:cNvSpPr/>
          <p:nvPr/>
        </p:nvSpPr>
        <p:spPr>
          <a:xfrm>
            <a:off x="5517591" y="2162232"/>
            <a:ext cx="30826" cy="26478"/>
          </a:xfrm>
          <a:custGeom>
            <a:rect b="b" l="l" r="r" t="t"/>
            <a:pathLst>
              <a:path extrusionOk="0" h="2138" w="2489">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27"/>
          <p:cNvSpPr/>
          <p:nvPr/>
        </p:nvSpPr>
        <p:spPr>
          <a:xfrm>
            <a:off x="5517591" y="2199996"/>
            <a:ext cx="30826" cy="26417"/>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27"/>
          <p:cNvSpPr/>
          <p:nvPr/>
        </p:nvSpPr>
        <p:spPr>
          <a:xfrm>
            <a:off x="5517591" y="2237747"/>
            <a:ext cx="30826" cy="26429"/>
          </a:xfrm>
          <a:custGeom>
            <a:rect b="b" l="l" r="r" t="t"/>
            <a:pathLst>
              <a:path extrusionOk="0" h="2134" w="2489">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27"/>
          <p:cNvSpPr/>
          <p:nvPr/>
        </p:nvSpPr>
        <p:spPr>
          <a:xfrm>
            <a:off x="5517591" y="2275510"/>
            <a:ext cx="30887" cy="26466"/>
          </a:xfrm>
          <a:custGeom>
            <a:rect b="b" l="l" r="r" t="t"/>
            <a:pathLst>
              <a:path extrusionOk="0" h="2137" w="2494">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27"/>
          <p:cNvSpPr/>
          <p:nvPr/>
        </p:nvSpPr>
        <p:spPr>
          <a:xfrm>
            <a:off x="5517591" y="2313262"/>
            <a:ext cx="30826" cy="26478"/>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27"/>
          <p:cNvSpPr/>
          <p:nvPr/>
        </p:nvSpPr>
        <p:spPr>
          <a:xfrm>
            <a:off x="5517492" y="2388776"/>
            <a:ext cx="30925" cy="26404"/>
          </a:xfrm>
          <a:custGeom>
            <a:rect b="b" l="l" r="r" t="t"/>
            <a:pathLst>
              <a:path extrusionOk="0" h="2132" w="2497">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27"/>
          <p:cNvSpPr/>
          <p:nvPr/>
        </p:nvSpPr>
        <p:spPr>
          <a:xfrm>
            <a:off x="5517591" y="2426441"/>
            <a:ext cx="30826" cy="26466"/>
          </a:xfrm>
          <a:custGeom>
            <a:rect b="b" l="l" r="r" t="t"/>
            <a:pathLst>
              <a:path extrusionOk="0" h="2137" w="2489">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27"/>
          <p:cNvSpPr/>
          <p:nvPr/>
        </p:nvSpPr>
        <p:spPr>
          <a:xfrm>
            <a:off x="5517492" y="2464192"/>
            <a:ext cx="30925" cy="26478"/>
          </a:xfrm>
          <a:custGeom>
            <a:rect b="b" l="l" r="r" t="t"/>
            <a:pathLst>
              <a:path extrusionOk="0" h="2138" w="2497">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27"/>
          <p:cNvSpPr/>
          <p:nvPr/>
        </p:nvSpPr>
        <p:spPr>
          <a:xfrm>
            <a:off x="5555355" y="1860371"/>
            <a:ext cx="30813" cy="26429"/>
          </a:xfrm>
          <a:custGeom>
            <a:rect b="b" l="l" r="r" t="t"/>
            <a:pathLst>
              <a:path extrusionOk="0" h="2134" w="2488">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27"/>
          <p:cNvSpPr/>
          <p:nvPr/>
        </p:nvSpPr>
        <p:spPr>
          <a:xfrm>
            <a:off x="5555355" y="1898135"/>
            <a:ext cx="30788" cy="26392"/>
          </a:xfrm>
          <a:custGeom>
            <a:rect b="b" l="l" r="r" t="t"/>
            <a:pathLst>
              <a:path extrusionOk="0" h="2131" w="2486">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27"/>
          <p:cNvSpPr/>
          <p:nvPr/>
        </p:nvSpPr>
        <p:spPr>
          <a:xfrm>
            <a:off x="5555355" y="1935886"/>
            <a:ext cx="30788" cy="26392"/>
          </a:xfrm>
          <a:custGeom>
            <a:rect b="b" l="l" r="r" t="t"/>
            <a:pathLst>
              <a:path extrusionOk="0" h="2131" w="2486">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27"/>
          <p:cNvSpPr/>
          <p:nvPr/>
        </p:nvSpPr>
        <p:spPr>
          <a:xfrm>
            <a:off x="5555355" y="1973538"/>
            <a:ext cx="30813" cy="26478"/>
          </a:xfrm>
          <a:custGeom>
            <a:rect b="b" l="l" r="r" t="t"/>
            <a:pathLst>
              <a:path extrusionOk="0" h="2138" w="2488">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27"/>
          <p:cNvSpPr/>
          <p:nvPr/>
        </p:nvSpPr>
        <p:spPr>
          <a:xfrm>
            <a:off x="5555355" y="2011302"/>
            <a:ext cx="30813" cy="26429"/>
          </a:xfrm>
          <a:custGeom>
            <a:rect b="b" l="l" r="r" t="t"/>
            <a:pathLst>
              <a:path extrusionOk="0" h="2134" w="2488">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27"/>
          <p:cNvSpPr/>
          <p:nvPr/>
        </p:nvSpPr>
        <p:spPr>
          <a:xfrm>
            <a:off x="5555355" y="2049053"/>
            <a:ext cx="30788" cy="26404"/>
          </a:xfrm>
          <a:custGeom>
            <a:rect b="b" l="l" r="r" t="t"/>
            <a:pathLst>
              <a:path extrusionOk="0" h="2132" w="2486">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27"/>
          <p:cNvSpPr/>
          <p:nvPr/>
        </p:nvSpPr>
        <p:spPr>
          <a:xfrm>
            <a:off x="5555355" y="2086816"/>
            <a:ext cx="30788" cy="26392"/>
          </a:xfrm>
          <a:custGeom>
            <a:rect b="b" l="l" r="r" t="t"/>
            <a:pathLst>
              <a:path extrusionOk="0" h="2131" w="2486">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27"/>
          <p:cNvSpPr/>
          <p:nvPr/>
        </p:nvSpPr>
        <p:spPr>
          <a:xfrm>
            <a:off x="5555355" y="2124469"/>
            <a:ext cx="30813" cy="26503"/>
          </a:xfrm>
          <a:custGeom>
            <a:rect b="b" l="l" r="r" t="t"/>
            <a:pathLst>
              <a:path extrusionOk="0" h="2140" w="2488">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27"/>
          <p:cNvSpPr/>
          <p:nvPr/>
        </p:nvSpPr>
        <p:spPr>
          <a:xfrm>
            <a:off x="5555355" y="2162232"/>
            <a:ext cx="30813" cy="26478"/>
          </a:xfrm>
          <a:custGeom>
            <a:rect b="b" l="l" r="r" t="t"/>
            <a:pathLst>
              <a:path extrusionOk="0" h="2138" w="2488">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27"/>
          <p:cNvSpPr/>
          <p:nvPr/>
        </p:nvSpPr>
        <p:spPr>
          <a:xfrm>
            <a:off x="5593007" y="1860371"/>
            <a:ext cx="30826" cy="2642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27"/>
          <p:cNvSpPr/>
          <p:nvPr/>
        </p:nvSpPr>
        <p:spPr>
          <a:xfrm>
            <a:off x="5593007" y="1898135"/>
            <a:ext cx="30826" cy="26417"/>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27"/>
          <p:cNvSpPr/>
          <p:nvPr/>
        </p:nvSpPr>
        <p:spPr>
          <a:xfrm>
            <a:off x="5593007" y="1935886"/>
            <a:ext cx="30826" cy="26379"/>
          </a:xfrm>
          <a:custGeom>
            <a:rect b="b" l="l" r="r" t="t"/>
            <a:pathLst>
              <a:path extrusionOk="0" h="2130" w="2489">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27"/>
          <p:cNvSpPr/>
          <p:nvPr/>
        </p:nvSpPr>
        <p:spPr>
          <a:xfrm>
            <a:off x="5593007" y="1973538"/>
            <a:ext cx="30826" cy="26478"/>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27"/>
          <p:cNvSpPr/>
          <p:nvPr/>
        </p:nvSpPr>
        <p:spPr>
          <a:xfrm>
            <a:off x="5593007" y="2011302"/>
            <a:ext cx="30826" cy="2642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27"/>
          <p:cNvSpPr/>
          <p:nvPr/>
        </p:nvSpPr>
        <p:spPr>
          <a:xfrm>
            <a:off x="5593007" y="2049065"/>
            <a:ext cx="30826" cy="26417"/>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27"/>
          <p:cNvSpPr/>
          <p:nvPr/>
        </p:nvSpPr>
        <p:spPr>
          <a:xfrm>
            <a:off x="5593007" y="2086816"/>
            <a:ext cx="30826" cy="26429"/>
          </a:xfrm>
          <a:custGeom>
            <a:rect b="b" l="l" r="r" t="t"/>
            <a:pathLst>
              <a:path extrusionOk="0" h="2134" w="2489">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27"/>
          <p:cNvSpPr/>
          <p:nvPr/>
        </p:nvSpPr>
        <p:spPr>
          <a:xfrm>
            <a:off x="5593007" y="2124469"/>
            <a:ext cx="30826" cy="26478"/>
          </a:xfrm>
          <a:custGeom>
            <a:rect b="b" l="l" r="r" t="t"/>
            <a:pathLst>
              <a:path extrusionOk="0" h="2138" w="2489">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27"/>
          <p:cNvSpPr/>
          <p:nvPr/>
        </p:nvSpPr>
        <p:spPr>
          <a:xfrm>
            <a:off x="5593007" y="2162232"/>
            <a:ext cx="30826" cy="26478"/>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27"/>
          <p:cNvSpPr/>
          <p:nvPr/>
        </p:nvSpPr>
        <p:spPr>
          <a:xfrm>
            <a:off x="5593007" y="2199996"/>
            <a:ext cx="30826" cy="26417"/>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27"/>
          <p:cNvSpPr/>
          <p:nvPr/>
        </p:nvSpPr>
        <p:spPr>
          <a:xfrm>
            <a:off x="5555355" y="2199996"/>
            <a:ext cx="30813" cy="26417"/>
          </a:xfrm>
          <a:custGeom>
            <a:rect b="b" l="l" r="r" t="t"/>
            <a:pathLst>
              <a:path extrusionOk="0" h="2133" w="2488">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27"/>
          <p:cNvSpPr/>
          <p:nvPr/>
        </p:nvSpPr>
        <p:spPr>
          <a:xfrm>
            <a:off x="5555355" y="2237747"/>
            <a:ext cx="30788" cy="26392"/>
          </a:xfrm>
          <a:custGeom>
            <a:rect b="b" l="l" r="r" t="t"/>
            <a:pathLst>
              <a:path extrusionOk="0" h="2131" w="2486">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27"/>
          <p:cNvSpPr/>
          <p:nvPr/>
        </p:nvSpPr>
        <p:spPr>
          <a:xfrm>
            <a:off x="5555355" y="2275510"/>
            <a:ext cx="30887" cy="26466"/>
          </a:xfrm>
          <a:custGeom>
            <a:rect b="b" l="l" r="r" t="t"/>
            <a:pathLst>
              <a:path extrusionOk="0" h="2137" w="2494">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27"/>
          <p:cNvSpPr/>
          <p:nvPr/>
        </p:nvSpPr>
        <p:spPr>
          <a:xfrm>
            <a:off x="5555355" y="2313262"/>
            <a:ext cx="30813" cy="26478"/>
          </a:xfrm>
          <a:custGeom>
            <a:rect b="b" l="l" r="r" t="t"/>
            <a:pathLst>
              <a:path extrusionOk="0" h="2138" w="2488">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27"/>
          <p:cNvSpPr/>
          <p:nvPr/>
        </p:nvSpPr>
        <p:spPr>
          <a:xfrm>
            <a:off x="5555243" y="2464192"/>
            <a:ext cx="30925" cy="26478"/>
          </a:xfrm>
          <a:custGeom>
            <a:rect b="b" l="l" r="r" t="t"/>
            <a:pathLst>
              <a:path extrusionOk="0" h="2138" w="2497">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27"/>
          <p:cNvSpPr/>
          <p:nvPr/>
        </p:nvSpPr>
        <p:spPr>
          <a:xfrm>
            <a:off x="5555355" y="2426441"/>
            <a:ext cx="30813" cy="26466"/>
          </a:xfrm>
          <a:custGeom>
            <a:rect b="b" l="l" r="r" t="t"/>
            <a:pathLst>
              <a:path extrusionOk="0" h="2137" w="2488">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27"/>
          <p:cNvSpPr/>
          <p:nvPr/>
        </p:nvSpPr>
        <p:spPr>
          <a:xfrm>
            <a:off x="5555243" y="2388776"/>
            <a:ext cx="30925" cy="26404"/>
          </a:xfrm>
          <a:custGeom>
            <a:rect b="b" l="l" r="r" t="t"/>
            <a:pathLst>
              <a:path extrusionOk="0" h="2132" w="2497">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27"/>
          <p:cNvSpPr/>
          <p:nvPr/>
        </p:nvSpPr>
        <p:spPr>
          <a:xfrm>
            <a:off x="5555355" y="2351025"/>
            <a:ext cx="30788" cy="26392"/>
          </a:xfrm>
          <a:custGeom>
            <a:rect b="b" l="l" r="r" t="t"/>
            <a:pathLst>
              <a:path extrusionOk="0" h="2131" w="2486">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27"/>
          <p:cNvSpPr/>
          <p:nvPr/>
        </p:nvSpPr>
        <p:spPr>
          <a:xfrm>
            <a:off x="5517591" y="2351025"/>
            <a:ext cx="30826" cy="26429"/>
          </a:xfrm>
          <a:custGeom>
            <a:rect b="b" l="l" r="r" t="t"/>
            <a:pathLst>
              <a:path extrusionOk="0" h="2134"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27"/>
          <p:cNvSpPr/>
          <p:nvPr/>
        </p:nvSpPr>
        <p:spPr>
          <a:xfrm>
            <a:off x="5479827" y="2351025"/>
            <a:ext cx="30826" cy="2642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27"/>
          <p:cNvSpPr/>
          <p:nvPr/>
        </p:nvSpPr>
        <p:spPr>
          <a:xfrm>
            <a:off x="5442076" y="2351025"/>
            <a:ext cx="30813" cy="26429"/>
          </a:xfrm>
          <a:custGeom>
            <a:rect b="b" l="l" r="r" t="t"/>
            <a:pathLst>
              <a:path extrusionOk="0" h="2134"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27"/>
          <p:cNvSpPr/>
          <p:nvPr/>
        </p:nvSpPr>
        <p:spPr>
          <a:xfrm>
            <a:off x="5404313" y="2351025"/>
            <a:ext cx="30826" cy="26429"/>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27"/>
          <p:cNvSpPr/>
          <p:nvPr/>
        </p:nvSpPr>
        <p:spPr>
          <a:xfrm>
            <a:off x="5366562" y="2351025"/>
            <a:ext cx="30925" cy="26429"/>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27"/>
          <p:cNvSpPr/>
          <p:nvPr/>
        </p:nvSpPr>
        <p:spPr>
          <a:xfrm>
            <a:off x="5328798" y="2351025"/>
            <a:ext cx="30925" cy="26429"/>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27"/>
          <p:cNvSpPr/>
          <p:nvPr/>
        </p:nvSpPr>
        <p:spPr>
          <a:xfrm>
            <a:off x="5668422" y="2841568"/>
            <a:ext cx="30925" cy="26429"/>
          </a:xfrm>
          <a:custGeom>
            <a:rect b="b" l="l" r="r" t="t"/>
            <a:pathLst>
              <a:path extrusionOk="0" h="2134" w="2497">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27"/>
          <p:cNvSpPr/>
          <p:nvPr/>
        </p:nvSpPr>
        <p:spPr>
          <a:xfrm>
            <a:off x="5668422" y="2803817"/>
            <a:ext cx="30925" cy="26466"/>
          </a:xfrm>
          <a:custGeom>
            <a:rect b="b" l="l" r="r" t="t"/>
            <a:pathLst>
              <a:path extrusionOk="0" h="2137" w="2497">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27"/>
          <p:cNvSpPr/>
          <p:nvPr/>
        </p:nvSpPr>
        <p:spPr>
          <a:xfrm>
            <a:off x="5706174" y="2728401"/>
            <a:ext cx="30925" cy="26392"/>
          </a:xfrm>
          <a:custGeom>
            <a:rect b="b" l="l" r="r" t="t"/>
            <a:pathLst>
              <a:path extrusionOk="0" h="2131" w="2497">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27"/>
          <p:cNvSpPr/>
          <p:nvPr/>
        </p:nvSpPr>
        <p:spPr>
          <a:xfrm>
            <a:off x="5706174" y="2690637"/>
            <a:ext cx="30925" cy="26429"/>
          </a:xfrm>
          <a:custGeom>
            <a:rect b="b" l="l" r="r" t="t"/>
            <a:pathLst>
              <a:path extrusionOk="0" h="2134" w="2497">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27"/>
          <p:cNvSpPr/>
          <p:nvPr/>
        </p:nvSpPr>
        <p:spPr>
          <a:xfrm>
            <a:off x="5630758" y="2690637"/>
            <a:ext cx="30826" cy="26429"/>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27"/>
          <p:cNvSpPr/>
          <p:nvPr/>
        </p:nvSpPr>
        <p:spPr>
          <a:xfrm>
            <a:off x="5630758" y="2615123"/>
            <a:ext cx="30826" cy="26478"/>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27"/>
          <p:cNvSpPr/>
          <p:nvPr/>
        </p:nvSpPr>
        <p:spPr>
          <a:xfrm>
            <a:off x="5593007" y="2841568"/>
            <a:ext cx="30826" cy="26429"/>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27"/>
          <p:cNvSpPr/>
          <p:nvPr/>
        </p:nvSpPr>
        <p:spPr>
          <a:xfrm>
            <a:off x="5593007" y="2803817"/>
            <a:ext cx="30826" cy="26466"/>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27"/>
          <p:cNvSpPr/>
          <p:nvPr/>
        </p:nvSpPr>
        <p:spPr>
          <a:xfrm>
            <a:off x="5593007" y="2766053"/>
            <a:ext cx="30826" cy="26478"/>
          </a:xfrm>
          <a:custGeom>
            <a:rect b="b" l="l" r="r" t="t"/>
            <a:pathLst>
              <a:path extrusionOk="0" h="2138" w="2489">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27"/>
          <p:cNvSpPr/>
          <p:nvPr/>
        </p:nvSpPr>
        <p:spPr>
          <a:xfrm>
            <a:off x="5555280" y="2841568"/>
            <a:ext cx="30887" cy="26478"/>
          </a:xfrm>
          <a:custGeom>
            <a:rect b="b" l="l" r="r" t="t"/>
            <a:pathLst>
              <a:path extrusionOk="0" h="2138" w="2494">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27"/>
          <p:cNvSpPr/>
          <p:nvPr/>
        </p:nvSpPr>
        <p:spPr>
          <a:xfrm>
            <a:off x="5555280" y="2803817"/>
            <a:ext cx="30887" cy="26466"/>
          </a:xfrm>
          <a:custGeom>
            <a:rect b="b" l="l" r="r" t="t"/>
            <a:pathLst>
              <a:path extrusionOk="0" h="2137" w="2494">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27"/>
          <p:cNvSpPr/>
          <p:nvPr/>
        </p:nvSpPr>
        <p:spPr>
          <a:xfrm>
            <a:off x="5668422" y="2917082"/>
            <a:ext cx="30925" cy="26379"/>
          </a:xfrm>
          <a:custGeom>
            <a:rect b="b" l="l" r="r" t="t"/>
            <a:pathLst>
              <a:path extrusionOk="0" h="2130" w="2497">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27"/>
          <p:cNvSpPr/>
          <p:nvPr/>
        </p:nvSpPr>
        <p:spPr>
          <a:xfrm>
            <a:off x="5630758" y="2917082"/>
            <a:ext cx="30826" cy="26379"/>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27"/>
          <p:cNvSpPr/>
          <p:nvPr/>
        </p:nvSpPr>
        <p:spPr>
          <a:xfrm>
            <a:off x="5593007" y="2917082"/>
            <a:ext cx="30826" cy="26379"/>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27"/>
          <p:cNvSpPr/>
          <p:nvPr/>
        </p:nvSpPr>
        <p:spPr>
          <a:xfrm>
            <a:off x="5555243" y="2917082"/>
            <a:ext cx="30900" cy="26404"/>
          </a:xfrm>
          <a:custGeom>
            <a:rect b="b" l="l" r="r" t="t"/>
            <a:pathLst>
              <a:path extrusionOk="0" h="2132" w="2495">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27"/>
          <p:cNvSpPr/>
          <p:nvPr/>
        </p:nvSpPr>
        <p:spPr>
          <a:xfrm>
            <a:off x="5517591" y="2917082"/>
            <a:ext cx="30788" cy="26404"/>
          </a:xfrm>
          <a:custGeom>
            <a:rect b="b" l="l" r="r" t="t"/>
            <a:pathLst>
              <a:path extrusionOk="0" h="2132" w="2486">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27"/>
          <p:cNvSpPr/>
          <p:nvPr/>
        </p:nvSpPr>
        <p:spPr>
          <a:xfrm>
            <a:off x="5517591" y="2879331"/>
            <a:ext cx="30826" cy="26429"/>
          </a:xfrm>
          <a:custGeom>
            <a:rect b="b" l="l" r="r" t="t"/>
            <a:pathLst>
              <a:path extrusionOk="0" h="2134" w="2489">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27"/>
          <p:cNvSpPr/>
          <p:nvPr/>
        </p:nvSpPr>
        <p:spPr>
          <a:xfrm>
            <a:off x="5479827" y="2879331"/>
            <a:ext cx="30826" cy="26429"/>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27"/>
          <p:cNvSpPr/>
          <p:nvPr/>
        </p:nvSpPr>
        <p:spPr>
          <a:xfrm>
            <a:off x="5479766" y="2841568"/>
            <a:ext cx="30887" cy="26429"/>
          </a:xfrm>
          <a:custGeom>
            <a:rect b="b" l="l" r="r" t="t"/>
            <a:pathLst>
              <a:path extrusionOk="0" h="2134" w="2494">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27"/>
          <p:cNvSpPr/>
          <p:nvPr/>
        </p:nvSpPr>
        <p:spPr>
          <a:xfrm>
            <a:off x="5442002" y="2841568"/>
            <a:ext cx="30887" cy="26429"/>
          </a:xfrm>
          <a:custGeom>
            <a:rect b="b" l="l" r="r" t="t"/>
            <a:pathLst>
              <a:path extrusionOk="0" h="2134" w="2494">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27"/>
          <p:cNvSpPr/>
          <p:nvPr/>
        </p:nvSpPr>
        <p:spPr>
          <a:xfrm>
            <a:off x="5442002" y="2803817"/>
            <a:ext cx="30887" cy="26466"/>
          </a:xfrm>
          <a:custGeom>
            <a:rect b="b" l="l" r="r" t="t"/>
            <a:pathLst>
              <a:path extrusionOk="0" h="2137" w="2494">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27"/>
          <p:cNvSpPr/>
          <p:nvPr/>
        </p:nvSpPr>
        <p:spPr>
          <a:xfrm>
            <a:off x="5404251" y="2803817"/>
            <a:ext cx="30887" cy="26466"/>
          </a:xfrm>
          <a:custGeom>
            <a:rect b="b" l="l" r="r" t="t"/>
            <a:pathLst>
              <a:path extrusionOk="0" h="2137" w="2494">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27"/>
          <p:cNvSpPr/>
          <p:nvPr/>
        </p:nvSpPr>
        <p:spPr>
          <a:xfrm>
            <a:off x="5404251" y="2766053"/>
            <a:ext cx="30887" cy="26503"/>
          </a:xfrm>
          <a:custGeom>
            <a:rect b="b" l="l" r="r" t="t"/>
            <a:pathLst>
              <a:path extrusionOk="0" h="2140" w="2494">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27"/>
          <p:cNvSpPr/>
          <p:nvPr/>
        </p:nvSpPr>
        <p:spPr>
          <a:xfrm>
            <a:off x="5479766" y="2766053"/>
            <a:ext cx="30887" cy="26478"/>
          </a:xfrm>
          <a:custGeom>
            <a:rect b="b" l="l" r="r" t="t"/>
            <a:pathLst>
              <a:path extrusionOk="0" h="2138" w="2494">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27"/>
          <p:cNvSpPr/>
          <p:nvPr/>
        </p:nvSpPr>
        <p:spPr>
          <a:xfrm>
            <a:off x="5442076" y="2728401"/>
            <a:ext cx="30813" cy="26429"/>
          </a:xfrm>
          <a:custGeom>
            <a:rect b="b" l="l" r="r" t="t"/>
            <a:pathLst>
              <a:path extrusionOk="0" h="2134" w="2488">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27"/>
          <p:cNvSpPr/>
          <p:nvPr/>
        </p:nvSpPr>
        <p:spPr>
          <a:xfrm>
            <a:off x="5404313" y="2690637"/>
            <a:ext cx="30826" cy="26429"/>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27"/>
          <p:cNvSpPr/>
          <p:nvPr/>
        </p:nvSpPr>
        <p:spPr>
          <a:xfrm>
            <a:off x="6310007" y="1898135"/>
            <a:ext cx="30912" cy="26417"/>
          </a:xfrm>
          <a:custGeom>
            <a:rect b="b" l="l" r="r" t="t"/>
            <a:pathLst>
              <a:path extrusionOk="0" h="2133" w="2496">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27"/>
          <p:cNvSpPr/>
          <p:nvPr/>
        </p:nvSpPr>
        <p:spPr>
          <a:xfrm>
            <a:off x="6272342" y="1898135"/>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27"/>
          <p:cNvSpPr/>
          <p:nvPr/>
        </p:nvSpPr>
        <p:spPr>
          <a:xfrm>
            <a:off x="6272342" y="1860371"/>
            <a:ext cx="30826" cy="2642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27"/>
          <p:cNvSpPr/>
          <p:nvPr/>
        </p:nvSpPr>
        <p:spPr>
          <a:xfrm>
            <a:off x="6234591" y="1898135"/>
            <a:ext cx="30813" cy="26417"/>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27"/>
          <p:cNvSpPr/>
          <p:nvPr/>
        </p:nvSpPr>
        <p:spPr>
          <a:xfrm>
            <a:off x="6234591" y="1860371"/>
            <a:ext cx="30813" cy="2642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27"/>
          <p:cNvSpPr/>
          <p:nvPr/>
        </p:nvSpPr>
        <p:spPr>
          <a:xfrm>
            <a:off x="6196828" y="1935886"/>
            <a:ext cx="30925" cy="26379"/>
          </a:xfrm>
          <a:custGeom>
            <a:rect b="b" l="l" r="r" t="t"/>
            <a:pathLst>
              <a:path extrusionOk="0" h="2130" w="2497">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27"/>
          <p:cNvSpPr/>
          <p:nvPr/>
        </p:nvSpPr>
        <p:spPr>
          <a:xfrm>
            <a:off x="6196828" y="1860371"/>
            <a:ext cx="30925" cy="26429"/>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27"/>
          <p:cNvSpPr/>
          <p:nvPr/>
        </p:nvSpPr>
        <p:spPr>
          <a:xfrm>
            <a:off x="6159076" y="1935886"/>
            <a:ext cx="30912" cy="26379"/>
          </a:xfrm>
          <a:custGeom>
            <a:rect b="b" l="l" r="r" t="t"/>
            <a:pathLst>
              <a:path extrusionOk="0" h="2130" w="2496">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27"/>
          <p:cNvSpPr/>
          <p:nvPr/>
        </p:nvSpPr>
        <p:spPr>
          <a:xfrm>
            <a:off x="6159076" y="1860371"/>
            <a:ext cx="30912" cy="26429"/>
          </a:xfrm>
          <a:custGeom>
            <a:rect b="b" l="l" r="r" t="t"/>
            <a:pathLst>
              <a:path extrusionOk="0" h="2134" w="2496">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27"/>
          <p:cNvSpPr/>
          <p:nvPr/>
        </p:nvSpPr>
        <p:spPr>
          <a:xfrm>
            <a:off x="6121412" y="1973538"/>
            <a:ext cx="30826" cy="2647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27"/>
          <p:cNvSpPr/>
          <p:nvPr/>
        </p:nvSpPr>
        <p:spPr>
          <a:xfrm>
            <a:off x="6121412" y="1935886"/>
            <a:ext cx="30826" cy="26379"/>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27"/>
          <p:cNvSpPr/>
          <p:nvPr/>
        </p:nvSpPr>
        <p:spPr>
          <a:xfrm>
            <a:off x="6121412" y="1860371"/>
            <a:ext cx="30826" cy="2642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27"/>
          <p:cNvSpPr/>
          <p:nvPr/>
        </p:nvSpPr>
        <p:spPr>
          <a:xfrm>
            <a:off x="6121412" y="1822608"/>
            <a:ext cx="30826" cy="2647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27"/>
          <p:cNvSpPr/>
          <p:nvPr/>
        </p:nvSpPr>
        <p:spPr>
          <a:xfrm>
            <a:off x="6083661" y="2011302"/>
            <a:ext cx="30813" cy="2642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27"/>
          <p:cNvSpPr/>
          <p:nvPr/>
        </p:nvSpPr>
        <p:spPr>
          <a:xfrm>
            <a:off x="6083661" y="1973538"/>
            <a:ext cx="30813" cy="26478"/>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27"/>
          <p:cNvSpPr/>
          <p:nvPr/>
        </p:nvSpPr>
        <p:spPr>
          <a:xfrm>
            <a:off x="6083661" y="1935886"/>
            <a:ext cx="30813" cy="26379"/>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27"/>
          <p:cNvSpPr/>
          <p:nvPr/>
        </p:nvSpPr>
        <p:spPr>
          <a:xfrm>
            <a:off x="6083661" y="1822608"/>
            <a:ext cx="30813" cy="2647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27"/>
          <p:cNvSpPr/>
          <p:nvPr/>
        </p:nvSpPr>
        <p:spPr>
          <a:xfrm>
            <a:off x="6045798" y="2049065"/>
            <a:ext cx="30925" cy="26417"/>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27"/>
          <p:cNvSpPr/>
          <p:nvPr/>
        </p:nvSpPr>
        <p:spPr>
          <a:xfrm>
            <a:off x="6045798" y="2011302"/>
            <a:ext cx="30925" cy="26429"/>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27"/>
          <p:cNvSpPr/>
          <p:nvPr/>
        </p:nvSpPr>
        <p:spPr>
          <a:xfrm>
            <a:off x="6045798" y="1935886"/>
            <a:ext cx="30925" cy="26379"/>
          </a:xfrm>
          <a:custGeom>
            <a:rect b="b" l="l" r="r" t="t"/>
            <a:pathLst>
              <a:path extrusionOk="0" h="2130" w="2497">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27"/>
          <p:cNvSpPr/>
          <p:nvPr/>
        </p:nvSpPr>
        <p:spPr>
          <a:xfrm>
            <a:off x="6045798" y="1822608"/>
            <a:ext cx="30925" cy="26478"/>
          </a:xfrm>
          <a:custGeom>
            <a:rect b="b" l="l" r="r" t="t"/>
            <a:pathLst>
              <a:path extrusionOk="0" h="2138" w="2497">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27"/>
          <p:cNvSpPr/>
          <p:nvPr/>
        </p:nvSpPr>
        <p:spPr>
          <a:xfrm>
            <a:off x="6008146" y="2086816"/>
            <a:ext cx="30813" cy="26392"/>
          </a:xfrm>
          <a:custGeom>
            <a:rect b="b" l="l" r="r" t="t"/>
            <a:pathLst>
              <a:path extrusionOk="0" h="2131" w="2488">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27"/>
          <p:cNvSpPr/>
          <p:nvPr/>
        </p:nvSpPr>
        <p:spPr>
          <a:xfrm>
            <a:off x="6008146" y="2049065"/>
            <a:ext cx="30813" cy="26417"/>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27"/>
          <p:cNvSpPr/>
          <p:nvPr/>
        </p:nvSpPr>
        <p:spPr>
          <a:xfrm>
            <a:off x="6008146" y="1973538"/>
            <a:ext cx="30813" cy="26478"/>
          </a:xfrm>
          <a:custGeom>
            <a:rect b="b" l="l" r="r" t="t"/>
            <a:pathLst>
              <a:path extrusionOk="0" h="2138" w="2488">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27"/>
          <p:cNvSpPr/>
          <p:nvPr/>
        </p:nvSpPr>
        <p:spPr>
          <a:xfrm>
            <a:off x="6008146" y="1935886"/>
            <a:ext cx="30813" cy="26379"/>
          </a:xfrm>
          <a:custGeom>
            <a:rect b="b" l="l" r="r" t="t"/>
            <a:pathLst>
              <a:path extrusionOk="0" h="2130" w="2488">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27"/>
          <p:cNvSpPr/>
          <p:nvPr/>
        </p:nvSpPr>
        <p:spPr>
          <a:xfrm>
            <a:off x="6008146" y="1822608"/>
            <a:ext cx="30813" cy="26478"/>
          </a:xfrm>
          <a:custGeom>
            <a:rect b="b" l="l" r="r" t="t"/>
            <a:pathLst>
              <a:path extrusionOk="0" h="2138" w="2488">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27"/>
          <p:cNvSpPr/>
          <p:nvPr/>
        </p:nvSpPr>
        <p:spPr>
          <a:xfrm>
            <a:off x="5970382" y="1973538"/>
            <a:ext cx="30826" cy="26478"/>
          </a:xfrm>
          <a:custGeom>
            <a:rect b="b" l="l" r="r" t="t"/>
            <a:pathLst>
              <a:path extrusionOk="0" h="2138" w="2489">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27"/>
          <p:cNvSpPr/>
          <p:nvPr/>
        </p:nvSpPr>
        <p:spPr>
          <a:xfrm>
            <a:off x="5970382" y="1822608"/>
            <a:ext cx="30826" cy="26478"/>
          </a:xfrm>
          <a:custGeom>
            <a:rect b="b" l="l" r="r" t="t"/>
            <a:pathLst>
              <a:path extrusionOk="0" h="2138" w="2489">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27"/>
          <p:cNvSpPr/>
          <p:nvPr/>
        </p:nvSpPr>
        <p:spPr>
          <a:xfrm>
            <a:off x="5932631" y="1973538"/>
            <a:ext cx="30813" cy="2647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27"/>
          <p:cNvSpPr/>
          <p:nvPr/>
        </p:nvSpPr>
        <p:spPr>
          <a:xfrm>
            <a:off x="5932631" y="1822608"/>
            <a:ext cx="30813" cy="2647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27"/>
          <p:cNvSpPr/>
          <p:nvPr/>
        </p:nvSpPr>
        <p:spPr>
          <a:xfrm>
            <a:off x="5932631" y="1784857"/>
            <a:ext cx="30813" cy="26478"/>
          </a:xfrm>
          <a:custGeom>
            <a:rect b="b" l="l" r="r" t="t"/>
            <a:pathLst>
              <a:path extrusionOk="0" h="2138" w="2488">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27"/>
          <p:cNvSpPr/>
          <p:nvPr/>
        </p:nvSpPr>
        <p:spPr>
          <a:xfrm>
            <a:off x="5894868" y="1973538"/>
            <a:ext cx="30925" cy="26478"/>
          </a:xfrm>
          <a:custGeom>
            <a:rect b="b" l="l" r="r" t="t"/>
            <a:pathLst>
              <a:path extrusionOk="0" h="2138" w="2497">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27"/>
          <p:cNvSpPr/>
          <p:nvPr/>
        </p:nvSpPr>
        <p:spPr>
          <a:xfrm>
            <a:off x="5894868" y="1784857"/>
            <a:ext cx="30925" cy="26478"/>
          </a:xfrm>
          <a:custGeom>
            <a:rect b="b" l="l" r="r" t="t"/>
            <a:pathLst>
              <a:path extrusionOk="0" h="2138" w="2497">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27"/>
          <p:cNvSpPr/>
          <p:nvPr/>
        </p:nvSpPr>
        <p:spPr>
          <a:xfrm>
            <a:off x="5857104" y="2313262"/>
            <a:ext cx="30925" cy="26478"/>
          </a:xfrm>
          <a:custGeom>
            <a:rect b="b" l="l" r="r" t="t"/>
            <a:pathLst>
              <a:path extrusionOk="0" h="2138" w="2497">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27"/>
          <p:cNvSpPr/>
          <p:nvPr/>
        </p:nvSpPr>
        <p:spPr>
          <a:xfrm>
            <a:off x="5857104" y="2275510"/>
            <a:ext cx="30999" cy="26466"/>
          </a:xfrm>
          <a:custGeom>
            <a:rect b="b" l="l" r="r" t="t"/>
            <a:pathLst>
              <a:path extrusionOk="0" h="2137" w="2503">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27"/>
          <p:cNvSpPr/>
          <p:nvPr/>
        </p:nvSpPr>
        <p:spPr>
          <a:xfrm>
            <a:off x="5857104" y="2199996"/>
            <a:ext cx="30925" cy="26417"/>
          </a:xfrm>
          <a:custGeom>
            <a:rect b="b" l="l" r="r" t="t"/>
            <a:pathLst>
              <a:path extrusionOk="0" h="2133" w="2497">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27"/>
          <p:cNvSpPr/>
          <p:nvPr/>
        </p:nvSpPr>
        <p:spPr>
          <a:xfrm>
            <a:off x="5857104" y="2049065"/>
            <a:ext cx="30925" cy="26417"/>
          </a:xfrm>
          <a:custGeom>
            <a:rect b="b" l="l" r="r" t="t"/>
            <a:pathLst>
              <a:path extrusionOk="0" h="2133" w="2497">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27"/>
          <p:cNvSpPr/>
          <p:nvPr/>
        </p:nvSpPr>
        <p:spPr>
          <a:xfrm>
            <a:off x="5857104" y="1973538"/>
            <a:ext cx="30925" cy="26478"/>
          </a:xfrm>
          <a:custGeom>
            <a:rect b="b" l="l" r="r" t="t"/>
            <a:pathLst>
              <a:path extrusionOk="0" h="2138" w="2497">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27"/>
          <p:cNvSpPr/>
          <p:nvPr/>
        </p:nvSpPr>
        <p:spPr>
          <a:xfrm>
            <a:off x="5857104" y="1822608"/>
            <a:ext cx="30925" cy="26478"/>
          </a:xfrm>
          <a:custGeom>
            <a:rect b="b" l="l" r="r" t="t"/>
            <a:pathLst>
              <a:path extrusionOk="0" h="2138" w="2497">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27"/>
          <p:cNvSpPr/>
          <p:nvPr/>
        </p:nvSpPr>
        <p:spPr>
          <a:xfrm>
            <a:off x="5857104" y="1784857"/>
            <a:ext cx="30925" cy="26478"/>
          </a:xfrm>
          <a:custGeom>
            <a:rect b="b" l="l" r="r" t="t"/>
            <a:pathLst>
              <a:path extrusionOk="0" h="2138" w="2497">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27"/>
          <p:cNvSpPr/>
          <p:nvPr/>
        </p:nvSpPr>
        <p:spPr>
          <a:xfrm>
            <a:off x="5819452" y="2351025"/>
            <a:ext cx="30826" cy="2642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27"/>
          <p:cNvSpPr/>
          <p:nvPr/>
        </p:nvSpPr>
        <p:spPr>
          <a:xfrm>
            <a:off x="5819452" y="2313262"/>
            <a:ext cx="30826" cy="2647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27"/>
          <p:cNvSpPr/>
          <p:nvPr/>
        </p:nvSpPr>
        <p:spPr>
          <a:xfrm>
            <a:off x="5819452" y="2124469"/>
            <a:ext cx="30826" cy="26478"/>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27"/>
          <p:cNvSpPr/>
          <p:nvPr/>
        </p:nvSpPr>
        <p:spPr>
          <a:xfrm>
            <a:off x="5819452" y="2086816"/>
            <a:ext cx="30826" cy="26392"/>
          </a:xfrm>
          <a:custGeom>
            <a:rect b="b" l="l" r="r" t="t"/>
            <a:pathLst>
              <a:path extrusionOk="0" h="2131" w="2489">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27"/>
          <p:cNvSpPr/>
          <p:nvPr/>
        </p:nvSpPr>
        <p:spPr>
          <a:xfrm>
            <a:off x="5819452" y="2011302"/>
            <a:ext cx="30826" cy="2642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27"/>
          <p:cNvSpPr/>
          <p:nvPr/>
        </p:nvSpPr>
        <p:spPr>
          <a:xfrm>
            <a:off x="5819452" y="1973538"/>
            <a:ext cx="30826" cy="26478"/>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27"/>
          <p:cNvSpPr/>
          <p:nvPr/>
        </p:nvSpPr>
        <p:spPr>
          <a:xfrm>
            <a:off x="5819452" y="1822608"/>
            <a:ext cx="30826" cy="2647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27"/>
          <p:cNvSpPr/>
          <p:nvPr/>
        </p:nvSpPr>
        <p:spPr>
          <a:xfrm>
            <a:off x="5781701" y="2388776"/>
            <a:ext cx="30813" cy="26404"/>
          </a:xfrm>
          <a:custGeom>
            <a:rect b="b" l="l" r="r" t="t"/>
            <a:pathLst>
              <a:path extrusionOk="0" h="2132" w="2488">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27"/>
          <p:cNvSpPr/>
          <p:nvPr/>
        </p:nvSpPr>
        <p:spPr>
          <a:xfrm>
            <a:off x="5781701" y="2351025"/>
            <a:ext cx="30813" cy="26429"/>
          </a:xfrm>
          <a:custGeom>
            <a:rect b="b" l="l" r="r" t="t"/>
            <a:pathLst>
              <a:path extrusionOk="0" h="2134" w="2488">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27"/>
          <p:cNvSpPr/>
          <p:nvPr/>
        </p:nvSpPr>
        <p:spPr>
          <a:xfrm>
            <a:off x="5781701" y="2162232"/>
            <a:ext cx="30813" cy="26478"/>
          </a:xfrm>
          <a:custGeom>
            <a:rect b="b" l="l" r="r" t="t"/>
            <a:pathLst>
              <a:path extrusionOk="0" h="2138" w="2488">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27"/>
          <p:cNvSpPr/>
          <p:nvPr/>
        </p:nvSpPr>
        <p:spPr>
          <a:xfrm>
            <a:off x="5781701" y="2124469"/>
            <a:ext cx="30813" cy="26478"/>
          </a:xfrm>
          <a:custGeom>
            <a:rect b="b" l="l" r="r" t="t"/>
            <a:pathLst>
              <a:path extrusionOk="0" h="2138" w="2488">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27"/>
          <p:cNvSpPr/>
          <p:nvPr/>
        </p:nvSpPr>
        <p:spPr>
          <a:xfrm>
            <a:off x="5781701" y="2086816"/>
            <a:ext cx="30813" cy="26429"/>
          </a:xfrm>
          <a:custGeom>
            <a:rect b="b" l="l" r="r" t="t"/>
            <a:pathLst>
              <a:path extrusionOk="0" h="2134" w="2488">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27"/>
          <p:cNvSpPr/>
          <p:nvPr/>
        </p:nvSpPr>
        <p:spPr>
          <a:xfrm>
            <a:off x="5781701" y="2049065"/>
            <a:ext cx="30813" cy="26417"/>
          </a:xfrm>
          <a:custGeom>
            <a:rect b="b" l="l" r="r" t="t"/>
            <a:pathLst>
              <a:path extrusionOk="0" h="2133" w="2488">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27"/>
          <p:cNvSpPr/>
          <p:nvPr/>
        </p:nvSpPr>
        <p:spPr>
          <a:xfrm>
            <a:off x="5781701" y="2011302"/>
            <a:ext cx="30813" cy="26429"/>
          </a:xfrm>
          <a:custGeom>
            <a:rect b="b" l="l" r="r" t="t"/>
            <a:pathLst>
              <a:path extrusionOk="0" h="2134" w="2488">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27"/>
          <p:cNvSpPr/>
          <p:nvPr/>
        </p:nvSpPr>
        <p:spPr>
          <a:xfrm>
            <a:off x="5781701" y="1822608"/>
            <a:ext cx="30813" cy="26478"/>
          </a:xfrm>
          <a:custGeom>
            <a:rect b="b" l="l" r="r" t="t"/>
            <a:pathLst>
              <a:path extrusionOk="0" h="2138" w="2488">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27"/>
          <p:cNvSpPr/>
          <p:nvPr/>
        </p:nvSpPr>
        <p:spPr>
          <a:xfrm>
            <a:off x="5743937" y="2388776"/>
            <a:ext cx="30826" cy="26404"/>
          </a:xfrm>
          <a:custGeom>
            <a:rect b="b" l="l" r="r" t="t"/>
            <a:pathLst>
              <a:path extrusionOk="0" h="2132" w="2489">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27"/>
          <p:cNvSpPr/>
          <p:nvPr/>
        </p:nvSpPr>
        <p:spPr>
          <a:xfrm>
            <a:off x="5743937" y="2351025"/>
            <a:ext cx="30826" cy="26429"/>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27"/>
          <p:cNvSpPr/>
          <p:nvPr/>
        </p:nvSpPr>
        <p:spPr>
          <a:xfrm>
            <a:off x="5743937" y="2199996"/>
            <a:ext cx="30826" cy="26417"/>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27"/>
          <p:cNvSpPr/>
          <p:nvPr/>
        </p:nvSpPr>
        <p:spPr>
          <a:xfrm>
            <a:off x="5743937" y="1822608"/>
            <a:ext cx="30826" cy="26478"/>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27"/>
          <p:cNvSpPr/>
          <p:nvPr/>
        </p:nvSpPr>
        <p:spPr>
          <a:xfrm>
            <a:off x="5706174" y="2313262"/>
            <a:ext cx="30925" cy="26478"/>
          </a:xfrm>
          <a:custGeom>
            <a:rect b="b" l="l" r="r" t="t"/>
            <a:pathLst>
              <a:path extrusionOk="0" h="2138" w="2497">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27"/>
          <p:cNvSpPr/>
          <p:nvPr/>
        </p:nvSpPr>
        <p:spPr>
          <a:xfrm>
            <a:off x="5706174" y="2275510"/>
            <a:ext cx="30999" cy="26466"/>
          </a:xfrm>
          <a:custGeom>
            <a:rect b="b" l="l" r="r" t="t"/>
            <a:pathLst>
              <a:path extrusionOk="0" h="2137" w="2503">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27"/>
          <p:cNvSpPr/>
          <p:nvPr/>
        </p:nvSpPr>
        <p:spPr>
          <a:xfrm>
            <a:off x="5706174" y="2237747"/>
            <a:ext cx="30925" cy="26429"/>
          </a:xfrm>
          <a:custGeom>
            <a:rect b="b" l="l" r="r" t="t"/>
            <a:pathLst>
              <a:path extrusionOk="0" h="2134" w="2497">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27"/>
          <p:cNvSpPr/>
          <p:nvPr/>
        </p:nvSpPr>
        <p:spPr>
          <a:xfrm>
            <a:off x="5706174" y="2199996"/>
            <a:ext cx="30925" cy="26417"/>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27"/>
          <p:cNvSpPr/>
          <p:nvPr/>
        </p:nvSpPr>
        <p:spPr>
          <a:xfrm>
            <a:off x="5706174" y="1822608"/>
            <a:ext cx="30925" cy="26478"/>
          </a:xfrm>
          <a:custGeom>
            <a:rect b="b" l="l" r="r" t="t"/>
            <a:pathLst>
              <a:path extrusionOk="0" h="2138" w="2497">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27"/>
          <p:cNvSpPr/>
          <p:nvPr/>
        </p:nvSpPr>
        <p:spPr>
          <a:xfrm>
            <a:off x="5668422" y="2237747"/>
            <a:ext cx="30925" cy="26429"/>
          </a:xfrm>
          <a:custGeom>
            <a:rect b="b" l="l" r="r" t="t"/>
            <a:pathLst>
              <a:path extrusionOk="0" h="2134" w="2497">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27"/>
          <p:cNvSpPr/>
          <p:nvPr/>
        </p:nvSpPr>
        <p:spPr>
          <a:xfrm>
            <a:off x="5668422" y="1822608"/>
            <a:ext cx="30925" cy="26478"/>
          </a:xfrm>
          <a:custGeom>
            <a:rect b="b" l="l" r="r" t="t"/>
            <a:pathLst>
              <a:path extrusionOk="0" h="2138" w="2497">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27"/>
          <p:cNvSpPr/>
          <p:nvPr/>
        </p:nvSpPr>
        <p:spPr>
          <a:xfrm>
            <a:off x="5630758" y="2388776"/>
            <a:ext cx="30826" cy="26404"/>
          </a:xfrm>
          <a:custGeom>
            <a:rect b="b" l="l" r="r" t="t"/>
            <a:pathLst>
              <a:path extrusionOk="0" h="2132" w="2489">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27"/>
          <p:cNvSpPr/>
          <p:nvPr/>
        </p:nvSpPr>
        <p:spPr>
          <a:xfrm>
            <a:off x="5630758" y="2351025"/>
            <a:ext cx="30826" cy="2642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27"/>
          <p:cNvSpPr/>
          <p:nvPr/>
        </p:nvSpPr>
        <p:spPr>
          <a:xfrm>
            <a:off x="5630758" y="2313262"/>
            <a:ext cx="30826" cy="2647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27"/>
          <p:cNvSpPr/>
          <p:nvPr/>
        </p:nvSpPr>
        <p:spPr>
          <a:xfrm>
            <a:off x="5630758" y="2237747"/>
            <a:ext cx="30826" cy="26429"/>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27"/>
          <p:cNvSpPr/>
          <p:nvPr/>
        </p:nvSpPr>
        <p:spPr>
          <a:xfrm>
            <a:off x="5630758" y="1822608"/>
            <a:ext cx="30826" cy="2647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27"/>
          <p:cNvSpPr/>
          <p:nvPr/>
        </p:nvSpPr>
        <p:spPr>
          <a:xfrm>
            <a:off x="5593007" y="2501956"/>
            <a:ext cx="30826" cy="26429"/>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27"/>
          <p:cNvSpPr/>
          <p:nvPr/>
        </p:nvSpPr>
        <p:spPr>
          <a:xfrm>
            <a:off x="5593007" y="2464192"/>
            <a:ext cx="30826" cy="26478"/>
          </a:xfrm>
          <a:custGeom>
            <a:rect b="b" l="l" r="r" t="t"/>
            <a:pathLst>
              <a:path extrusionOk="0" h="2138" w="2489">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27"/>
          <p:cNvSpPr/>
          <p:nvPr/>
        </p:nvSpPr>
        <p:spPr>
          <a:xfrm>
            <a:off x="5593007" y="2426441"/>
            <a:ext cx="30826" cy="26466"/>
          </a:xfrm>
          <a:custGeom>
            <a:rect b="b" l="l" r="r" t="t"/>
            <a:pathLst>
              <a:path extrusionOk="0" h="2137" w="2489">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27"/>
          <p:cNvSpPr/>
          <p:nvPr/>
        </p:nvSpPr>
        <p:spPr>
          <a:xfrm>
            <a:off x="5593007" y="2388776"/>
            <a:ext cx="30826" cy="26404"/>
          </a:xfrm>
          <a:custGeom>
            <a:rect b="b" l="l" r="r" t="t"/>
            <a:pathLst>
              <a:path extrusionOk="0" h="2132" w="2489">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27"/>
          <p:cNvSpPr/>
          <p:nvPr/>
        </p:nvSpPr>
        <p:spPr>
          <a:xfrm>
            <a:off x="5593007" y="2313262"/>
            <a:ext cx="30826" cy="26478"/>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27"/>
          <p:cNvSpPr/>
          <p:nvPr/>
        </p:nvSpPr>
        <p:spPr>
          <a:xfrm>
            <a:off x="5593007" y="2275510"/>
            <a:ext cx="30887" cy="26466"/>
          </a:xfrm>
          <a:custGeom>
            <a:rect b="b" l="l" r="r" t="t"/>
            <a:pathLst>
              <a:path extrusionOk="0" h="2137" w="2494">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27"/>
          <p:cNvSpPr/>
          <p:nvPr/>
        </p:nvSpPr>
        <p:spPr>
          <a:xfrm>
            <a:off x="5593007" y="1822608"/>
            <a:ext cx="30826" cy="26478"/>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27"/>
          <p:cNvSpPr/>
          <p:nvPr/>
        </p:nvSpPr>
        <p:spPr>
          <a:xfrm>
            <a:off x="5555355" y="2501956"/>
            <a:ext cx="30813" cy="26429"/>
          </a:xfrm>
          <a:custGeom>
            <a:rect b="b" l="l" r="r" t="t"/>
            <a:pathLst>
              <a:path extrusionOk="0" h="2134" w="2488">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27"/>
          <p:cNvSpPr/>
          <p:nvPr/>
        </p:nvSpPr>
        <p:spPr>
          <a:xfrm>
            <a:off x="5555355" y="1822608"/>
            <a:ext cx="30813" cy="26478"/>
          </a:xfrm>
          <a:custGeom>
            <a:rect b="b" l="l" r="r" t="t"/>
            <a:pathLst>
              <a:path extrusionOk="0" h="2138" w="2488">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27"/>
          <p:cNvSpPr/>
          <p:nvPr/>
        </p:nvSpPr>
        <p:spPr>
          <a:xfrm>
            <a:off x="5555280" y="1747204"/>
            <a:ext cx="30887" cy="26466"/>
          </a:xfrm>
          <a:custGeom>
            <a:rect b="b" l="l" r="r" t="t"/>
            <a:pathLst>
              <a:path extrusionOk="0" h="2137" w="2494">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27"/>
          <p:cNvSpPr/>
          <p:nvPr/>
        </p:nvSpPr>
        <p:spPr>
          <a:xfrm>
            <a:off x="5517591" y="2690637"/>
            <a:ext cx="30826" cy="26429"/>
          </a:xfrm>
          <a:custGeom>
            <a:rect b="b" l="l" r="r" t="t"/>
            <a:pathLst>
              <a:path extrusionOk="0" h="2134" w="2489">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27"/>
          <p:cNvSpPr/>
          <p:nvPr/>
        </p:nvSpPr>
        <p:spPr>
          <a:xfrm>
            <a:off x="5517591" y="2652886"/>
            <a:ext cx="30826" cy="26466"/>
          </a:xfrm>
          <a:custGeom>
            <a:rect b="b" l="l" r="r" t="t"/>
            <a:pathLst>
              <a:path extrusionOk="0" h="2137" w="2489">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27"/>
          <p:cNvSpPr/>
          <p:nvPr/>
        </p:nvSpPr>
        <p:spPr>
          <a:xfrm>
            <a:off x="5517591" y="2615123"/>
            <a:ext cx="30826" cy="26478"/>
          </a:xfrm>
          <a:custGeom>
            <a:rect b="b" l="l" r="r" t="t"/>
            <a:pathLst>
              <a:path extrusionOk="0" h="2138" w="2489">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27"/>
          <p:cNvSpPr/>
          <p:nvPr/>
        </p:nvSpPr>
        <p:spPr>
          <a:xfrm>
            <a:off x="5517591" y="2501956"/>
            <a:ext cx="30826" cy="26429"/>
          </a:xfrm>
          <a:custGeom>
            <a:rect b="b" l="l" r="r" t="t"/>
            <a:pathLst>
              <a:path extrusionOk="0" h="2134"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27"/>
          <p:cNvSpPr/>
          <p:nvPr/>
        </p:nvSpPr>
        <p:spPr>
          <a:xfrm>
            <a:off x="5517591" y="1822608"/>
            <a:ext cx="30826" cy="26478"/>
          </a:xfrm>
          <a:custGeom>
            <a:rect b="b" l="l" r="r" t="t"/>
            <a:pathLst>
              <a:path extrusionOk="0" h="2138" w="2489">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27"/>
          <p:cNvSpPr/>
          <p:nvPr/>
        </p:nvSpPr>
        <p:spPr>
          <a:xfrm>
            <a:off x="5517517" y="1747204"/>
            <a:ext cx="30900" cy="26466"/>
          </a:xfrm>
          <a:custGeom>
            <a:rect b="b" l="l" r="r" t="t"/>
            <a:pathLst>
              <a:path extrusionOk="0" h="2137" w="2495">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27"/>
          <p:cNvSpPr/>
          <p:nvPr/>
        </p:nvSpPr>
        <p:spPr>
          <a:xfrm>
            <a:off x="5479827" y="2652886"/>
            <a:ext cx="30826" cy="26466"/>
          </a:xfrm>
          <a:custGeom>
            <a:rect b="b" l="l" r="r" t="t"/>
            <a:pathLst>
              <a:path extrusionOk="0" h="2137" w="2489">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27"/>
          <p:cNvSpPr/>
          <p:nvPr/>
        </p:nvSpPr>
        <p:spPr>
          <a:xfrm>
            <a:off x="5479827" y="2577470"/>
            <a:ext cx="30826" cy="26392"/>
          </a:xfrm>
          <a:custGeom>
            <a:rect b="b" l="l" r="r" t="t"/>
            <a:pathLst>
              <a:path extrusionOk="0" h="2131" w="2489">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27"/>
          <p:cNvSpPr/>
          <p:nvPr/>
        </p:nvSpPr>
        <p:spPr>
          <a:xfrm>
            <a:off x="5479827" y="2539707"/>
            <a:ext cx="30826" cy="26429"/>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27"/>
          <p:cNvSpPr/>
          <p:nvPr/>
        </p:nvSpPr>
        <p:spPr>
          <a:xfrm>
            <a:off x="5479827" y="1822608"/>
            <a:ext cx="30826" cy="26478"/>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27"/>
          <p:cNvSpPr/>
          <p:nvPr/>
        </p:nvSpPr>
        <p:spPr>
          <a:xfrm>
            <a:off x="5479827" y="1784857"/>
            <a:ext cx="30826" cy="26478"/>
          </a:xfrm>
          <a:custGeom>
            <a:rect b="b" l="l" r="r" t="t"/>
            <a:pathLst>
              <a:path extrusionOk="0" h="2138" w="2489">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27"/>
          <p:cNvSpPr/>
          <p:nvPr/>
        </p:nvSpPr>
        <p:spPr>
          <a:xfrm>
            <a:off x="5479766" y="1747204"/>
            <a:ext cx="30887" cy="26466"/>
          </a:xfrm>
          <a:custGeom>
            <a:rect b="b" l="l" r="r" t="t"/>
            <a:pathLst>
              <a:path extrusionOk="0" h="2137" w="2494">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27"/>
          <p:cNvSpPr/>
          <p:nvPr/>
        </p:nvSpPr>
        <p:spPr>
          <a:xfrm>
            <a:off x="5442076" y="2652886"/>
            <a:ext cx="30813" cy="26466"/>
          </a:xfrm>
          <a:custGeom>
            <a:rect b="b" l="l" r="r" t="t"/>
            <a:pathLst>
              <a:path extrusionOk="0" h="2137" w="2488">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27"/>
          <p:cNvSpPr/>
          <p:nvPr/>
        </p:nvSpPr>
        <p:spPr>
          <a:xfrm>
            <a:off x="5442076" y="2615123"/>
            <a:ext cx="30813" cy="26478"/>
          </a:xfrm>
          <a:custGeom>
            <a:rect b="b" l="l" r="r" t="t"/>
            <a:pathLst>
              <a:path extrusionOk="0" h="2138" w="2488">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27"/>
          <p:cNvSpPr/>
          <p:nvPr/>
        </p:nvSpPr>
        <p:spPr>
          <a:xfrm>
            <a:off x="5442002" y="1747204"/>
            <a:ext cx="30887" cy="26417"/>
          </a:xfrm>
          <a:custGeom>
            <a:rect b="b" l="l" r="r" t="t"/>
            <a:pathLst>
              <a:path extrusionOk="0" h="2133" w="2494">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27"/>
          <p:cNvSpPr/>
          <p:nvPr/>
        </p:nvSpPr>
        <p:spPr>
          <a:xfrm>
            <a:off x="5404313" y="2615123"/>
            <a:ext cx="30826" cy="26478"/>
          </a:xfrm>
          <a:custGeom>
            <a:rect b="b" l="l" r="r" t="t"/>
            <a:pathLst>
              <a:path extrusionOk="0" h="2138" w="2489">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27"/>
          <p:cNvSpPr/>
          <p:nvPr/>
        </p:nvSpPr>
        <p:spPr>
          <a:xfrm>
            <a:off x="5404313" y="2577470"/>
            <a:ext cx="30826" cy="26392"/>
          </a:xfrm>
          <a:custGeom>
            <a:rect b="b" l="l" r="r" t="t"/>
            <a:pathLst>
              <a:path extrusionOk="0" h="2131" w="2489">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27"/>
          <p:cNvSpPr/>
          <p:nvPr/>
        </p:nvSpPr>
        <p:spPr>
          <a:xfrm>
            <a:off x="5404251" y="1747204"/>
            <a:ext cx="30887" cy="26417"/>
          </a:xfrm>
          <a:custGeom>
            <a:rect b="b" l="l" r="r" t="t"/>
            <a:pathLst>
              <a:path extrusionOk="0" h="2133" w="2494">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27"/>
          <p:cNvSpPr/>
          <p:nvPr/>
        </p:nvSpPr>
        <p:spPr>
          <a:xfrm>
            <a:off x="5366562" y="2577470"/>
            <a:ext cx="30925" cy="26392"/>
          </a:xfrm>
          <a:custGeom>
            <a:rect b="b" l="l" r="r" t="t"/>
            <a:pathLst>
              <a:path extrusionOk="0" h="2131" w="2497">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27"/>
          <p:cNvSpPr/>
          <p:nvPr/>
        </p:nvSpPr>
        <p:spPr>
          <a:xfrm>
            <a:off x="5366562" y="2539707"/>
            <a:ext cx="30925" cy="26429"/>
          </a:xfrm>
          <a:custGeom>
            <a:rect b="b" l="l" r="r" t="t"/>
            <a:pathLst>
              <a:path extrusionOk="0" h="2134" w="2497">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27"/>
          <p:cNvSpPr/>
          <p:nvPr/>
        </p:nvSpPr>
        <p:spPr>
          <a:xfrm>
            <a:off x="5366562" y="1784857"/>
            <a:ext cx="30925" cy="26478"/>
          </a:xfrm>
          <a:custGeom>
            <a:rect b="b" l="l" r="r" t="t"/>
            <a:pathLst>
              <a:path extrusionOk="0" h="2138" w="2497">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27"/>
          <p:cNvSpPr/>
          <p:nvPr/>
        </p:nvSpPr>
        <p:spPr>
          <a:xfrm>
            <a:off x="5366562" y="1747204"/>
            <a:ext cx="30925" cy="26417"/>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27"/>
          <p:cNvSpPr/>
          <p:nvPr/>
        </p:nvSpPr>
        <p:spPr>
          <a:xfrm>
            <a:off x="5328798" y="2501956"/>
            <a:ext cx="30925" cy="26429"/>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27"/>
          <p:cNvSpPr/>
          <p:nvPr/>
        </p:nvSpPr>
        <p:spPr>
          <a:xfrm>
            <a:off x="5328798" y="1784857"/>
            <a:ext cx="30925" cy="26478"/>
          </a:xfrm>
          <a:custGeom>
            <a:rect b="b" l="l" r="r" t="t"/>
            <a:pathLst>
              <a:path extrusionOk="0" h="2138" w="2497">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27"/>
          <p:cNvSpPr/>
          <p:nvPr/>
        </p:nvSpPr>
        <p:spPr>
          <a:xfrm>
            <a:off x="5291047" y="2539707"/>
            <a:ext cx="30813" cy="26429"/>
          </a:xfrm>
          <a:custGeom>
            <a:rect b="b" l="l" r="r" t="t"/>
            <a:pathLst>
              <a:path extrusionOk="0" h="2134" w="2488">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27"/>
          <p:cNvSpPr/>
          <p:nvPr/>
        </p:nvSpPr>
        <p:spPr>
          <a:xfrm>
            <a:off x="5291047" y="2501956"/>
            <a:ext cx="30813" cy="26429"/>
          </a:xfrm>
          <a:custGeom>
            <a:rect b="b" l="l" r="r" t="t"/>
            <a:pathLst>
              <a:path extrusionOk="0" h="2134" w="2488">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27"/>
          <p:cNvSpPr/>
          <p:nvPr/>
        </p:nvSpPr>
        <p:spPr>
          <a:xfrm>
            <a:off x="5291047" y="1784857"/>
            <a:ext cx="30813" cy="26478"/>
          </a:xfrm>
          <a:custGeom>
            <a:rect b="b" l="l" r="r" t="t"/>
            <a:pathLst>
              <a:path extrusionOk="0" h="2138" w="2488">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27"/>
          <p:cNvSpPr/>
          <p:nvPr/>
        </p:nvSpPr>
        <p:spPr>
          <a:xfrm>
            <a:off x="5253283" y="2577470"/>
            <a:ext cx="30925" cy="26392"/>
          </a:xfrm>
          <a:custGeom>
            <a:rect b="b" l="l" r="r" t="t"/>
            <a:pathLst>
              <a:path extrusionOk="0" h="2131" w="2497">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27"/>
          <p:cNvSpPr/>
          <p:nvPr/>
        </p:nvSpPr>
        <p:spPr>
          <a:xfrm>
            <a:off x="5253283" y="2539707"/>
            <a:ext cx="30826" cy="26429"/>
          </a:xfrm>
          <a:custGeom>
            <a:rect b="b" l="l" r="r" t="t"/>
            <a:pathLst>
              <a:path extrusionOk="0" h="2134" w="2489">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27"/>
          <p:cNvSpPr/>
          <p:nvPr/>
        </p:nvSpPr>
        <p:spPr>
          <a:xfrm>
            <a:off x="5253283" y="1822608"/>
            <a:ext cx="30826" cy="26429"/>
          </a:xfrm>
          <a:custGeom>
            <a:rect b="b" l="l" r="r" t="t"/>
            <a:pathLst>
              <a:path extrusionOk="0" h="2134" w="2489">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27"/>
          <p:cNvSpPr/>
          <p:nvPr/>
        </p:nvSpPr>
        <p:spPr>
          <a:xfrm>
            <a:off x="5215532" y="2690637"/>
            <a:ext cx="30912" cy="26429"/>
          </a:xfrm>
          <a:custGeom>
            <a:rect b="b" l="l" r="r" t="t"/>
            <a:pathLst>
              <a:path extrusionOk="0" h="2134" w="2496">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27"/>
          <p:cNvSpPr/>
          <p:nvPr/>
        </p:nvSpPr>
        <p:spPr>
          <a:xfrm>
            <a:off x="5215532" y="2652886"/>
            <a:ext cx="30912" cy="26466"/>
          </a:xfrm>
          <a:custGeom>
            <a:rect b="b" l="l" r="r" t="t"/>
            <a:pathLst>
              <a:path extrusionOk="0" h="2137" w="2496">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27"/>
          <p:cNvSpPr/>
          <p:nvPr/>
        </p:nvSpPr>
        <p:spPr>
          <a:xfrm>
            <a:off x="5215532" y="2615123"/>
            <a:ext cx="30912" cy="26478"/>
          </a:xfrm>
          <a:custGeom>
            <a:rect b="b" l="l" r="r" t="t"/>
            <a:pathLst>
              <a:path extrusionOk="0" h="2138" w="2496">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27"/>
          <p:cNvSpPr/>
          <p:nvPr/>
        </p:nvSpPr>
        <p:spPr>
          <a:xfrm>
            <a:off x="5215532" y="2577470"/>
            <a:ext cx="30912" cy="26392"/>
          </a:xfrm>
          <a:custGeom>
            <a:rect b="b" l="l" r="r" t="t"/>
            <a:pathLst>
              <a:path extrusionOk="0" h="2131" w="2496">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27"/>
          <p:cNvSpPr/>
          <p:nvPr/>
        </p:nvSpPr>
        <p:spPr>
          <a:xfrm>
            <a:off x="5215532" y="2539707"/>
            <a:ext cx="30912" cy="26429"/>
          </a:xfrm>
          <a:custGeom>
            <a:rect b="b" l="l" r="r" t="t"/>
            <a:pathLst>
              <a:path extrusionOk="0" h="2134" w="2496">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27"/>
          <p:cNvSpPr/>
          <p:nvPr/>
        </p:nvSpPr>
        <p:spPr>
          <a:xfrm>
            <a:off x="5215532" y="2501956"/>
            <a:ext cx="30912" cy="26429"/>
          </a:xfrm>
          <a:custGeom>
            <a:rect b="b" l="l" r="r" t="t"/>
            <a:pathLst>
              <a:path extrusionOk="0" h="2134" w="2496">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27"/>
          <p:cNvSpPr/>
          <p:nvPr/>
        </p:nvSpPr>
        <p:spPr>
          <a:xfrm>
            <a:off x="5215532" y="1860371"/>
            <a:ext cx="30912" cy="26429"/>
          </a:xfrm>
          <a:custGeom>
            <a:rect b="b" l="l" r="r" t="t"/>
            <a:pathLst>
              <a:path extrusionOk="0" h="2134" w="2496">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27"/>
          <p:cNvSpPr/>
          <p:nvPr/>
        </p:nvSpPr>
        <p:spPr>
          <a:xfrm>
            <a:off x="5215532" y="1822608"/>
            <a:ext cx="30912" cy="26478"/>
          </a:xfrm>
          <a:custGeom>
            <a:rect b="b" l="l" r="r" t="t"/>
            <a:pathLst>
              <a:path extrusionOk="0" h="2138" w="2496">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27"/>
          <p:cNvSpPr/>
          <p:nvPr/>
        </p:nvSpPr>
        <p:spPr>
          <a:xfrm>
            <a:off x="5177867" y="2652886"/>
            <a:ext cx="30826" cy="26466"/>
          </a:xfrm>
          <a:custGeom>
            <a:rect b="b" l="l" r="r" t="t"/>
            <a:pathLst>
              <a:path extrusionOk="0" h="2137" w="2489">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27"/>
          <p:cNvSpPr/>
          <p:nvPr/>
        </p:nvSpPr>
        <p:spPr>
          <a:xfrm>
            <a:off x="5177867" y="2615123"/>
            <a:ext cx="30826" cy="26478"/>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27"/>
          <p:cNvSpPr/>
          <p:nvPr/>
        </p:nvSpPr>
        <p:spPr>
          <a:xfrm>
            <a:off x="5177867" y="2577470"/>
            <a:ext cx="30826" cy="26392"/>
          </a:xfrm>
          <a:custGeom>
            <a:rect b="b" l="l" r="r" t="t"/>
            <a:pathLst>
              <a:path extrusionOk="0" h="2131" w="2489">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27"/>
          <p:cNvSpPr/>
          <p:nvPr/>
        </p:nvSpPr>
        <p:spPr>
          <a:xfrm>
            <a:off x="5177867" y="2539707"/>
            <a:ext cx="30826" cy="26429"/>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27"/>
          <p:cNvSpPr/>
          <p:nvPr/>
        </p:nvSpPr>
        <p:spPr>
          <a:xfrm>
            <a:off x="5177867" y="2501956"/>
            <a:ext cx="30826" cy="2642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27"/>
          <p:cNvSpPr/>
          <p:nvPr/>
        </p:nvSpPr>
        <p:spPr>
          <a:xfrm>
            <a:off x="5177867" y="2464192"/>
            <a:ext cx="30826" cy="26478"/>
          </a:xfrm>
          <a:custGeom>
            <a:rect b="b" l="l" r="r" t="t"/>
            <a:pathLst>
              <a:path extrusionOk="0" h="2138" w="2489">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27"/>
          <p:cNvSpPr/>
          <p:nvPr/>
        </p:nvSpPr>
        <p:spPr>
          <a:xfrm>
            <a:off x="5177867" y="1898135"/>
            <a:ext cx="30826" cy="26417"/>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27"/>
          <p:cNvSpPr/>
          <p:nvPr/>
        </p:nvSpPr>
        <p:spPr>
          <a:xfrm>
            <a:off x="5140116" y="2501956"/>
            <a:ext cx="30813" cy="26429"/>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27"/>
          <p:cNvSpPr/>
          <p:nvPr/>
        </p:nvSpPr>
        <p:spPr>
          <a:xfrm>
            <a:off x="5140116" y="2464192"/>
            <a:ext cx="30813" cy="26478"/>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27"/>
          <p:cNvSpPr/>
          <p:nvPr/>
        </p:nvSpPr>
        <p:spPr>
          <a:xfrm>
            <a:off x="5140116" y="1898135"/>
            <a:ext cx="30813" cy="26417"/>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27"/>
          <p:cNvSpPr/>
          <p:nvPr/>
        </p:nvSpPr>
        <p:spPr>
          <a:xfrm>
            <a:off x="5140116" y="1860371"/>
            <a:ext cx="30813" cy="2642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27"/>
          <p:cNvSpPr/>
          <p:nvPr/>
        </p:nvSpPr>
        <p:spPr>
          <a:xfrm>
            <a:off x="5140116" y="1822608"/>
            <a:ext cx="30813" cy="26478"/>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27"/>
          <p:cNvSpPr/>
          <p:nvPr/>
        </p:nvSpPr>
        <p:spPr>
          <a:xfrm>
            <a:off x="5140116" y="1784857"/>
            <a:ext cx="30813" cy="26478"/>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27"/>
          <p:cNvSpPr/>
          <p:nvPr/>
        </p:nvSpPr>
        <p:spPr>
          <a:xfrm>
            <a:off x="5102353" y="2464192"/>
            <a:ext cx="30826" cy="26478"/>
          </a:xfrm>
          <a:custGeom>
            <a:rect b="b" l="l" r="r" t="t"/>
            <a:pathLst>
              <a:path extrusionOk="0" h="2138" w="2489">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27"/>
          <p:cNvSpPr/>
          <p:nvPr/>
        </p:nvSpPr>
        <p:spPr>
          <a:xfrm>
            <a:off x="5102353" y="1860371"/>
            <a:ext cx="30826" cy="2642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27"/>
          <p:cNvSpPr/>
          <p:nvPr/>
        </p:nvSpPr>
        <p:spPr>
          <a:xfrm>
            <a:off x="5102353" y="1822608"/>
            <a:ext cx="30826" cy="26478"/>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27"/>
          <p:cNvSpPr/>
          <p:nvPr/>
        </p:nvSpPr>
        <p:spPr>
          <a:xfrm>
            <a:off x="5102353" y="1747204"/>
            <a:ext cx="30826" cy="26417"/>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27"/>
          <p:cNvSpPr/>
          <p:nvPr/>
        </p:nvSpPr>
        <p:spPr>
          <a:xfrm>
            <a:off x="5064602" y="2464192"/>
            <a:ext cx="30912" cy="26478"/>
          </a:xfrm>
          <a:custGeom>
            <a:rect b="b" l="l" r="r" t="t"/>
            <a:pathLst>
              <a:path extrusionOk="0" h="2138" w="2496">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27"/>
          <p:cNvSpPr/>
          <p:nvPr/>
        </p:nvSpPr>
        <p:spPr>
          <a:xfrm>
            <a:off x="5064602" y="2426441"/>
            <a:ext cx="30912" cy="26466"/>
          </a:xfrm>
          <a:custGeom>
            <a:rect b="b" l="l" r="r" t="t"/>
            <a:pathLst>
              <a:path extrusionOk="0" h="2137" w="2496">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27"/>
          <p:cNvSpPr/>
          <p:nvPr/>
        </p:nvSpPr>
        <p:spPr>
          <a:xfrm>
            <a:off x="5064602" y="1860371"/>
            <a:ext cx="30912" cy="26429"/>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27"/>
          <p:cNvSpPr/>
          <p:nvPr/>
        </p:nvSpPr>
        <p:spPr>
          <a:xfrm>
            <a:off x="5064602" y="1822608"/>
            <a:ext cx="30912" cy="26478"/>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27"/>
          <p:cNvSpPr/>
          <p:nvPr/>
        </p:nvSpPr>
        <p:spPr>
          <a:xfrm>
            <a:off x="5064602" y="1747204"/>
            <a:ext cx="30912" cy="26417"/>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27"/>
          <p:cNvSpPr/>
          <p:nvPr/>
        </p:nvSpPr>
        <p:spPr>
          <a:xfrm>
            <a:off x="5064602" y="1671690"/>
            <a:ext cx="30912" cy="26417"/>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27"/>
          <p:cNvSpPr/>
          <p:nvPr/>
        </p:nvSpPr>
        <p:spPr>
          <a:xfrm>
            <a:off x="5026838" y="2539707"/>
            <a:ext cx="30925" cy="26429"/>
          </a:xfrm>
          <a:custGeom>
            <a:rect b="b" l="l" r="r" t="t"/>
            <a:pathLst>
              <a:path extrusionOk="0" h="2134" w="2497">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27"/>
          <p:cNvSpPr/>
          <p:nvPr/>
        </p:nvSpPr>
        <p:spPr>
          <a:xfrm>
            <a:off x="5026838" y="2501956"/>
            <a:ext cx="30925" cy="26429"/>
          </a:xfrm>
          <a:custGeom>
            <a:rect b="b" l="l" r="r" t="t"/>
            <a:pathLst>
              <a:path extrusionOk="0" h="2134" w="2497">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27"/>
          <p:cNvSpPr/>
          <p:nvPr/>
        </p:nvSpPr>
        <p:spPr>
          <a:xfrm>
            <a:off x="5026838" y="2426441"/>
            <a:ext cx="30925" cy="26466"/>
          </a:xfrm>
          <a:custGeom>
            <a:rect b="b" l="l" r="r" t="t"/>
            <a:pathLst>
              <a:path extrusionOk="0" h="2137" w="2497">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27"/>
          <p:cNvSpPr/>
          <p:nvPr/>
        </p:nvSpPr>
        <p:spPr>
          <a:xfrm>
            <a:off x="5026838" y="1860371"/>
            <a:ext cx="30925" cy="26429"/>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27"/>
          <p:cNvSpPr/>
          <p:nvPr/>
        </p:nvSpPr>
        <p:spPr>
          <a:xfrm>
            <a:off x="5026838" y="1747204"/>
            <a:ext cx="30925" cy="26417"/>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27"/>
          <p:cNvSpPr/>
          <p:nvPr/>
        </p:nvSpPr>
        <p:spPr>
          <a:xfrm>
            <a:off x="4989186" y="2577470"/>
            <a:ext cx="30813" cy="26392"/>
          </a:xfrm>
          <a:custGeom>
            <a:rect b="b" l="l" r="r" t="t"/>
            <a:pathLst>
              <a:path extrusionOk="0" h="2131" w="2488">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27"/>
          <p:cNvSpPr/>
          <p:nvPr/>
        </p:nvSpPr>
        <p:spPr>
          <a:xfrm>
            <a:off x="4989186" y="2539707"/>
            <a:ext cx="30813" cy="26429"/>
          </a:xfrm>
          <a:custGeom>
            <a:rect b="b" l="l" r="r" t="t"/>
            <a:pathLst>
              <a:path extrusionOk="0" h="2134" w="2488">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27"/>
          <p:cNvSpPr/>
          <p:nvPr/>
        </p:nvSpPr>
        <p:spPr>
          <a:xfrm>
            <a:off x="4989186" y="2501956"/>
            <a:ext cx="30813" cy="26429"/>
          </a:xfrm>
          <a:custGeom>
            <a:rect b="b" l="l" r="r" t="t"/>
            <a:pathLst>
              <a:path extrusionOk="0" h="2134"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27"/>
          <p:cNvSpPr/>
          <p:nvPr/>
        </p:nvSpPr>
        <p:spPr>
          <a:xfrm>
            <a:off x="4989186" y="2388776"/>
            <a:ext cx="30813" cy="26404"/>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27"/>
          <p:cNvSpPr/>
          <p:nvPr/>
        </p:nvSpPr>
        <p:spPr>
          <a:xfrm>
            <a:off x="4989186" y="1898135"/>
            <a:ext cx="30813" cy="26417"/>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27"/>
          <p:cNvSpPr/>
          <p:nvPr/>
        </p:nvSpPr>
        <p:spPr>
          <a:xfrm>
            <a:off x="4989186" y="1860371"/>
            <a:ext cx="30813" cy="26429"/>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27"/>
          <p:cNvSpPr/>
          <p:nvPr/>
        </p:nvSpPr>
        <p:spPr>
          <a:xfrm>
            <a:off x="4989186" y="1784857"/>
            <a:ext cx="30813" cy="26478"/>
          </a:xfrm>
          <a:custGeom>
            <a:rect b="b" l="l" r="r" t="t"/>
            <a:pathLst>
              <a:path extrusionOk="0" h="2138" w="2488">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27"/>
          <p:cNvSpPr/>
          <p:nvPr/>
        </p:nvSpPr>
        <p:spPr>
          <a:xfrm>
            <a:off x="4989186" y="1671690"/>
            <a:ext cx="30813" cy="26417"/>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27"/>
          <p:cNvSpPr/>
          <p:nvPr/>
        </p:nvSpPr>
        <p:spPr>
          <a:xfrm>
            <a:off x="4951422" y="2615123"/>
            <a:ext cx="30826" cy="26478"/>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27"/>
          <p:cNvSpPr/>
          <p:nvPr/>
        </p:nvSpPr>
        <p:spPr>
          <a:xfrm>
            <a:off x="4951422" y="2577470"/>
            <a:ext cx="30826" cy="26392"/>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27"/>
          <p:cNvSpPr/>
          <p:nvPr/>
        </p:nvSpPr>
        <p:spPr>
          <a:xfrm>
            <a:off x="4951422" y="2501956"/>
            <a:ext cx="30826" cy="26429"/>
          </a:xfrm>
          <a:custGeom>
            <a:rect b="b" l="l" r="r" t="t"/>
            <a:pathLst>
              <a:path extrusionOk="0" h="2134"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27"/>
          <p:cNvSpPr/>
          <p:nvPr/>
        </p:nvSpPr>
        <p:spPr>
          <a:xfrm>
            <a:off x="4951422" y="2464192"/>
            <a:ext cx="30826" cy="26478"/>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27"/>
          <p:cNvSpPr/>
          <p:nvPr/>
        </p:nvSpPr>
        <p:spPr>
          <a:xfrm>
            <a:off x="4951422" y="2388776"/>
            <a:ext cx="30826" cy="26404"/>
          </a:xfrm>
          <a:custGeom>
            <a:rect b="b" l="l" r="r" t="t"/>
            <a:pathLst>
              <a:path extrusionOk="0" h="2132" w="2489">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27"/>
          <p:cNvSpPr/>
          <p:nvPr/>
        </p:nvSpPr>
        <p:spPr>
          <a:xfrm>
            <a:off x="4951422" y="1898135"/>
            <a:ext cx="30826" cy="26417"/>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27"/>
          <p:cNvSpPr/>
          <p:nvPr/>
        </p:nvSpPr>
        <p:spPr>
          <a:xfrm>
            <a:off x="4951422" y="1822608"/>
            <a:ext cx="30826" cy="26478"/>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27"/>
          <p:cNvSpPr/>
          <p:nvPr/>
        </p:nvSpPr>
        <p:spPr>
          <a:xfrm>
            <a:off x="4951422" y="1784857"/>
            <a:ext cx="30826" cy="26478"/>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27"/>
          <p:cNvSpPr/>
          <p:nvPr/>
        </p:nvSpPr>
        <p:spPr>
          <a:xfrm>
            <a:off x="4913671" y="2615123"/>
            <a:ext cx="30813" cy="26478"/>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27"/>
          <p:cNvSpPr/>
          <p:nvPr/>
        </p:nvSpPr>
        <p:spPr>
          <a:xfrm>
            <a:off x="4913671" y="2464192"/>
            <a:ext cx="30813" cy="26478"/>
          </a:xfrm>
          <a:custGeom>
            <a:rect b="b" l="l" r="r" t="t"/>
            <a:pathLst>
              <a:path extrusionOk="0" h="2138" w="2488">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27"/>
          <p:cNvSpPr/>
          <p:nvPr/>
        </p:nvSpPr>
        <p:spPr>
          <a:xfrm>
            <a:off x="4913671" y="2426441"/>
            <a:ext cx="30813" cy="26466"/>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27"/>
          <p:cNvSpPr/>
          <p:nvPr/>
        </p:nvSpPr>
        <p:spPr>
          <a:xfrm>
            <a:off x="4913671" y="2388776"/>
            <a:ext cx="30813" cy="26404"/>
          </a:xfrm>
          <a:custGeom>
            <a:rect b="b" l="l" r="r" t="t"/>
            <a:pathLst>
              <a:path extrusionOk="0" h="2132" w="2488">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27"/>
          <p:cNvSpPr/>
          <p:nvPr/>
        </p:nvSpPr>
        <p:spPr>
          <a:xfrm>
            <a:off x="4913671" y="1898135"/>
            <a:ext cx="30813" cy="26417"/>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27"/>
          <p:cNvSpPr/>
          <p:nvPr/>
        </p:nvSpPr>
        <p:spPr>
          <a:xfrm>
            <a:off x="4913671" y="1709441"/>
            <a:ext cx="30813" cy="2642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27"/>
          <p:cNvSpPr/>
          <p:nvPr/>
        </p:nvSpPr>
        <p:spPr>
          <a:xfrm>
            <a:off x="4875908" y="2615123"/>
            <a:ext cx="30925" cy="26478"/>
          </a:xfrm>
          <a:custGeom>
            <a:rect b="b" l="l" r="r" t="t"/>
            <a:pathLst>
              <a:path extrusionOk="0" h="2138" w="2497">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27"/>
          <p:cNvSpPr/>
          <p:nvPr/>
        </p:nvSpPr>
        <p:spPr>
          <a:xfrm>
            <a:off x="4875908" y="2577470"/>
            <a:ext cx="30925" cy="26392"/>
          </a:xfrm>
          <a:custGeom>
            <a:rect b="b" l="l" r="r" t="t"/>
            <a:pathLst>
              <a:path extrusionOk="0" h="2131" w="2497">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27"/>
          <p:cNvSpPr/>
          <p:nvPr/>
        </p:nvSpPr>
        <p:spPr>
          <a:xfrm>
            <a:off x="4875908" y="2539707"/>
            <a:ext cx="30925" cy="26429"/>
          </a:xfrm>
          <a:custGeom>
            <a:rect b="b" l="l" r="r" t="t"/>
            <a:pathLst>
              <a:path extrusionOk="0" h="2134" w="2497">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27"/>
          <p:cNvSpPr/>
          <p:nvPr/>
        </p:nvSpPr>
        <p:spPr>
          <a:xfrm>
            <a:off x="4875908" y="2426441"/>
            <a:ext cx="30925" cy="26466"/>
          </a:xfrm>
          <a:custGeom>
            <a:rect b="b" l="l" r="r" t="t"/>
            <a:pathLst>
              <a:path extrusionOk="0" h="2137" w="2497">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27"/>
          <p:cNvSpPr/>
          <p:nvPr/>
        </p:nvSpPr>
        <p:spPr>
          <a:xfrm>
            <a:off x="4875908" y="2388776"/>
            <a:ext cx="30925" cy="26404"/>
          </a:xfrm>
          <a:custGeom>
            <a:rect b="b" l="l" r="r" t="t"/>
            <a:pathLst>
              <a:path extrusionOk="0" h="2132" w="2497">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27"/>
          <p:cNvSpPr/>
          <p:nvPr/>
        </p:nvSpPr>
        <p:spPr>
          <a:xfrm>
            <a:off x="4875908" y="2351025"/>
            <a:ext cx="30925" cy="26429"/>
          </a:xfrm>
          <a:custGeom>
            <a:rect b="b" l="l" r="r" t="t"/>
            <a:pathLst>
              <a:path extrusionOk="0" h="2134" w="2497">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27"/>
          <p:cNvSpPr/>
          <p:nvPr/>
        </p:nvSpPr>
        <p:spPr>
          <a:xfrm>
            <a:off x="4838144" y="2539707"/>
            <a:ext cx="30925" cy="26429"/>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27"/>
          <p:cNvSpPr/>
          <p:nvPr/>
        </p:nvSpPr>
        <p:spPr>
          <a:xfrm>
            <a:off x="4838144" y="2501956"/>
            <a:ext cx="30925" cy="26429"/>
          </a:xfrm>
          <a:custGeom>
            <a:rect b="b" l="l" r="r" t="t"/>
            <a:pathLst>
              <a:path extrusionOk="0" h="2134"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27"/>
          <p:cNvSpPr/>
          <p:nvPr/>
        </p:nvSpPr>
        <p:spPr>
          <a:xfrm>
            <a:off x="4838144" y="2464192"/>
            <a:ext cx="30925" cy="26478"/>
          </a:xfrm>
          <a:custGeom>
            <a:rect b="b" l="l" r="r" t="t"/>
            <a:pathLst>
              <a:path extrusionOk="0" h="2138" w="2497">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27"/>
          <p:cNvSpPr/>
          <p:nvPr/>
        </p:nvSpPr>
        <p:spPr>
          <a:xfrm>
            <a:off x="4838144" y="2426441"/>
            <a:ext cx="30925" cy="26466"/>
          </a:xfrm>
          <a:custGeom>
            <a:rect b="b" l="l" r="r" t="t"/>
            <a:pathLst>
              <a:path extrusionOk="0" h="2137" w="2497">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27"/>
          <p:cNvSpPr/>
          <p:nvPr/>
        </p:nvSpPr>
        <p:spPr>
          <a:xfrm>
            <a:off x="4800492" y="2464192"/>
            <a:ext cx="30826" cy="26478"/>
          </a:xfrm>
          <a:custGeom>
            <a:rect b="b" l="l" r="r" t="t"/>
            <a:pathLst>
              <a:path extrusionOk="0" h="2138" w="2489">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27"/>
          <p:cNvSpPr/>
          <p:nvPr/>
        </p:nvSpPr>
        <p:spPr>
          <a:xfrm>
            <a:off x="4800492" y="2426441"/>
            <a:ext cx="30826" cy="26466"/>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27"/>
          <p:cNvSpPr/>
          <p:nvPr/>
        </p:nvSpPr>
        <p:spPr>
          <a:xfrm>
            <a:off x="4800492" y="2388776"/>
            <a:ext cx="30826" cy="26404"/>
          </a:xfrm>
          <a:custGeom>
            <a:rect b="b" l="l" r="r" t="t"/>
            <a:pathLst>
              <a:path extrusionOk="0" h="2132" w="2489">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27"/>
          <p:cNvSpPr/>
          <p:nvPr/>
        </p:nvSpPr>
        <p:spPr>
          <a:xfrm>
            <a:off x="4800492" y="2351025"/>
            <a:ext cx="30826" cy="2642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27"/>
          <p:cNvSpPr/>
          <p:nvPr/>
        </p:nvSpPr>
        <p:spPr>
          <a:xfrm>
            <a:off x="4800492" y="2313262"/>
            <a:ext cx="30826" cy="26478"/>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27"/>
          <p:cNvSpPr/>
          <p:nvPr/>
        </p:nvSpPr>
        <p:spPr>
          <a:xfrm>
            <a:off x="4800492" y="2275510"/>
            <a:ext cx="30887" cy="26466"/>
          </a:xfrm>
          <a:custGeom>
            <a:rect b="b" l="l" r="r" t="t"/>
            <a:pathLst>
              <a:path extrusionOk="0" h="2137" w="2494">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27"/>
          <p:cNvSpPr/>
          <p:nvPr/>
        </p:nvSpPr>
        <p:spPr>
          <a:xfrm>
            <a:off x="4762741" y="2388776"/>
            <a:ext cx="30813" cy="26404"/>
          </a:xfrm>
          <a:custGeom>
            <a:rect b="b" l="l" r="r" t="t"/>
            <a:pathLst>
              <a:path extrusionOk="0" h="2132" w="2488">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27"/>
          <p:cNvSpPr/>
          <p:nvPr/>
        </p:nvSpPr>
        <p:spPr>
          <a:xfrm>
            <a:off x="4762741" y="2313262"/>
            <a:ext cx="30813" cy="26478"/>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27"/>
          <p:cNvSpPr/>
          <p:nvPr/>
        </p:nvSpPr>
        <p:spPr>
          <a:xfrm>
            <a:off x="4762741" y="2275510"/>
            <a:ext cx="30887" cy="26466"/>
          </a:xfrm>
          <a:custGeom>
            <a:rect b="b" l="l" r="r" t="t"/>
            <a:pathLst>
              <a:path extrusionOk="0" h="2137" w="2494">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27"/>
          <p:cNvSpPr/>
          <p:nvPr/>
        </p:nvSpPr>
        <p:spPr>
          <a:xfrm>
            <a:off x="4724977" y="2313262"/>
            <a:ext cx="30925" cy="26478"/>
          </a:xfrm>
          <a:custGeom>
            <a:rect b="b" l="l" r="r" t="t"/>
            <a:pathLst>
              <a:path extrusionOk="0" h="2138" w="2497">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27"/>
          <p:cNvSpPr/>
          <p:nvPr/>
        </p:nvSpPr>
        <p:spPr>
          <a:xfrm>
            <a:off x="4724977" y="2275510"/>
            <a:ext cx="30887" cy="26466"/>
          </a:xfrm>
          <a:custGeom>
            <a:rect b="b" l="l" r="r" t="t"/>
            <a:pathLst>
              <a:path extrusionOk="0" h="2137" w="2494">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27"/>
          <p:cNvSpPr/>
          <p:nvPr/>
        </p:nvSpPr>
        <p:spPr>
          <a:xfrm>
            <a:off x="2839825" y="3690175"/>
            <a:ext cx="3461400" cy="441600"/>
          </a:xfrm>
          <a:prstGeom prst="rect">
            <a:avLst/>
          </a:prstGeom>
          <a:solidFill>
            <a:schemeClr val="dk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chemeClr val="dk1"/>
                </a:solidFill>
                <a:latin typeface="Fira Code"/>
                <a:ea typeface="Fira Code"/>
                <a:cs typeface="Fira Code"/>
                <a:sym typeface="Fira Code"/>
              </a:rPr>
              <a:t>Saturn has several rings</a:t>
            </a:r>
            <a:endParaRPr>
              <a:solidFill>
                <a:schemeClr val="dk1"/>
              </a:solidFill>
              <a:latin typeface="Fira Code"/>
              <a:ea typeface="Fira Code"/>
              <a:cs typeface="Fira Code"/>
              <a:sym typeface="Fira Cod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2" name="Shape 3822"/>
        <p:cNvGrpSpPr/>
        <p:nvPr/>
      </p:nvGrpSpPr>
      <p:grpSpPr>
        <a:xfrm>
          <a:off x="0" y="0"/>
          <a:ext cx="0" cy="0"/>
          <a:chOff x="0" y="0"/>
          <a:chExt cx="0" cy="0"/>
        </a:xfrm>
      </p:grpSpPr>
      <p:sp>
        <p:nvSpPr>
          <p:cNvPr id="3823" name="Google Shape;3823;p28"/>
          <p:cNvSpPr/>
          <p:nvPr/>
        </p:nvSpPr>
        <p:spPr>
          <a:xfrm>
            <a:off x="1587125" y="2284726"/>
            <a:ext cx="578400" cy="48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28"/>
          <p:cNvSpPr/>
          <p:nvPr/>
        </p:nvSpPr>
        <p:spPr>
          <a:xfrm>
            <a:off x="6967875" y="2284726"/>
            <a:ext cx="578400" cy="48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28"/>
          <p:cNvSpPr/>
          <p:nvPr/>
        </p:nvSpPr>
        <p:spPr>
          <a:xfrm>
            <a:off x="4282800" y="2940772"/>
            <a:ext cx="578400" cy="48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28"/>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3827" name="Google Shape;3827;p28"/>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3828" name="Google Shape;3828;p28"/>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3829" name="Google Shape;3829;p28"/>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grpSp>
        <p:nvGrpSpPr>
          <p:cNvPr id="3830" name="Google Shape;3830;p28"/>
          <p:cNvGrpSpPr/>
          <p:nvPr/>
        </p:nvGrpSpPr>
        <p:grpSpPr>
          <a:xfrm>
            <a:off x="1704041" y="2345600"/>
            <a:ext cx="365767" cy="365751"/>
            <a:chOff x="4596788" y="1356600"/>
            <a:chExt cx="315725" cy="315575"/>
          </a:xfrm>
        </p:grpSpPr>
        <p:sp>
          <p:nvSpPr>
            <p:cNvPr id="3831" name="Google Shape;3831;p28"/>
            <p:cNvSpPr/>
            <p:nvPr/>
          </p:nvSpPr>
          <p:spPr>
            <a:xfrm>
              <a:off x="4602463" y="1362800"/>
              <a:ext cx="303425" cy="185100"/>
            </a:xfrm>
            <a:custGeom>
              <a:rect b="b" l="l" r="r" t="t"/>
              <a:pathLst>
                <a:path extrusionOk="0" h="7404" w="12137">
                  <a:moveTo>
                    <a:pt x="6576" y="1"/>
                  </a:moveTo>
                  <a:cubicBezTo>
                    <a:pt x="5120" y="1"/>
                    <a:pt x="3665" y="854"/>
                    <a:pt x="3167" y="2549"/>
                  </a:cubicBezTo>
                  <a:cubicBezTo>
                    <a:pt x="2959" y="2492"/>
                    <a:pt x="2750" y="2473"/>
                    <a:pt x="2542" y="2473"/>
                  </a:cubicBezTo>
                  <a:cubicBezTo>
                    <a:pt x="2530" y="2473"/>
                    <a:pt x="2518" y="2473"/>
                    <a:pt x="2507" y="2473"/>
                  </a:cubicBezTo>
                  <a:cubicBezTo>
                    <a:pt x="1157" y="2473"/>
                    <a:pt x="38" y="3566"/>
                    <a:pt x="1" y="4938"/>
                  </a:cubicBezTo>
                  <a:cubicBezTo>
                    <a:pt x="39" y="6303"/>
                    <a:pt x="1157" y="7403"/>
                    <a:pt x="2542" y="7403"/>
                  </a:cubicBezTo>
                  <a:lnTo>
                    <a:pt x="9595" y="7403"/>
                  </a:lnTo>
                  <a:cubicBezTo>
                    <a:pt x="10980" y="7403"/>
                    <a:pt x="12098" y="6303"/>
                    <a:pt x="12136" y="4938"/>
                  </a:cubicBezTo>
                  <a:cubicBezTo>
                    <a:pt x="12117" y="3687"/>
                    <a:pt x="11188" y="2663"/>
                    <a:pt x="9956" y="2492"/>
                  </a:cubicBezTo>
                  <a:lnTo>
                    <a:pt x="9956" y="2473"/>
                  </a:lnTo>
                  <a:cubicBezTo>
                    <a:pt x="9430" y="821"/>
                    <a:pt x="8003" y="1"/>
                    <a:pt x="6576" y="1"/>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28"/>
            <p:cNvSpPr/>
            <p:nvPr/>
          </p:nvSpPr>
          <p:spPr>
            <a:xfrm>
              <a:off x="4705338" y="1498575"/>
              <a:ext cx="98625" cy="167825"/>
            </a:xfrm>
            <a:custGeom>
              <a:rect b="b" l="l" r="r" t="t"/>
              <a:pathLst>
                <a:path extrusionOk="0" h="6713" w="3945">
                  <a:moveTo>
                    <a:pt x="1233" y="0"/>
                  </a:moveTo>
                  <a:lnTo>
                    <a:pt x="1233" y="3736"/>
                  </a:lnTo>
                  <a:lnTo>
                    <a:pt x="0" y="3736"/>
                  </a:lnTo>
                  <a:lnTo>
                    <a:pt x="1972" y="6713"/>
                  </a:lnTo>
                  <a:lnTo>
                    <a:pt x="3944" y="3736"/>
                  </a:lnTo>
                  <a:lnTo>
                    <a:pt x="2712" y="3736"/>
                  </a:lnTo>
                  <a:lnTo>
                    <a:pt x="2712" y="0"/>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28"/>
            <p:cNvSpPr/>
            <p:nvPr/>
          </p:nvSpPr>
          <p:spPr>
            <a:xfrm>
              <a:off x="4775013" y="1455575"/>
              <a:ext cx="13775" cy="12200"/>
            </a:xfrm>
            <a:custGeom>
              <a:rect b="b" l="l" r="r" t="t"/>
              <a:pathLst>
                <a:path extrusionOk="0" h="488" w="551">
                  <a:moveTo>
                    <a:pt x="236" y="1"/>
                  </a:moveTo>
                  <a:cubicBezTo>
                    <a:pt x="115" y="1"/>
                    <a:pt x="1" y="99"/>
                    <a:pt x="1" y="241"/>
                  </a:cubicBezTo>
                  <a:cubicBezTo>
                    <a:pt x="1" y="374"/>
                    <a:pt x="115" y="488"/>
                    <a:pt x="247" y="488"/>
                  </a:cubicBezTo>
                  <a:cubicBezTo>
                    <a:pt x="456" y="488"/>
                    <a:pt x="551" y="222"/>
                    <a:pt x="399" y="71"/>
                  </a:cubicBezTo>
                  <a:cubicBezTo>
                    <a:pt x="351" y="22"/>
                    <a:pt x="293" y="1"/>
                    <a:pt x="23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28"/>
            <p:cNvSpPr/>
            <p:nvPr/>
          </p:nvSpPr>
          <p:spPr>
            <a:xfrm>
              <a:off x="4596788" y="1356600"/>
              <a:ext cx="315725" cy="315575"/>
            </a:xfrm>
            <a:custGeom>
              <a:rect b="b" l="l" r="r" t="t"/>
              <a:pathLst>
                <a:path extrusionOk="0" h="12623" w="12629">
                  <a:moveTo>
                    <a:pt x="6804" y="501"/>
                  </a:moveTo>
                  <a:cubicBezTo>
                    <a:pt x="8025" y="501"/>
                    <a:pt x="9249" y="1152"/>
                    <a:pt x="9841" y="2475"/>
                  </a:cubicBezTo>
                  <a:cubicBezTo>
                    <a:pt x="9121" y="2475"/>
                    <a:pt x="8419" y="2759"/>
                    <a:pt x="7907" y="3271"/>
                  </a:cubicBezTo>
                  <a:cubicBezTo>
                    <a:pt x="7812" y="3366"/>
                    <a:pt x="7812" y="3518"/>
                    <a:pt x="7907" y="3612"/>
                  </a:cubicBezTo>
                  <a:cubicBezTo>
                    <a:pt x="7955" y="3660"/>
                    <a:pt x="8021" y="3683"/>
                    <a:pt x="8087" y="3683"/>
                  </a:cubicBezTo>
                  <a:cubicBezTo>
                    <a:pt x="8154" y="3683"/>
                    <a:pt x="8220" y="3660"/>
                    <a:pt x="8267" y="3612"/>
                  </a:cubicBezTo>
                  <a:cubicBezTo>
                    <a:pt x="8681" y="3199"/>
                    <a:pt x="9240" y="2959"/>
                    <a:pt x="9823" y="2959"/>
                  </a:cubicBezTo>
                  <a:cubicBezTo>
                    <a:pt x="9936" y="2959"/>
                    <a:pt x="10050" y="2968"/>
                    <a:pt x="10164" y="2987"/>
                  </a:cubicBezTo>
                  <a:cubicBezTo>
                    <a:pt x="11263" y="3119"/>
                    <a:pt x="12117" y="4048"/>
                    <a:pt x="12136" y="5186"/>
                  </a:cubicBezTo>
                  <a:cubicBezTo>
                    <a:pt x="12098" y="6419"/>
                    <a:pt x="11093" y="7405"/>
                    <a:pt x="9841" y="7405"/>
                  </a:cubicBezTo>
                  <a:lnTo>
                    <a:pt x="7281" y="7405"/>
                  </a:lnTo>
                  <a:lnTo>
                    <a:pt x="7281" y="5679"/>
                  </a:lnTo>
                  <a:cubicBezTo>
                    <a:pt x="7281" y="5546"/>
                    <a:pt x="7187" y="5433"/>
                    <a:pt x="7054" y="5433"/>
                  </a:cubicBezTo>
                  <a:lnTo>
                    <a:pt x="5575" y="5433"/>
                  </a:lnTo>
                  <a:cubicBezTo>
                    <a:pt x="5442" y="5433"/>
                    <a:pt x="5328" y="5546"/>
                    <a:pt x="5328" y="5679"/>
                  </a:cubicBezTo>
                  <a:lnTo>
                    <a:pt x="5328" y="7405"/>
                  </a:lnTo>
                  <a:lnTo>
                    <a:pt x="2788" y="7405"/>
                  </a:lnTo>
                  <a:cubicBezTo>
                    <a:pt x="1536" y="7405"/>
                    <a:pt x="512" y="6419"/>
                    <a:pt x="493" y="5186"/>
                  </a:cubicBezTo>
                  <a:cubicBezTo>
                    <a:pt x="512" y="3947"/>
                    <a:pt x="1517" y="2967"/>
                    <a:pt x="2752" y="2967"/>
                  </a:cubicBezTo>
                  <a:cubicBezTo>
                    <a:pt x="2764" y="2967"/>
                    <a:pt x="2776" y="2967"/>
                    <a:pt x="2788" y="2968"/>
                  </a:cubicBezTo>
                  <a:cubicBezTo>
                    <a:pt x="3375" y="2968"/>
                    <a:pt x="3925" y="3195"/>
                    <a:pt x="4342" y="3612"/>
                  </a:cubicBezTo>
                  <a:cubicBezTo>
                    <a:pt x="4395" y="3665"/>
                    <a:pt x="4455" y="3687"/>
                    <a:pt x="4514" y="3687"/>
                  </a:cubicBezTo>
                  <a:cubicBezTo>
                    <a:pt x="4706" y="3687"/>
                    <a:pt x="4877" y="3446"/>
                    <a:pt x="4703" y="3271"/>
                  </a:cubicBezTo>
                  <a:cubicBezTo>
                    <a:pt x="4418" y="2987"/>
                    <a:pt x="4077" y="2759"/>
                    <a:pt x="3698" y="2626"/>
                  </a:cubicBezTo>
                  <a:cubicBezTo>
                    <a:pt x="4242" y="1218"/>
                    <a:pt x="5521" y="501"/>
                    <a:pt x="6804" y="501"/>
                  </a:cubicBezTo>
                  <a:close/>
                  <a:moveTo>
                    <a:pt x="6788" y="5926"/>
                  </a:moveTo>
                  <a:lnTo>
                    <a:pt x="6788" y="9415"/>
                  </a:lnTo>
                  <a:cubicBezTo>
                    <a:pt x="6788" y="9547"/>
                    <a:pt x="6883" y="9661"/>
                    <a:pt x="7016" y="9661"/>
                  </a:cubicBezTo>
                  <a:lnTo>
                    <a:pt x="7812" y="9680"/>
                  </a:lnTo>
                  <a:lnTo>
                    <a:pt x="6295" y="11936"/>
                  </a:lnTo>
                  <a:lnTo>
                    <a:pt x="4798" y="9680"/>
                  </a:lnTo>
                  <a:lnTo>
                    <a:pt x="5556" y="9680"/>
                  </a:lnTo>
                  <a:cubicBezTo>
                    <a:pt x="5689" y="9680"/>
                    <a:pt x="5802" y="9566"/>
                    <a:pt x="5802" y="9434"/>
                  </a:cubicBezTo>
                  <a:lnTo>
                    <a:pt x="5802" y="5926"/>
                  </a:lnTo>
                  <a:close/>
                  <a:moveTo>
                    <a:pt x="6792" y="0"/>
                  </a:moveTo>
                  <a:cubicBezTo>
                    <a:pt x="5311" y="0"/>
                    <a:pt x="3829" y="830"/>
                    <a:pt x="3224" y="2494"/>
                  </a:cubicBezTo>
                  <a:cubicBezTo>
                    <a:pt x="3075" y="2470"/>
                    <a:pt x="2927" y="2458"/>
                    <a:pt x="2781" y="2458"/>
                  </a:cubicBezTo>
                  <a:cubicBezTo>
                    <a:pt x="1296" y="2458"/>
                    <a:pt x="35" y="3649"/>
                    <a:pt x="0" y="5186"/>
                  </a:cubicBezTo>
                  <a:cubicBezTo>
                    <a:pt x="19" y="6684"/>
                    <a:pt x="1271" y="7898"/>
                    <a:pt x="2788" y="7898"/>
                  </a:cubicBezTo>
                  <a:lnTo>
                    <a:pt x="5328" y="7898"/>
                  </a:lnTo>
                  <a:lnTo>
                    <a:pt x="5328" y="9168"/>
                  </a:lnTo>
                  <a:lnTo>
                    <a:pt x="4342" y="9168"/>
                  </a:lnTo>
                  <a:cubicBezTo>
                    <a:pt x="4335" y="9167"/>
                    <a:pt x="4327" y="9167"/>
                    <a:pt x="4320" y="9167"/>
                  </a:cubicBezTo>
                  <a:cubicBezTo>
                    <a:pt x="4125" y="9167"/>
                    <a:pt x="4006" y="9402"/>
                    <a:pt x="4134" y="9566"/>
                  </a:cubicBezTo>
                  <a:lnTo>
                    <a:pt x="6106" y="12524"/>
                  </a:lnTo>
                  <a:cubicBezTo>
                    <a:pt x="6139" y="12574"/>
                    <a:pt x="6200" y="12623"/>
                    <a:pt x="6277" y="12623"/>
                  </a:cubicBezTo>
                  <a:cubicBezTo>
                    <a:pt x="6289" y="12623"/>
                    <a:pt x="6302" y="12622"/>
                    <a:pt x="6314" y="12619"/>
                  </a:cubicBezTo>
                  <a:cubicBezTo>
                    <a:pt x="6325" y="12622"/>
                    <a:pt x="6335" y="12623"/>
                    <a:pt x="6345" y="12623"/>
                  </a:cubicBezTo>
                  <a:cubicBezTo>
                    <a:pt x="6410" y="12623"/>
                    <a:pt x="6471" y="12574"/>
                    <a:pt x="6504" y="12524"/>
                  </a:cubicBezTo>
                  <a:lnTo>
                    <a:pt x="8476" y="9566"/>
                  </a:lnTo>
                  <a:cubicBezTo>
                    <a:pt x="8533" y="9490"/>
                    <a:pt x="8533" y="9377"/>
                    <a:pt x="8495" y="9301"/>
                  </a:cubicBezTo>
                  <a:cubicBezTo>
                    <a:pt x="8457" y="9225"/>
                    <a:pt x="8362" y="9168"/>
                    <a:pt x="8286" y="9168"/>
                  </a:cubicBezTo>
                  <a:lnTo>
                    <a:pt x="7281" y="9168"/>
                  </a:lnTo>
                  <a:lnTo>
                    <a:pt x="7281" y="7898"/>
                  </a:lnTo>
                  <a:lnTo>
                    <a:pt x="9841" y="7898"/>
                  </a:lnTo>
                  <a:cubicBezTo>
                    <a:pt x="11339" y="7898"/>
                    <a:pt x="12591" y="6684"/>
                    <a:pt x="12629" y="5186"/>
                  </a:cubicBezTo>
                  <a:cubicBezTo>
                    <a:pt x="12591" y="3878"/>
                    <a:pt x="11662" y="2778"/>
                    <a:pt x="10372" y="2513"/>
                  </a:cubicBezTo>
                  <a:cubicBezTo>
                    <a:pt x="9773" y="839"/>
                    <a:pt x="8283" y="0"/>
                    <a:pt x="6792"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5" name="Google Shape;3835;p28"/>
          <p:cNvGrpSpPr/>
          <p:nvPr/>
        </p:nvGrpSpPr>
        <p:grpSpPr>
          <a:xfrm>
            <a:off x="4389130" y="2999480"/>
            <a:ext cx="365741" cy="365755"/>
            <a:chOff x="5165638" y="1291400"/>
            <a:chExt cx="431400" cy="431875"/>
          </a:xfrm>
        </p:grpSpPr>
        <p:sp>
          <p:nvSpPr>
            <p:cNvPr id="3836" name="Google Shape;3836;p28"/>
            <p:cNvSpPr/>
            <p:nvPr/>
          </p:nvSpPr>
          <p:spPr>
            <a:xfrm>
              <a:off x="5173688" y="1299925"/>
              <a:ext cx="414800" cy="252700"/>
            </a:xfrm>
            <a:custGeom>
              <a:rect b="b" l="l" r="r" t="t"/>
              <a:pathLst>
                <a:path extrusionOk="0" h="10108" w="16592">
                  <a:moveTo>
                    <a:pt x="8998" y="1"/>
                  </a:moveTo>
                  <a:cubicBezTo>
                    <a:pt x="8970" y="1"/>
                    <a:pt x="8941" y="1"/>
                    <a:pt x="8912" y="1"/>
                  </a:cubicBezTo>
                  <a:cubicBezTo>
                    <a:pt x="6789" y="20"/>
                    <a:pt x="4911" y="1423"/>
                    <a:pt x="4324" y="3471"/>
                  </a:cubicBezTo>
                  <a:cubicBezTo>
                    <a:pt x="4039" y="3395"/>
                    <a:pt x="3755" y="3376"/>
                    <a:pt x="3470" y="3376"/>
                  </a:cubicBezTo>
                  <a:cubicBezTo>
                    <a:pt x="1612" y="3376"/>
                    <a:pt x="0" y="4874"/>
                    <a:pt x="0" y="6752"/>
                  </a:cubicBezTo>
                  <a:cubicBezTo>
                    <a:pt x="0" y="8610"/>
                    <a:pt x="1612" y="10108"/>
                    <a:pt x="3470" y="10108"/>
                  </a:cubicBezTo>
                  <a:lnTo>
                    <a:pt x="13122" y="10108"/>
                  </a:lnTo>
                  <a:cubicBezTo>
                    <a:pt x="14980" y="10108"/>
                    <a:pt x="16592" y="8610"/>
                    <a:pt x="16592" y="6752"/>
                  </a:cubicBezTo>
                  <a:cubicBezTo>
                    <a:pt x="16592" y="5045"/>
                    <a:pt x="15245" y="3642"/>
                    <a:pt x="13596" y="3395"/>
                  </a:cubicBezTo>
                  <a:lnTo>
                    <a:pt x="13596" y="3376"/>
                  </a:lnTo>
                  <a:cubicBezTo>
                    <a:pt x="12960" y="1375"/>
                    <a:pt x="11105" y="1"/>
                    <a:pt x="8998" y="1"/>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28"/>
            <p:cNvSpPr/>
            <p:nvPr/>
          </p:nvSpPr>
          <p:spPr>
            <a:xfrm>
              <a:off x="5313538" y="1485300"/>
              <a:ext cx="135125" cy="229450"/>
            </a:xfrm>
            <a:custGeom>
              <a:rect b="b" l="l" r="r" t="t"/>
              <a:pathLst>
                <a:path extrusionOk="0" h="9178" w="5405">
                  <a:moveTo>
                    <a:pt x="2693" y="0"/>
                  </a:moveTo>
                  <a:lnTo>
                    <a:pt x="0" y="4039"/>
                  </a:lnTo>
                  <a:lnTo>
                    <a:pt x="1688" y="4039"/>
                  </a:lnTo>
                  <a:lnTo>
                    <a:pt x="1688" y="9178"/>
                  </a:lnTo>
                  <a:lnTo>
                    <a:pt x="3717" y="9178"/>
                  </a:lnTo>
                  <a:lnTo>
                    <a:pt x="3717" y="4039"/>
                  </a:lnTo>
                  <a:lnTo>
                    <a:pt x="5404" y="4039"/>
                  </a:lnTo>
                  <a:lnTo>
                    <a:pt x="2693" y="0"/>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28"/>
            <p:cNvSpPr/>
            <p:nvPr/>
          </p:nvSpPr>
          <p:spPr>
            <a:xfrm>
              <a:off x="5406438" y="1426525"/>
              <a:ext cx="19925" cy="16650"/>
            </a:xfrm>
            <a:custGeom>
              <a:rect b="b" l="l" r="r" t="t"/>
              <a:pathLst>
                <a:path extrusionOk="0" h="666" w="797">
                  <a:moveTo>
                    <a:pt x="437" y="0"/>
                  </a:moveTo>
                  <a:cubicBezTo>
                    <a:pt x="133" y="0"/>
                    <a:pt x="1" y="360"/>
                    <a:pt x="209" y="569"/>
                  </a:cubicBezTo>
                  <a:cubicBezTo>
                    <a:pt x="282" y="635"/>
                    <a:pt x="368" y="665"/>
                    <a:pt x="451" y="665"/>
                  </a:cubicBezTo>
                  <a:cubicBezTo>
                    <a:pt x="630" y="665"/>
                    <a:pt x="797" y="529"/>
                    <a:pt x="797" y="322"/>
                  </a:cubicBezTo>
                  <a:cubicBezTo>
                    <a:pt x="778" y="133"/>
                    <a:pt x="645" y="0"/>
                    <a:pt x="456"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28"/>
            <p:cNvSpPr/>
            <p:nvPr/>
          </p:nvSpPr>
          <p:spPr>
            <a:xfrm>
              <a:off x="5165638" y="1291400"/>
              <a:ext cx="431400" cy="431875"/>
            </a:xfrm>
            <a:custGeom>
              <a:rect b="b" l="l" r="r" t="t"/>
              <a:pathLst>
                <a:path extrusionOk="0" h="17275" w="17256">
                  <a:moveTo>
                    <a:pt x="9287" y="680"/>
                  </a:moveTo>
                  <a:cubicBezTo>
                    <a:pt x="10957" y="680"/>
                    <a:pt x="12629" y="1572"/>
                    <a:pt x="13425" y="3376"/>
                  </a:cubicBezTo>
                  <a:cubicBezTo>
                    <a:pt x="12439" y="3376"/>
                    <a:pt x="11491" y="3774"/>
                    <a:pt x="10808" y="4457"/>
                  </a:cubicBezTo>
                  <a:cubicBezTo>
                    <a:pt x="10522" y="4700"/>
                    <a:pt x="10754" y="5062"/>
                    <a:pt x="11024" y="5062"/>
                  </a:cubicBezTo>
                  <a:cubicBezTo>
                    <a:pt x="11111" y="5062"/>
                    <a:pt x="11203" y="5024"/>
                    <a:pt x="11282" y="4931"/>
                  </a:cubicBezTo>
                  <a:cubicBezTo>
                    <a:pt x="11851" y="4362"/>
                    <a:pt x="12609" y="4040"/>
                    <a:pt x="13406" y="4040"/>
                  </a:cubicBezTo>
                  <a:cubicBezTo>
                    <a:pt x="13558" y="4040"/>
                    <a:pt x="13709" y="4059"/>
                    <a:pt x="13842" y="4078"/>
                  </a:cubicBezTo>
                  <a:cubicBezTo>
                    <a:pt x="15378" y="4248"/>
                    <a:pt x="16553" y="5538"/>
                    <a:pt x="16591" y="7093"/>
                  </a:cubicBezTo>
                  <a:cubicBezTo>
                    <a:pt x="16591" y="8723"/>
                    <a:pt x="15169" y="10126"/>
                    <a:pt x="13444" y="10126"/>
                  </a:cubicBezTo>
                  <a:lnTo>
                    <a:pt x="10600" y="10126"/>
                  </a:lnTo>
                  <a:lnTo>
                    <a:pt x="8912" y="7567"/>
                  </a:lnTo>
                  <a:cubicBezTo>
                    <a:pt x="8836" y="7472"/>
                    <a:pt x="8727" y="7424"/>
                    <a:pt x="8620" y="7424"/>
                  </a:cubicBezTo>
                  <a:cubicBezTo>
                    <a:pt x="8514" y="7424"/>
                    <a:pt x="8409" y="7472"/>
                    <a:pt x="8343" y="7567"/>
                  </a:cubicBezTo>
                  <a:lnTo>
                    <a:pt x="6637" y="10126"/>
                  </a:lnTo>
                  <a:lnTo>
                    <a:pt x="3792" y="10126"/>
                  </a:lnTo>
                  <a:cubicBezTo>
                    <a:pt x="2105" y="10126"/>
                    <a:pt x="664" y="8723"/>
                    <a:pt x="664" y="7093"/>
                  </a:cubicBezTo>
                  <a:cubicBezTo>
                    <a:pt x="664" y="5443"/>
                    <a:pt x="2086" y="4040"/>
                    <a:pt x="3792" y="4040"/>
                  </a:cubicBezTo>
                  <a:cubicBezTo>
                    <a:pt x="4608" y="4059"/>
                    <a:pt x="5366" y="4362"/>
                    <a:pt x="5935" y="4931"/>
                  </a:cubicBezTo>
                  <a:cubicBezTo>
                    <a:pt x="6009" y="5024"/>
                    <a:pt x="6099" y="5062"/>
                    <a:pt x="6185" y="5062"/>
                  </a:cubicBezTo>
                  <a:cubicBezTo>
                    <a:pt x="6452" y="5062"/>
                    <a:pt x="6695" y="4700"/>
                    <a:pt x="6409" y="4457"/>
                  </a:cubicBezTo>
                  <a:cubicBezTo>
                    <a:pt x="6030" y="4078"/>
                    <a:pt x="5556" y="3793"/>
                    <a:pt x="5044" y="3604"/>
                  </a:cubicBezTo>
                  <a:cubicBezTo>
                    <a:pt x="5782" y="1662"/>
                    <a:pt x="7534" y="680"/>
                    <a:pt x="9287" y="680"/>
                  </a:cubicBezTo>
                  <a:close/>
                  <a:moveTo>
                    <a:pt x="8628" y="8363"/>
                  </a:moveTo>
                  <a:lnTo>
                    <a:pt x="10694" y="11473"/>
                  </a:lnTo>
                  <a:lnTo>
                    <a:pt x="9633" y="11473"/>
                  </a:lnTo>
                  <a:cubicBezTo>
                    <a:pt x="9443" y="11473"/>
                    <a:pt x="9291" y="11624"/>
                    <a:pt x="9291" y="11795"/>
                  </a:cubicBezTo>
                  <a:lnTo>
                    <a:pt x="9291" y="16592"/>
                  </a:lnTo>
                  <a:lnTo>
                    <a:pt x="7945" y="16592"/>
                  </a:lnTo>
                  <a:lnTo>
                    <a:pt x="7945" y="11795"/>
                  </a:lnTo>
                  <a:cubicBezTo>
                    <a:pt x="7945" y="11624"/>
                    <a:pt x="7793" y="11473"/>
                    <a:pt x="7604" y="11473"/>
                  </a:cubicBezTo>
                  <a:lnTo>
                    <a:pt x="6561" y="11473"/>
                  </a:lnTo>
                  <a:lnTo>
                    <a:pt x="8628" y="8363"/>
                  </a:lnTo>
                  <a:close/>
                  <a:moveTo>
                    <a:pt x="9298" y="1"/>
                  </a:moveTo>
                  <a:cubicBezTo>
                    <a:pt x="7268" y="1"/>
                    <a:pt x="5241" y="1143"/>
                    <a:pt x="4418" y="3433"/>
                  </a:cubicBezTo>
                  <a:cubicBezTo>
                    <a:pt x="4210" y="3395"/>
                    <a:pt x="4001" y="3376"/>
                    <a:pt x="3811" y="3376"/>
                  </a:cubicBezTo>
                  <a:cubicBezTo>
                    <a:pt x="1801" y="3376"/>
                    <a:pt x="0" y="5007"/>
                    <a:pt x="0" y="7093"/>
                  </a:cubicBezTo>
                  <a:cubicBezTo>
                    <a:pt x="0" y="9159"/>
                    <a:pt x="1801" y="10790"/>
                    <a:pt x="3811" y="10790"/>
                  </a:cubicBezTo>
                  <a:lnTo>
                    <a:pt x="6200" y="10790"/>
                  </a:lnTo>
                  <a:lnTo>
                    <a:pt x="5651" y="11624"/>
                  </a:lnTo>
                  <a:cubicBezTo>
                    <a:pt x="5499" y="11833"/>
                    <a:pt x="5651" y="12136"/>
                    <a:pt x="5916" y="12136"/>
                  </a:cubicBezTo>
                  <a:lnTo>
                    <a:pt x="7262" y="12136"/>
                  </a:lnTo>
                  <a:lnTo>
                    <a:pt x="7262" y="16934"/>
                  </a:lnTo>
                  <a:cubicBezTo>
                    <a:pt x="7262" y="17123"/>
                    <a:pt x="7414" y="17256"/>
                    <a:pt x="7604" y="17275"/>
                  </a:cubicBezTo>
                  <a:lnTo>
                    <a:pt x="9633" y="17275"/>
                  </a:lnTo>
                  <a:cubicBezTo>
                    <a:pt x="9803" y="17256"/>
                    <a:pt x="9955" y="17123"/>
                    <a:pt x="9955" y="16934"/>
                  </a:cubicBezTo>
                  <a:lnTo>
                    <a:pt x="9955" y="12136"/>
                  </a:lnTo>
                  <a:lnTo>
                    <a:pt x="11320" y="12136"/>
                  </a:lnTo>
                  <a:cubicBezTo>
                    <a:pt x="11328" y="12137"/>
                    <a:pt x="11336" y="12137"/>
                    <a:pt x="11344" y="12137"/>
                  </a:cubicBezTo>
                  <a:cubicBezTo>
                    <a:pt x="11595" y="12137"/>
                    <a:pt x="11752" y="11845"/>
                    <a:pt x="11605" y="11624"/>
                  </a:cubicBezTo>
                  <a:lnTo>
                    <a:pt x="11055" y="10790"/>
                  </a:lnTo>
                  <a:lnTo>
                    <a:pt x="13444" y="10790"/>
                  </a:lnTo>
                  <a:cubicBezTo>
                    <a:pt x="15454" y="10790"/>
                    <a:pt x="17255" y="9159"/>
                    <a:pt x="17255" y="7093"/>
                  </a:cubicBezTo>
                  <a:cubicBezTo>
                    <a:pt x="17217" y="5310"/>
                    <a:pt x="15947" y="3793"/>
                    <a:pt x="14202" y="3452"/>
                  </a:cubicBezTo>
                  <a:cubicBezTo>
                    <a:pt x="13376" y="1153"/>
                    <a:pt x="11335" y="1"/>
                    <a:pt x="9298"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0" name="Google Shape;3840;p28"/>
          <p:cNvGrpSpPr/>
          <p:nvPr/>
        </p:nvGrpSpPr>
        <p:grpSpPr>
          <a:xfrm>
            <a:off x="7074188" y="2368456"/>
            <a:ext cx="365774" cy="320040"/>
            <a:chOff x="5618463" y="1291725"/>
            <a:chExt cx="515175" cy="452225"/>
          </a:xfrm>
        </p:grpSpPr>
        <p:sp>
          <p:nvSpPr>
            <p:cNvPr id="3841" name="Google Shape;3841;p28"/>
            <p:cNvSpPr/>
            <p:nvPr/>
          </p:nvSpPr>
          <p:spPr>
            <a:xfrm>
              <a:off x="5977188" y="1594800"/>
              <a:ext cx="146500" cy="140500"/>
            </a:xfrm>
            <a:custGeom>
              <a:rect b="b" l="l" r="r" t="t"/>
              <a:pathLst>
                <a:path extrusionOk="0" h="5620" w="5860">
                  <a:moveTo>
                    <a:pt x="1384" y="0"/>
                  </a:moveTo>
                  <a:lnTo>
                    <a:pt x="0" y="1403"/>
                  </a:lnTo>
                  <a:cubicBezTo>
                    <a:pt x="531" y="2010"/>
                    <a:pt x="1024" y="2636"/>
                    <a:pt x="1460" y="3319"/>
                  </a:cubicBezTo>
                  <a:lnTo>
                    <a:pt x="2522" y="4968"/>
                  </a:lnTo>
                  <a:cubicBezTo>
                    <a:pt x="2874" y="5401"/>
                    <a:pt x="3381" y="5620"/>
                    <a:pt x="3887" y="5620"/>
                  </a:cubicBezTo>
                  <a:cubicBezTo>
                    <a:pt x="4334" y="5620"/>
                    <a:pt x="4781" y="5448"/>
                    <a:pt x="5120" y="5101"/>
                  </a:cubicBezTo>
                  <a:cubicBezTo>
                    <a:pt x="5859" y="4361"/>
                    <a:pt x="5802" y="3148"/>
                    <a:pt x="5006" y="2484"/>
                  </a:cubicBezTo>
                  <a:lnTo>
                    <a:pt x="3262" y="1403"/>
                  </a:lnTo>
                  <a:cubicBezTo>
                    <a:pt x="2617" y="967"/>
                    <a:pt x="1991" y="512"/>
                    <a:pt x="1384" y="0"/>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28"/>
            <p:cNvSpPr/>
            <p:nvPr/>
          </p:nvSpPr>
          <p:spPr>
            <a:xfrm>
              <a:off x="5937838" y="1555925"/>
              <a:ext cx="74450" cy="73500"/>
            </a:xfrm>
            <a:custGeom>
              <a:rect b="b" l="l" r="r" t="t"/>
              <a:pathLst>
                <a:path extrusionOk="0" h="2940" w="2978">
                  <a:moveTo>
                    <a:pt x="1271" y="0"/>
                  </a:moveTo>
                  <a:cubicBezTo>
                    <a:pt x="911" y="475"/>
                    <a:pt x="474" y="892"/>
                    <a:pt x="0" y="1252"/>
                  </a:cubicBezTo>
                  <a:cubicBezTo>
                    <a:pt x="493" y="1726"/>
                    <a:pt x="1043" y="2333"/>
                    <a:pt x="1574" y="2940"/>
                  </a:cubicBezTo>
                  <a:lnTo>
                    <a:pt x="2977" y="1555"/>
                  </a:lnTo>
                  <a:cubicBezTo>
                    <a:pt x="2352" y="1024"/>
                    <a:pt x="1745" y="475"/>
                    <a:pt x="1271"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28"/>
            <p:cNvSpPr/>
            <p:nvPr/>
          </p:nvSpPr>
          <p:spPr>
            <a:xfrm>
              <a:off x="5630188" y="1300900"/>
              <a:ext cx="371675" cy="317875"/>
            </a:xfrm>
            <a:custGeom>
              <a:rect b="b" l="l" r="r" t="t"/>
              <a:pathLst>
                <a:path extrusionOk="0" h="12715" w="14867">
                  <a:moveTo>
                    <a:pt x="8530" y="0"/>
                  </a:moveTo>
                  <a:cubicBezTo>
                    <a:pt x="8518" y="0"/>
                    <a:pt x="8507" y="0"/>
                    <a:pt x="8495" y="0"/>
                  </a:cubicBezTo>
                  <a:cubicBezTo>
                    <a:pt x="2826" y="0"/>
                    <a:pt x="0" y="6845"/>
                    <a:pt x="4001" y="10846"/>
                  </a:cubicBezTo>
                  <a:cubicBezTo>
                    <a:pt x="5220" y="12065"/>
                    <a:pt x="6855" y="12714"/>
                    <a:pt x="8515" y="12714"/>
                  </a:cubicBezTo>
                  <a:cubicBezTo>
                    <a:pt x="9333" y="12714"/>
                    <a:pt x="10158" y="12556"/>
                    <a:pt x="10941" y="12230"/>
                  </a:cubicBezTo>
                  <a:cubicBezTo>
                    <a:pt x="13311" y="11244"/>
                    <a:pt x="14866" y="8931"/>
                    <a:pt x="14866" y="6352"/>
                  </a:cubicBezTo>
                  <a:cubicBezTo>
                    <a:pt x="14866" y="2856"/>
                    <a:pt x="12041" y="0"/>
                    <a:pt x="8530" y="0"/>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28"/>
            <p:cNvSpPr/>
            <p:nvPr/>
          </p:nvSpPr>
          <p:spPr>
            <a:xfrm>
              <a:off x="5860088" y="1372000"/>
              <a:ext cx="53125" cy="158825"/>
            </a:xfrm>
            <a:custGeom>
              <a:rect b="b" l="l" r="r" t="t"/>
              <a:pathLst>
                <a:path extrusionOk="0" h="6353" w="2125">
                  <a:moveTo>
                    <a:pt x="1" y="0"/>
                  </a:moveTo>
                  <a:lnTo>
                    <a:pt x="1" y="6353"/>
                  </a:lnTo>
                  <a:lnTo>
                    <a:pt x="2124" y="6353"/>
                  </a:lnTo>
                  <a:lnTo>
                    <a:pt x="2124"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28"/>
            <p:cNvSpPr/>
            <p:nvPr/>
          </p:nvSpPr>
          <p:spPr>
            <a:xfrm>
              <a:off x="5807463" y="1425100"/>
              <a:ext cx="52650" cy="105725"/>
            </a:xfrm>
            <a:custGeom>
              <a:rect b="b" l="l" r="r" t="t"/>
              <a:pathLst>
                <a:path extrusionOk="0" h="4229" w="2106">
                  <a:moveTo>
                    <a:pt x="1" y="0"/>
                  </a:moveTo>
                  <a:lnTo>
                    <a:pt x="1" y="4229"/>
                  </a:lnTo>
                  <a:lnTo>
                    <a:pt x="2106" y="4229"/>
                  </a:lnTo>
                  <a:lnTo>
                    <a:pt x="2106" y="0"/>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28"/>
            <p:cNvSpPr/>
            <p:nvPr/>
          </p:nvSpPr>
          <p:spPr>
            <a:xfrm>
              <a:off x="5754388" y="1478175"/>
              <a:ext cx="53100" cy="52650"/>
            </a:xfrm>
            <a:custGeom>
              <a:rect b="b" l="l" r="r" t="t"/>
              <a:pathLst>
                <a:path extrusionOk="0" h="2106" w="2124">
                  <a:moveTo>
                    <a:pt x="0" y="1"/>
                  </a:moveTo>
                  <a:lnTo>
                    <a:pt x="0" y="2106"/>
                  </a:lnTo>
                  <a:lnTo>
                    <a:pt x="2124" y="2106"/>
                  </a:lnTo>
                  <a:lnTo>
                    <a:pt x="2124" y="1"/>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28"/>
            <p:cNvSpPr/>
            <p:nvPr/>
          </p:nvSpPr>
          <p:spPr>
            <a:xfrm>
              <a:off x="5720513" y="1326975"/>
              <a:ext cx="133925" cy="84575"/>
            </a:xfrm>
            <a:custGeom>
              <a:rect b="b" l="l" r="r" t="t"/>
              <a:pathLst>
                <a:path extrusionOk="0" h="3383" w="5357">
                  <a:moveTo>
                    <a:pt x="4882" y="0"/>
                  </a:moveTo>
                  <a:cubicBezTo>
                    <a:pt x="2891" y="0"/>
                    <a:pt x="1071" y="1119"/>
                    <a:pt x="161" y="2901"/>
                  </a:cubicBezTo>
                  <a:cubicBezTo>
                    <a:pt x="1" y="3128"/>
                    <a:pt x="299" y="3382"/>
                    <a:pt x="544" y="3382"/>
                  </a:cubicBezTo>
                  <a:cubicBezTo>
                    <a:pt x="647" y="3382"/>
                    <a:pt x="741" y="3336"/>
                    <a:pt x="786" y="3224"/>
                  </a:cubicBezTo>
                  <a:cubicBezTo>
                    <a:pt x="1556" y="1684"/>
                    <a:pt x="3126" y="720"/>
                    <a:pt x="4832" y="720"/>
                  </a:cubicBezTo>
                  <a:cubicBezTo>
                    <a:pt x="4849" y="720"/>
                    <a:pt x="4865" y="720"/>
                    <a:pt x="4882" y="721"/>
                  </a:cubicBezTo>
                  <a:cubicBezTo>
                    <a:pt x="5356" y="721"/>
                    <a:pt x="5356" y="0"/>
                    <a:pt x="4882"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28"/>
            <p:cNvSpPr/>
            <p:nvPr/>
          </p:nvSpPr>
          <p:spPr>
            <a:xfrm>
              <a:off x="5710288" y="1426975"/>
              <a:ext cx="15675" cy="13450"/>
            </a:xfrm>
            <a:custGeom>
              <a:rect b="b" l="l" r="r" t="t"/>
              <a:pathLst>
                <a:path extrusionOk="0" h="538" w="627">
                  <a:moveTo>
                    <a:pt x="361" y="1"/>
                  </a:moveTo>
                  <a:cubicBezTo>
                    <a:pt x="115" y="1"/>
                    <a:pt x="1" y="285"/>
                    <a:pt x="171" y="456"/>
                  </a:cubicBezTo>
                  <a:cubicBezTo>
                    <a:pt x="221" y="512"/>
                    <a:pt x="288" y="538"/>
                    <a:pt x="354" y="538"/>
                  </a:cubicBezTo>
                  <a:cubicBezTo>
                    <a:pt x="490" y="538"/>
                    <a:pt x="627" y="432"/>
                    <a:pt x="627" y="266"/>
                  </a:cubicBezTo>
                  <a:cubicBezTo>
                    <a:pt x="608" y="115"/>
                    <a:pt x="494" y="1"/>
                    <a:pt x="361"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28"/>
            <p:cNvSpPr/>
            <p:nvPr/>
          </p:nvSpPr>
          <p:spPr>
            <a:xfrm>
              <a:off x="5618463" y="1291725"/>
              <a:ext cx="515175" cy="452225"/>
            </a:xfrm>
            <a:custGeom>
              <a:rect b="b" l="l" r="r" t="t"/>
              <a:pathLst>
                <a:path extrusionOk="0" h="18089" w="20607">
                  <a:moveTo>
                    <a:pt x="8963" y="714"/>
                  </a:moveTo>
                  <a:cubicBezTo>
                    <a:pt x="11160" y="714"/>
                    <a:pt x="13248" y="1913"/>
                    <a:pt x="14311" y="3951"/>
                  </a:cubicBezTo>
                  <a:cubicBezTo>
                    <a:pt x="15676" y="6568"/>
                    <a:pt x="14937" y="9772"/>
                    <a:pt x="12567" y="11536"/>
                  </a:cubicBezTo>
                  <a:cubicBezTo>
                    <a:pt x="11524" y="12313"/>
                    <a:pt x="10272" y="12730"/>
                    <a:pt x="8983" y="12730"/>
                  </a:cubicBezTo>
                  <a:cubicBezTo>
                    <a:pt x="6044" y="12730"/>
                    <a:pt x="3522" y="10587"/>
                    <a:pt x="3048" y="7667"/>
                  </a:cubicBezTo>
                  <a:cubicBezTo>
                    <a:pt x="2593" y="4766"/>
                    <a:pt x="4300" y="1941"/>
                    <a:pt x="7087" y="1012"/>
                  </a:cubicBezTo>
                  <a:cubicBezTo>
                    <a:pt x="7707" y="811"/>
                    <a:pt x="8340" y="714"/>
                    <a:pt x="8963" y="714"/>
                  </a:cubicBezTo>
                  <a:close/>
                  <a:moveTo>
                    <a:pt x="14065" y="11080"/>
                  </a:moveTo>
                  <a:cubicBezTo>
                    <a:pt x="14425" y="11422"/>
                    <a:pt x="14823" y="11782"/>
                    <a:pt x="15221" y="12123"/>
                  </a:cubicBezTo>
                  <a:lnTo>
                    <a:pt x="14368" y="12996"/>
                  </a:lnTo>
                  <a:cubicBezTo>
                    <a:pt x="14027" y="12597"/>
                    <a:pt x="13667" y="12199"/>
                    <a:pt x="13306" y="11839"/>
                  </a:cubicBezTo>
                  <a:cubicBezTo>
                    <a:pt x="13572" y="11611"/>
                    <a:pt x="13837" y="11346"/>
                    <a:pt x="14065" y="11080"/>
                  </a:cubicBezTo>
                  <a:close/>
                  <a:moveTo>
                    <a:pt x="15771" y="12578"/>
                  </a:moveTo>
                  <a:cubicBezTo>
                    <a:pt x="16302" y="13015"/>
                    <a:pt x="16852" y="13413"/>
                    <a:pt x="17440" y="13792"/>
                  </a:cubicBezTo>
                  <a:lnTo>
                    <a:pt x="19146" y="14892"/>
                  </a:lnTo>
                  <a:cubicBezTo>
                    <a:pt x="19696" y="15385"/>
                    <a:pt x="19772" y="16219"/>
                    <a:pt x="19336" y="16826"/>
                  </a:cubicBezTo>
                  <a:cubicBezTo>
                    <a:pt x="19051" y="17179"/>
                    <a:pt x="18630" y="17360"/>
                    <a:pt x="18207" y="17360"/>
                  </a:cubicBezTo>
                  <a:cubicBezTo>
                    <a:pt x="17814" y="17360"/>
                    <a:pt x="17420" y="17203"/>
                    <a:pt x="17137" y="16883"/>
                  </a:cubicBezTo>
                  <a:lnTo>
                    <a:pt x="16094" y="15233"/>
                  </a:lnTo>
                  <a:cubicBezTo>
                    <a:pt x="15714" y="14645"/>
                    <a:pt x="15278" y="14076"/>
                    <a:pt x="14823" y="13526"/>
                  </a:cubicBezTo>
                  <a:lnTo>
                    <a:pt x="15771" y="12578"/>
                  </a:lnTo>
                  <a:close/>
                  <a:moveTo>
                    <a:pt x="8922" y="0"/>
                  </a:moveTo>
                  <a:cubicBezTo>
                    <a:pt x="7272" y="0"/>
                    <a:pt x="5590" y="612"/>
                    <a:pt x="4224" y="1979"/>
                  </a:cubicBezTo>
                  <a:cubicBezTo>
                    <a:pt x="1" y="6202"/>
                    <a:pt x="2983" y="13432"/>
                    <a:pt x="8960" y="13432"/>
                  </a:cubicBezTo>
                  <a:cubicBezTo>
                    <a:pt x="8967" y="13432"/>
                    <a:pt x="8975" y="13432"/>
                    <a:pt x="8983" y="13432"/>
                  </a:cubicBezTo>
                  <a:cubicBezTo>
                    <a:pt x="9012" y="13432"/>
                    <a:pt x="9042" y="13432"/>
                    <a:pt x="9071" y="13432"/>
                  </a:cubicBezTo>
                  <a:cubicBezTo>
                    <a:pt x="10386" y="13432"/>
                    <a:pt x="11662" y="13017"/>
                    <a:pt x="12737" y="12294"/>
                  </a:cubicBezTo>
                  <a:cubicBezTo>
                    <a:pt x="13761" y="13318"/>
                    <a:pt x="14690" y="14437"/>
                    <a:pt x="15506" y="15631"/>
                  </a:cubicBezTo>
                  <a:lnTo>
                    <a:pt x="16568" y="17300"/>
                  </a:lnTo>
                  <a:cubicBezTo>
                    <a:pt x="16587" y="17300"/>
                    <a:pt x="16587" y="17319"/>
                    <a:pt x="16606" y="17338"/>
                  </a:cubicBezTo>
                  <a:cubicBezTo>
                    <a:pt x="17025" y="17836"/>
                    <a:pt x="17622" y="18089"/>
                    <a:pt x="18221" y="18089"/>
                  </a:cubicBezTo>
                  <a:cubicBezTo>
                    <a:pt x="18761" y="18089"/>
                    <a:pt x="19302" y="17884"/>
                    <a:pt x="19715" y="17470"/>
                  </a:cubicBezTo>
                  <a:cubicBezTo>
                    <a:pt x="20606" y="16579"/>
                    <a:pt x="20531" y="15138"/>
                    <a:pt x="19583" y="14342"/>
                  </a:cubicBezTo>
                  <a:lnTo>
                    <a:pt x="19545" y="14323"/>
                  </a:lnTo>
                  <a:lnTo>
                    <a:pt x="17800" y="13204"/>
                  </a:lnTo>
                  <a:cubicBezTo>
                    <a:pt x="16625" y="12408"/>
                    <a:pt x="15525" y="11517"/>
                    <a:pt x="14501" y="10531"/>
                  </a:cubicBezTo>
                  <a:cubicBezTo>
                    <a:pt x="15278" y="9412"/>
                    <a:pt x="15695" y="8085"/>
                    <a:pt x="15695" y="6738"/>
                  </a:cubicBezTo>
                  <a:cubicBezTo>
                    <a:pt x="15695" y="2683"/>
                    <a:pt x="12378" y="0"/>
                    <a:pt x="8922"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28"/>
            <p:cNvSpPr/>
            <p:nvPr/>
          </p:nvSpPr>
          <p:spPr>
            <a:xfrm>
              <a:off x="5724988" y="1363475"/>
              <a:ext cx="217600" cy="176350"/>
            </a:xfrm>
            <a:custGeom>
              <a:rect b="b" l="l" r="r" t="t"/>
              <a:pathLst>
                <a:path extrusionOk="0" h="7054" w="8704">
                  <a:moveTo>
                    <a:pt x="2940" y="4949"/>
                  </a:moveTo>
                  <a:lnTo>
                    <a:pt x="2940" y="6352"/>
                  </a:lnTo>
                  <a:lnTo>
                    <a:pt x="1518" y="6352"/>
                  </a:lnTo>
                  <a:lnTo>
                    <a:pt x="1518" y="4949"/>
                  </a:lnTo>
                  <a:close/>
                  <a:moveTo>
                    <a:pt x="5063" y="2825"/>
                  </a:moveTo>
                  <a:lnTo>
                    <a:pt x="5063" y="6352"/>
                  </a:lnTo>
                  <a:lnTo>
                    <a:pt x="3641" y="6352"/>
                  </a:lnTo>
                  <a:lnTo>
                    <a:pt x="3641" y="2825"/>
                  </a:lnTo>
                  <a:close/>
                  <a:moveTo>
                    <a:pt x="7187" y="702"/>
                  </a:moveTo>
                  <a:lnTo>
                    <a:pt x="7187" y="6352"/>
                  </a:lnTo>
                  <a:lnTo>
                    <a:pt x="5765" y="6352"/>
                  </a:lnTo>
                  <a:lnTo>
                    <a:pt x="5765" y="702"/>
                  </a:lnTo>
                  <a:close/>
                  <a:moveTo>
                    <a:pt x="5405" y="0"/>
                  </a:moveTo>
                  <a:cubicBezTo>
                    <a:pt x="5215" y="0"/>
                    <a:pt x="5063" y="152"/>
                    <a:pt x="5063" y="341"/>
                  </a:cubicBezTo>
                  <a:lnTo>
                    <a:pt x="5063" y="2105"/>
                  </a:lnTo>
                  <a:lnTo>
                    <a:pt x="3300" y="2105"/>
                  </a:lnTo>
                  <a:cubicBezTo>
                    <a:pt x="3091" y="2105"/>
                    <a:pt x="2940" y="2276"/>
                    <a:pt x="2940" y="2465"/>
                  </a:cubicBezTo>
                  <a:lnTo>
                    <a:pt x="2940" y="4229"/>
                  </a:lnTo>
                  <a:lnTo>
                    <a:pt x="1176" y="4229"/>
                  </a:lnTo>
                  <a:cubicBezTo>
                    <a:pt x="987" y="4229"/>
                    <a:pt x="816" y="4380"/>
                    <a:pt x="816" y="4589"/>
                  </a:cubicBezTo>
                  <a:lnTo>
                    <a:pt x="816" y="6352"/>
                  </a:lnTo>
                  <a:lnTo>
                    <a:pt x="475" y="6352"/>
                  </a:lnTo>
                  <a:cubicBezTo>
                    <a:pt x="1" y="6352"/>
                    <a:pt x="1" y="7054"/>
                    <a:pt x="475" y="7054"/>
                  </a:cubicBezTo>
                  <a:lnTo>
                    <a:pt x="8230" y="7054"/>
                  </a:lnTo>
                  <a:cubicBezTo>
                    <a:pt x="8704" y="7054"/>
                    <a:pt x="8704" y="6352"/>
                    <a:pt x="8230" y="6352"/>
                  </a:cubicBezTo>
                  <a:lnTo>
                    <a:pt x="7889" y="6352"/>
                  </a:lnTo>
                  <a:lnTo>
                    <a:pt x="7889" y="341"/>
                  </a:lnTo>
                  <a:cubicBezTo>
                    <a:pt x="7889" y="152"/>
                    <a:pt x="7718" y="0"/>
                    <a:pt x="7528"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1" name="Google Shape;3851;p28"/>
          <p:cNvSpPr txBox="1"/>
          <p:nvPr/>
        </p:nvSpPr>
        <p:spPr>
          <a:xfrm>
            <a:off x="715125" y="3249212"/>
            <a:ext cx="2343600" cy="8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Jupiter is the biggest planet of them all</a:t>
            </a:r>
            <a:endParaRPr>
              <a:solidFill>
                <a:schemeClr val="accent3"/>
              </a:solidFill>
              <a:latin typeface="Fira Code"/>
              <a:ea typeface="Fira Code"/>
              <a:cs typeface="Fira Code"/>
              <a:sym typeface="Fira Code"/>
            </a:endParaRPr>
          </a:p>
        </p:txBody>
      </p:sp>
      <p:sp>
        <p:nvSpPr>
          <p:cNvPr id="3852" name="Google Shape;3852;p28"/>
          <p:cNvSpPr txBox="1"/>
          <p:nvPr/>
        </p:nvSpPr>
        <p:spPr>
          <a:xfrm>
            <a:off x="715125" y="2956263"/>
            <a:ext cx="23436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Fira Code"/>
                <a:ea typeface="Fira Code"/>
                <a:cs typeface="Fira Code"/>
                <a:sym typeface="Fira Code"/>
              </a:rPr>
              <a:t>Jupiter</a:t>
            </a:r>
            <a:endParaRPr sz="2000">
              <a:solidFill>
                <a:schemeClr val="accent1"/>
              </a:solidFill>
              <a:latin typeface="Fira Code"/>
              <a:ea typeface="Fira Code"/>
              <a:cs typeface="Fira Code"/>
              <a:sym typeface="Fira Code"/>
            </a:endParaRPr>
          </a:p>
        </p:txBody>
      </p:sp>
      <p:grpSp>
        <p:nvGrpSpPr>
          <p:cNvPr id="3853" name="Google Shape;3853;p28"/>
          <p:cNvGrpSpPr/>
          <p:nvPr/>
        </p:nvGrpSpPr>
        <p:grpSpPr>
          <a:xfrm>
            <a:off x="1597762" y="2284726"/>
            <a:ext cx="578325" cy="487500"/>
            <a:chOff x="1665363" y="1706700"/>
            <a:chExt cx="578325" cy="487500"/>
          </a:xfrm>
        </p:grpSpPr>
        <p:sp>
          <p:nvSpPr>
            <p:cNvPr id="3854" name="Google Shape;3854;p28"/>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28"/>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6" name="Google Shape;3856;p28"/>
          <p:cNvSpPr txBox="1"/>
          <p:nvPr>
            <p:ph idx="4294967295" type="title"/>
          </p:nvPr>
        </p:nvSpPr>
        <p:spPr>
          <a:xfrm flipH="1">
            <a:off x="715125" y="1633088"/>
            <a:ext cx="23436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70%</a:t>
            </a:r>
            <a:endParaRPr/>
          </a:p>
        </p:txBody>
      </p:sp>
      <p:sp>
        <p:nvSpPr>
          <p:cNvPr id="3857" name="Google Shape;3857;p28"/>
          <p:cNvSpPr txBox="1"/>
          <p:nvPr/>
        </p:nvSpPr>
        <p:spPr>
          <a:xfrm>
            <a:off x="3400200" y="1948574"/>
            <a:ext cx="2343600" cy="8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Venus is the second planet from the Sun</a:t>
            </a:r>
            <a:endParaRPr>
              <a:solidFill>
                <a:schemeClr val="accent3"/>
              </a:solidFill>
              <a:latin typeface="Fira Code"/>
              <a:ea typeface="Fira Code"/>
              <a:cs typeface="Fira Code"/>
              <a:sym typeface="Fira Code"/>
            </a:endParaRPr>
          </a:p>
        </p:txBody>
      </p:sp>
      <p:sp>
        <p:nvSpPr>
          <p:cNvPr id="3858" name="Google Shape;3858;p28"/>
          <p:cNvSpPr txBox="1"/>
          <p:nvPr/>
        </p:nvSpPr>
        <p:spPr>
          <a:xfrm>
            <a:off x="3400200" y="1655624"/>
            <a:ext cx="23436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Fira Code"/>
                <a:ea typeface="Fira Code"/>
                <a:cs typeface="Fira Code"/>
                <a:sym typeface="Fira Code"/>
              </a:rPr>
              <a:t>Venus</a:t>
            </a:r>
            <a:endParaRPr sz="2000">
              <a:solidFill>
                <a:schemeClr val="dk2"/>
              </a:solidFill>
              <a:latin typeface="Fira Code"/>
              <a:ea typeface="Fira Code"/>
              <a:cs typeface="Fira Code"/>
              <a:sym typeface="Fira Code"/>
            </a:endParaRPr>
          </a:p>
        </p:txBody>
      </p:sp>
      <p:sp>
        <p:nvSpPr>
          <p:cNvPr id="3859" name="Google Shape;3859;p28"/>
          <p:cNvSpPr txBox="1"/>
          <p:nvPr/>
        </p:nvSpPr>
        <p:spPr>
          <a:xfrm>
            <a:off x="6085275" y="3249212"/>
            <a:ext cx="2343600" cy="8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This planet is far away from our planet called Earth</a:t>
            </a:r>
            <a:endParaRPr>
              <a:solidFill>
                <a:schemeClr val="accent3"/>
              </a:solidFill>
              <a:latin typeface="Fira Code"/>
              <a:ea typeface="Fira Code"/>
              <a:cs typeface="Fira Code"/>
              <a:sym typeface="Fira Code"/>
            </a:endParaRPr>
          </a:p>
        </p:txBody>
      </p:sp>
      <p:sp>
        <p:nvSpPr>
          <p:cNvPr id="3860" name="Google Shape;3860;p28"/>
          <p:cNvSpPr txBox="1"/>
          <p:nvPr/>
        </p:nvSpPr>
        <p:spPr>
          <a:xfrm>
            <a:off x="6085275" y="2956263"/>
            <a:ext cx="23436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Fira Code"/>
                <a:ea typeface="Fira Code"/>
                <a:cs typeface="Fira Code"/>
                <a:sym typeface="Fira Code"/>
              </a:rPr>
              <a:t>Neptune</a:t>
            </a:r>
            <a:endParaRPr sz="2000">
              <a:solidFill>
                <a:schemeClr val="lt2"/>
              </a:solidFill>
              <a:latin typeface="Fira Code"/>
              <a:ea typeface="Fira Code"/>
              <a:cs typeface="Fira Code"/>
              <a:sym typeface="Fira Code"/>
            </a:endParaRPr>
          </a:p>
        </p:txBody>
      </p:sp>
      <p:grpSp>
        <p:nvGrpSpPr>
          <p:cNvPr id="3861" name="Google Shape;3861;p28"/>
          <p:cNvGrpSpPr/>
          <p:nvPr/>
        </p:nvGrpSpPr>
        <p:grpSpPr>
          <a:xfrm>
            <a:off x="4282837" y="2937426"/>
            <a:ext cx="578325" cy="487500"/>
            <a:chOff x="1665363" y="1706700"/>
            <a:chExt cx="578325" cy="487500"/>
          </a:xfrm>
        </p:grpSpPr>
        <p:sp>
          <p:nvSpPr>
            <p:cNvPr id="3862" name="Google Shape;3862;p28"/>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28"/>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4" name="Google Shape;3864;p28"/>
          <p:cNvSpPr txBox="1"/>
          <p:nvPr>
            <p:ph idx="4294967295" type="title"/>
          </p:nvPr>
        </p:nvSpPr>
        <p:spPr>
          <a:xfrm flipH="1">
            <a:off x="3400200" y="3600763"/>
            <a:ext cx="23436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45</a:t>
            </a:r>
            <a:r>
              <a:rPr lang="en"/>
              <a:t>%</a:t>
            </a:r>
            <a:endParaRPr/>
          </a:p>
        </p:txBody>
      </p:sp>
      <p:grpSp>
        <p:nvGrpSpPr>
          <p:cNvPr id="3865" name="Google Shape;3865;p28"/>
          <p:cNvGrpSpPr/>
          <p:nvPr/>
        </p:nvGrpSpPr>
        <p:grpSpPr>
          <a:xfrm>
            <a:off x="6967913" y="2284726"/>
            <a:ext cx="578325" cy="487500"/>
            <a:chOff x="1665363" y="1706700"/>
            <a:chExt cx="578325" cy="487500"/>
          </a:xfrm>
        </p:grpSpPr>
        <p:sp>
          <p:nvSpPr>
            <p:cNvPr id="3866" name="Google Shape;3866;p28"/>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28"/>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8" name="Google Shape;3868;p28"/>
          <p:cNvSpPr txBox="1"/>
          <p:nvPr>
            <p:ph idx="4294967295" type="title"/>
          </p:nvPr>
        </p:nvSpPr>
        <p:spPr>
          <a:xfrm flipH="1">
            <a:off x="6085275" y="1633088"/>
            <a:ext cx="23436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25</a:t>
            </a:r>
            <a:r>
              <a:rPr lang="en"/>
              <a:t>%</a:t>
            </a:r>
            <a:endParaRPr/>
          </a:p>
        </p:txBody>
      </p:sp>
      <p:cxnSp>
        <p:nvCxnSpPr>
          <p:cNvPr id="3869" name="Google Shape;3869;p28"/>
          <p:cNvCxnSpPr>
            <a:stCxn id="3854" idx="1"/>
            <a:endCxn id="3825" idx="1"/>
          </p:cNvCxnSpPr>
          <p:nvPr/>
        </p:nvCxnSpPr>
        <p:spPr>
          <a:xfrm>
            <a:off x="2176087" y="2528476"/>
            <a:ext cx="2106600" cy="656100"/>
          </a:xfrm>
          <a:prstGeom prst="curvedConnector3">
            <a:avLst>
              <a:gd fmla="val 50003" name="adj1"/>
            </a:avLst>
          </a:prstGeom>
          <a:noFill/>
          <a:ln cap="flat" cmpd="sng" w="9525">
            <a:solidFill>
              <a:schemeClr val="accent3"/>
            </a:solidFill>
            <a:prstDash val="solid"/>
            <a:round/>
            <a:headEnd len="med" w="med" type="none"/>
            <a:tailEnd len="med" w="med" type="none"/>
          </a:ln>
        </p:spPr>
      </p:cxnSp>
      <p:cxnSp>
        <p:nvCxnSpPr>
          <p:cNvPr id="3870" name="Google Shape;3870;p28"/>
          <p:cNvCxnSpPr>
            <a:stCxn id="3825" idx="3"/>
            <a:endCxn id="3824" idx="1"/>
          </p:cNvCxnSpPr>
          <p:nvPr/>
        </p:nvCxnSpPr>
        <p:spPr>
          <a:xfrm flipH="1" rot="10800000">
            <a:off x="4861200" y="2528422"/>
            <a:ext cx="2106600" cy="656100"/>
          </a:xfrm>
          <a:prstGeom prst="curvedConnector3">
            <a:avLst>
              <a:gd fmla="val 50002" name="adj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4" name="Shape 3874"/>
        <p:cNvGrpSpPr/>
        <p:nvPr/>
      </p:nvGrpSpPr>
      <p:grpSpPr>
        <a:xfrm>
          <a:off x="0" y="0"/>
          <a:ext cx="0" cy="0"/>
          <a:chOff x="0" y="0"/>
          <a:chExt cx="0" cy="0"/>
        </a:xfrm>
      </p:grpSpPr>
      <p:sp>
        <p:nvSpPr>
          <p:cNvPr id="3875" name="Google Shape;3875;p29"/>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3876" name="Google Shape;3876;p29"/>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3877" name="Google Shape;3877;p29"/>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3878" name="Google Shape;3878;p29"/>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3879" name="Google Shape;3879;p29"/>
          <p:cNvSpPr txBox="1"/>
          <p:nvPr/>
        </p:nvSpPr>
        <p:spPr>
          <a:xfrm>
            <a:off x="1091125" y="3378787"/>
            <a:ext cx="20901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It’s the biggest planet</a:t>
            </a:r>
            <a:endParaRPr>
              <a:solidFill>
                <a:srgbClr val="E7E7E7"/>
              </a:solidFill>
              <a:latin typeface="Fira Code"/>
              <a:ea typeface="Fira Code"/>
              <a:cs typeface="Fira Code"/>
              <a:sym typeface="Fira Code"/>
            </a:endParaRPr>
          </a:p>
        </p:txBody>
      </p:sp>
      <p:sp>
        <p:nvSpPr>
          <p:cNvPr id="3880" name="Google Shape;3880;p29"/>
          <p:cNvSpPr txBox="1"/>
          <p:nvPr/>
        </p:nvSpPr>
        <p:spPr>
          <a:xfrm>
            <a:off x="1091125" y="3085837"/>
            <a:ext cx="20901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Fira Code"/>
                <a:ea typeface="Fira Code"/>
                <a:cs typeface="Fira Code"/>
                <a:sym typeface="Fira Code"/>
              </a:rPr>
              <a:t>Jupiter</a:t>
            </a:r>
            <a:endParaRPr sz="2000">
              <a:solidFill>
                <a:schemeClr val="accent2"/>
              </a:solidFill>
              <a:latin typeface="Fira Code"/>
              <a:ea typeface="Fira Code"/>
              <a:cs typeface="Fira Code"/>
              <a:sym typeface="Fira Code"/>
            </a:endParaRPr>
          </a:p>
        </p:txBody>
      </p:sp>
      <p:sp>
        <p:nvSpPr>
          <p:cNvPr id="3881" name="Google Shape;3881;p29"/>
          <p:cNvSpPr txBox="1"/>
          <p:nvPr>
            <p:ph idx="4294967295" type="title"/>
          </p:nvPr>
        </p:nvSpPr>
        <p:spPr>
          <a:xfrm flipH="1">
            <a:off x="1091125" y="2629794"/>
            <a:ext cx="7536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15</a:t>
            </a:r>
            <a:r>
              <a:rPr lang="en" sz="2200"/>
              <a:t>%</a:t>
            </a:r>
            <a:endParaRPr sz="2200"/>
          </a:p>
        </p:txBody>
      </p:sp>
      <p:sp>
        <p:nvSpPr>
          <p:cNvPr id="3882" name="Google Shape;3882;p29"/>
          <p:cNvSpPr txBox="1"/>
          <p:nvPr/>
        </p:nvSpPr>
        <p:spPr>
          <a:xfrm>
            <a:off x="1091125" y="2032838"/>
            <a:ext cx="20901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Mars is actually cold</a:t>
            </a:r>
            <a:endParaRPr>
              <a:solidFill>
                <a:srgbClr val="E7E7E7"/>
              </a:solidFill>
              <a:latin typeface="Fira Code"/>
              <a:ea typeface="Fira Code"/>
              <a:cs typeface="Fira Code"/>
              <a:sym typeface="Fira Code"/>
            </a:endParaRPr>
          </a:p>
        </p:txBody>
      </p:sp>
      <p:sp>
        <p:nvSpPr>
          <p:cNvPr id="3883" name="Google Shape;3883;p29"/>
          <p:cNvSpPr txBox="1"/>
          <p:nvPr/>
        </p:nvSpPr>
        <p:spPr>
          <a:xfrm>
            <a:off x="1091125" y="1739888"/>
            <a:ext cx="20901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Fira Code"/>
                <a:ea typeface="Fira Code"/>
                <a:cs typeface="Fira Code"/>
                <a:sym typeface="Fira Code"/>
              </a:rPr>
              <a:t>Mars</a:t>
            </a:r>
            <a:endParaRPr sz="2000">
              <a:solidFill>
                <a:schemeClr val="lt2"/>
              </a:solidFill>
              <a:latin typeface="Fira Code"/>
              <a:ea typeface="Fira Code"/>
              <a:cs typeface="Fira Code"/>
              <a:sym typeface="Fira Code"/>
            </a:endParaRPr>
          </a:p>
        </p:txBody>
      </p:sp>
      <p:sp>
        <p:nvSpPr>
          <p:cNvPr id="3884" name="Google Shape;3884;p29"/>
          <p:cNvSpPr txBox="1"/>
          <p:nvPr>
            <p:ph idx="4294967295" type="title"/>
          </p:nvPr>
        </p:nvSpPr>
        <p:spPr>
          <a:xfrm flipH="1">
            <a:off x="1091125" y="1283845"/>
            <a:ext cx="7536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35</a:t>
            </a:r>
            <a:r>
              <a:rPr lang="en" sz="2200"/>
              <a:t>%</a:t>
            </a:r>
            <a:endParaRPr sz="2200"/>
          </a:p>
        </p:txBody>
      </p:sp>
      <p:sp>
        <p:nvSpPr>
          <p:cNvPr id="3885" name="Google Shape;3885;p29"/>
          <p:cNvSpPr txBox="1"/>
          <p:nvPr/>
        </p:nvSpPr>
        <p:spPr>
          <a:xfrm>
            <a:off x="5959800" y="3378787"/>
            <a:ext cx="2090100" cy="588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E7E7E7"/>
                </a:solidFill>
                <a:latin typeface="Fira Code"/>
                <a:ea typeface="Fira Code"/>
                <a:cs typeface="Fira Code"/>
                <a:sym typeface="Fira Code"/>
              </a:rPr>
              <a:t>&lt; Earth is where we all live on</a:t>
            </a:r>
            <a:endParaRPr>
              <a:solidFill>
                <a:srgbClr val="E7E7E7"/>
              </a:solidFill>
              <a:latin typeface="Fira Code"/>
              <a:ea typeface="Fira Code"/>
              <a:cs typeface="Fira Code"/>
              <a:sym typeface="Fira Code"/>
            </a:endParaRPr>
          </a:p>
        </p:txBody>
      </p:sp>
      <p:sp>
        <p:nvSpPr>
          <p:cNvPr id="3886" name="Google Shape;3886;p29"/>
          <p:cNvSpPr txBox="1"/>
          <p:nvPr/>
        </p:nvSpPr>
        <p:spPr>
          <a:xfrm>
            <a:off x="5959800" y="3085837"/>
            <a:ext cx="2090100" cy="33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dk2"/>
                </a:solidFill>
                <a:latin typeface="Fira Code"/>
                <a:ea typeface="Fira Code"/>
                <a:cs typeface="Fira Code"/>
                <a:sym typeface="Fira Code"/>
              </a:rPr>
              <a:t>Earth</a:t>
            </a:r>
            <a:endParaRPr sz="2000">
              <a:solidFill>
                <a:schemeClr val="dk2"/>
              </a:solidFill>
              <a:latin typeface="Fira Code"/>
              <a:ea typeface="Fira Code"/>
              <a:cs typeface="Fira Code"/>
              <a:sym typeface="Fira Code"/>
            </a:endParaRPr>
          </a:p>
        </p:txBody>
      </p:sp>
      <p:sp>
        <p:nvSpPr>
          <p:cNvPr id="3887" name="Google Shape;3887;p29"/>
          <p:cNvSpPr txBox="1"/>
          <p:nvPr>
            <p:ph idx="4294967295" type="title"/>
          </p:nvPr>
        </p:nvSpPr>
        <p:spPr>
          <a:xfrm flipH="1">
            <a:off x="7296300" y="2629794"/>
            <a:ext cx="753600" cy="487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t>30</a:t>
            </a:r>
            <a:r>
              <a:rPr lang="en" sz="2200"/>
              <a:t>%</a:t>
            </a:r>
            <a:endParaRPr sz="2200"/>
          </a:p>
        </p:txBody>
      </p:sp>
      <p:sp>
        <p:nvSpPr>
          <p:cNvPr id="3888" name="Google Shape;3888;p29"/>
          <p:cNvSpPr txBox="1"/>
          <p:nvPr/>
        </p:nvSpPr>
        <p:spPr>
          <a:xfrm>
            <a:off x="5959800" y="2032838"/>
            <a:ext cx="2090100" cy="588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E7E7E7"/>
                </a:solidFill>
                <a:latin typeface="Fira Code"/>
                <a:ea typeface="Fira Code"/>
                <a:cs typeface="Fira Code"/>
                <a:sym typeface="Fira Code"/>
              </a:rPr>
              <a:t>&lt; Mercury is the smallest planet</a:t>
            </a:r>
            <a:endParaRPr>
              <a:solidFill>
                <a:srgbClr val="E7E7E7"/>
              </a:solidFill>
              <a:latin typeface="Fira Code"/>
              <a:ea typeface="Fira Code"/>
              <a:cs typeface="Fira Code"/>
              <a:sym typeface="Fira Code"/>
            </a:endParaRPr>
          </a:p>
        </p:txBody>
      </p:sp>
      <p:sp>
        <p:nvSpPr>
          <p:cNvPr id="3889" name="Google Shape;3889;p29"/>
          <p:cNvSpPr txBox="1"/>
          <p:nvPr/>
        </p:nvSpPr>
        <p:spPr>
          <a:xfrm>
            <a:off x="5959800" y="1739888"/>
            <a:ext cx="2090100" cy="33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accent1"/>
                </a:solidFill>
                <a:latin typeface="Fira Code"/>
                <a:ea typeface="Fira Code"/>
                <a:cs typeface="Fira Code"/>
                <a:sym typeface="Fira Code"/>
              </a:rPr>
              <a:t>Mercury</a:t>
            </a:r>
            <a:endParaRPr sz="2000">
              <a:solidFill>
                <a:schemeClr val="accent1"/>
              </a:solidFill>
              <a:latin typeface="Fira Code"/>
              <a:ea typeface="Fira Code"/>
              <a:cs typeface="Fira Code"/>
              <a:sym typeface="Fira Code"/>
            </a:endParaRPr>
          </a:p>
        </p:txBody>
      </p:sp>
      <p:sp>
        <p:nvSpPr>
          <p:cNvPr id="3890" name="Google Shape;3890;p29"/>
          <p:cNvSpPr txBox="1"/>
          <p:nvPr>
            <p:ph idx="4294967295" type="title"/>
          </p:nvPr>
        </p:nvSpPr>
        <p:spPr>
          <a:xfrm flipH="1">
            <a:off x="7296300" y="1283845"/>
            <a:ext cx="753600" cy="487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t>20</a:t>
            </a:r>
            <a:r>
              <a:rPr lang="en" sz="2200"/>
              <a:t>%</a:t>
            </a:r>
            <a:endParaRPr sz="2200"/>
          </a:p>
        </p:txBody>
      </p:sp>
      <p:pic>
        <p:nvPicPr>
          <p:cNvPr id="3891" name="Google Shape;3891;p29" title="Chart">
            <a:hlinkClick r:id="rId3"/>
          </p:cNvPr>
          <p:cNvPicPr preferRelativeResize="0"/>
          <p:nvPr/>
        </p:nvPicPr>
        <p:blipFill>
          <a:blip r:embed="rId4">
            <a:alphaModFix/>
          </a:blip>
          <a:stretch>
            <a:fillRect/>
          </a:stretch>
        </p:blipFill>
        <p:spPr>
          <a:xfrm>
            <a:off x="3056612" y="1283837"/>
            <a:ext cx="3027800" cy="2719849"/>
          </a:xfrm>
          <a:prstGeom prst="rect">
            <a:avLst/>
          </a:prstGeom>
          <a:noFill/>
          <a:ln>
            <a:noFill/>
          </a:ln>
        </p:spPr>
      </p:pic>
      <p:sp>
        <p:nvSpPr>
          <p:cNvPr id="3892" name="Google Shape;3892;p29"/>
          <p:cNvSpPr txBox="1"/>
          <p:nvPr/>
        </p:nvSpPr>
        <p:spPr>
          <a:xfrm>
            <a:off x="1661350" y="4267625"/>
            <a:ext cx="5811000" cy="362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solidFill>
                  <a:schemeClr val="accent3"/>
                </a:solidFill>
                <a:latin typeface="Fira Code"/>
                <a:ea typeface="Fira Code"/>
                <a:cs typeface="Fira Code"/>
                <a:sym typeface="Fira Code"/>
              </a:rPr>
              <a:t>Follow the link in the graph to modify its data and then paste the new one here. </a:t>
            </a:r>
            <a:r>
              <a:rPr b="1" lang="en" sz="1200">
                <a:solidFill>
                  <a:schemeClr val="accent3"/>
                </a:solidFill>
                <a:uFill>
                  <a:noFill/>
                </a:uFill>
                <a:latin typeface="Fira Code"/>
                <a:ea typeface="Fira Code"/>
                <a:cs typeface="Fira Code"/>
                <a:sym typeface="Fira Code"/>
                <a:hlinkClick r:id="rId5">
                  <a:extLst>
                    <a:ext uri="{A12FA001-AC4F-418D-AE19-62706E023703}">
                      <ahyp:hlinkClr val="tx"/>
                    </a:ext>
                  </a:extLst>
                </a:hlinkClick>
              </a:rPr>
              <a:t>For more info, click here</a:t>
            </a:r>
            <a:endParaRPr b="1" sz="1200">
              <a:solidFill>
                <a:schemeClr val="accent3"/>
              </a:solidFill>
              <a:latin typeface="Fira Code"/>
              <a:ea typeface="Fira Code"/>
              <a:cs typeface="Fira Code"/>
              <a:sym typeface="Fira Cod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6" name="Shape 3896"/>
        <p:cNvGrpSpPr/>
        <p:nvPr/>
      </p:nvGrpSpPr>
      <p:grpSpPr>
        <a:xfrm>
          <a:off x="0" y="0"/>
          <a:ext cx="0" cy="0"/>
          <a:chOff x="0" y="0"/>
          <a:chExt cx="0" cy="0"/>
        </a:xfrm>
      </p:grpSpPr>
      <p:sp>
        <p:nvSpPr>
          <p:cNvPr id="3897" name="Google Shape;3897;p30"/>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3898" name="Google Shape;3898;p30"/>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3899" name="Google Shape;3899;p30"/>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3900" name="Google Shape;3900;p30"/>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grpSp>
        <p:nvGrpSpPr>
          <p:cNvPr id="3901" name="Google Shape;3901;p30"/>
          <p:cNvGrpSpPr/>
          <p:nvPr/>
        </p:nvGrpSpPr>
        <p:grpSpPr>
          <a:xfrm>
            <a:off x="1289856" y="1712745"/>
            <a:ext cx="722733" cy="609229"/>
            <a:chOff x="1665363" y="1706700"/>
            <a:chExt cx="578325" cy="487500"/>
          </a:xfrm>
        </p:grpSpPr>
        <p:sp>
          <p:nvSpPr>
            <p:cNvPr id="3902" name="Google Shape;3902;p30"/>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30"/>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4" name="Google Shape;3904;p30"/>
          <p:cNvSpPr txBox="1"/>
          <p:nvPr>
            <p:ph idx="4294967295" type="title"/>
          </p:nvPr>
        </p:nvSpPr>
        <p:spPr>
          <a:xfrm flipH="1">
            <a:off x="1289723" y="1712710"/>
            <a:ext cx="723000" cy="60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75%</a:t>
            </a:r>
            <a:endParaRPr sz="2200"/>
          </a:p>
        </p:txBody>
      </p:sp>
      <p:sp>
        <p:nvSpPr>
          <p:cNvPr id="3905" name="Google Shape;3905;p30"/>
          <p:cNvSpPr txBox="1"/>
          <p:nvPr/>
        </p:nvSpPr>
        <p:spPr>
          <a:xfrm>
            <a:off x="2331888" y="1900988"/>
            <a:ext cx="20373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It’s the smallest planet</a:t>
            </a:r>
            <a:endParaRPr>
              <a:solidFill>
                <a:schemeClr val="accent3"/>
              </a:solidFill>
              <a:latin typeface="Fira Code"/>
              <a:ea typeface="Fira Code"/>
              <a:cs typeface="Fira Code"/>
              <a:sym typeface="Fira Code"/>
            </a:endParaRPr>
          </a:p>
        </p:txBody>
      </p:sp>
      <p:sp>
        <p:nvSpPr>
          <p:cNvPr id="3906" name="Google Shape;3906;p30"/>
          <p:cNvSpPr txBox="1"/>
          <p:nvPr/>
        </p:nvSpPr>
        <p:spPr>
          <a:xfrm>
            <a:off x="2331888" y="1608038"/>
            <a:ext cx="20373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Fira Code"/>
                <a:ea typeface="Fira Code"/>
                <a:cs typeface="Fira Code"/>
                <a:sym typeface="Fira Code"/>
              </a:rPr>
              <a:t>Mercury</a:t>
            </a:r>
            <a:endParaRPr sz="2000">
              <a:solidFill>
                <a:schemeClr val="dk2"/>
              </a:solidFill>
              <a:latin typeface="Fira Code"/>
              <a:ea typeface="Fira Code"/>
              <a:cs typeface="Fira Code"/>
              <a:sym typeface="Fira Code"/>
            </a:endParaRPr>
          </a:p>
        </p:txBody>
      </p:sp>
      <p:grpSp>
        <p:nvGrpSpPr>
          <p:cNvPr id="3907" name="Google Shape;3907;p30"/>
          <p:cNvGrpSpPr/>
          <p:nvPr/>
        </p:nvGrpSpPr>
        <p:grpSpPr>
          <a:xfrm>
            <a:off x="4774956" y="1712745"/>
            <a:ext cx="722733" cy="609229"/>
            <a:chOff x="1665363" y="1706700"/>
            <a:chExt cx="578325" cy="487500"/>
          </a:xfrm>
        </p:grpSpPr>
        <p:sp>
          <p:nvSpPr>
            <p:cNvPr id="3908" name="Google Shape;3908;p30"/>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30"/>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10" name="Google Shape;3910;p30"/>
          <p:cNvSpPr txBox="1"/>
          <p:nvPr>
            <p:ph idx="4294967295" type="title"/>
          </p:nvPr>
        </p:nvSpPr>
        <p:spPr>
          <a:xfrm flipH="1">
            <a:off x="4774823" y="1712710"/>
            <a:ext cx="723000" cy="60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90</a:t>
            </a:r>
            <a:r>
              <a:rPr lang="en" sz="2200"/>
              <a:t>%</a:t>
            </a:r>
            <a:endParaRPr sz="2200"/>
          </a:p>
        </p:txBody>
      </p:sp>
      <p:sp>
        <p:nvSpPr>
          <p:cNvPr id="3911" name="Google Shape;3911;p30"/>
          <p:cNvSpPr txBox="1"/>
          <p:nvPr/>
        </p:nvSpPr>
        <p:spPr>
          <a:xfrm>
            <a:off x="5816988" y="1900988"/>
            <a:ext cx="20373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Venus has a beautiful name</a:t>
            </a:r>
            <a:endParaRPr>
              <a:solidFill>
                <a:schemeClr val="accent3"/>
              </a:solidFill>
              <a:latin typeface="Fira Code"/>
              <a:ea typeface="Fira Code"/>
              <a:cs typeface="Fira Code"/>
              <a:sym typeface="Fira Code"/>
            </a:endParaRPr>
          </a:p>
        </p:txBody>
      </p:sp>
      <p:sp>
        <p:nvSpPr>
          <p:cNvPr id="3912" name="Google Shape;3912;p30"/>
          <p:cNvSpPr txBox="1"/>
          <p:nvPr/>
        </p:nvSpPr>
        <p:spPr>
          <a:xfrm>
            <a:off x="5816988" y="1608038"/>
            <a:ext cx="20373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Fira Code"/>
                <a:ea typeface="Fira Code"/>
                <a:cs typeface="Fira Code"/>
                <a:sym typeface="Fira Code"/>
              </a:rPr>
              <a:t>Venus</a:t>
            </a:r>
            <a:endParaRPr sz="2000">
              <a:solidFill>
                <a:schemeClr val="lt2"/>
              </a:solidFill>
              <a:latin typeface="Fira Code"/>
              <a:ea typeface="Fira Code"/>
              <a:cs typeface="Fira Code"/>
              <a:sym typeface="Fira Code"/>
            </a:endParaRPr>
          </a:p>
        </p:txBody>
      </p:sp>
      <p:cxnSp>
        <p:nvCxnSpPr>
          <p:cNvPr id="3913" name="Google Shape;3913;p30"/>
          <p:cNvCxnSpPr>
            <a:stCxn id="3914" idx="1"/>
          </p:cNvCxnSpPr>
          <p:nvPr/>
        </p:nvCxnSpPr>
        <p:spPr>
          <a:xfrm>
            <a:off x="1289731" y="2651975"/>
            <a:ext cx="2922300" cy="0"/>
          </a:xfrm>
          <a:prstGeom prst="straightConnector1">
            <a:avLst/>
          </a:prstGeom>
          <a:noFill/>
          <a:ln cap="flat" cmpd="sng" w="9525">
            <a:solidFill>
              <a:schemeClr val="accent4"/>
            </a:solidFill>
            <a:prstDash val="solid"/>
            <a:round/>
            <a:headEnd len="med" w="med" type="none"/>
            <a:tailEnd len="med" w="med" type="none"/>
          </a:ln>
        </p:spPr>
      </p:cxnSp>
      <p:sp>
        <p:nvSpPr>
          <p:cNvPr id="3914" name="Google Shape;3914;p30"/>
          <p:cNvSpPr/>
          <p:nvPr/>
        </p:nvSpPr>
        <p:spPr>
          <a:xfrm>
            <a:off x="1289731" y="2584625"/>
            <a:ext cx="2172000" cy="13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15" name="Google Shape;3915;p30"/>
          <p:cNvCxnSpPr>
            <a:stCxn id="3916" idx="1"/>
          </p:cNvCxnSpPr>
          <p:nvPr/>
        </p:nvCxnSpPr>
        <p:spPr>
          <a:xfrm>
            <a:off x="4781759" y="2651975"/>
            <a:ext cx="2922300" cy="0"/>
          </a:xfrm>
          <a:prstGeom prst="straightConnector1">
            <a:avLst/>
          </a:prstGeom>
          <a:noFill/>
          <a:ln cap="flat" cmpd="sng" w="9525">
            <a:solidFill>
              <a:schemeClr val="accent4"/>
            </a:solidFill>
            <a:prstDash val="solid"/>
            <a:round/>
            <a:headEnd len="med" w="med" type="none"/>
            <a:tailEnd len="med" w="med" type="none"/>
          </a:ln>
        </p:spPr>
      </p:cxnSp>
      <p:sp>
        <p:nvSpPr>
          <p:cNvPr id="3916" name="Google Shape;3916;p30"/>
          <p:cNvSpPr/>
          <p:nvPr/>
        </p:nvSpPr>
        <p:spPr>
          <a:xfrm>
            <a:off x="4781759" y="2584625"/>
            <a:ext cx="2485500" cy="134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17" name="Google Shape;3917;p30"/>
          <p:cNvGrpSpPr/>
          <p:nvPr/>
        </p:nvGrpSpPr>
        <p:grpSpPr>
          <a:xfrm>
            <a:off x="1289856" y="3104365"/>
            <a:ext cx="722733" cy="609229"/>
            <a:chOff x="1665363" y="1706700"/>
            <a:chExt cx="578325" cy="487500"/>
          </a:xfrm>
        </p:grpSpPr>
        <p:sp>
          <p:nvSpPr>
            <p:cNvPr id="3918" name="Google Shape;3918;p30"/>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30"/>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0" name="Google Shape;3920;p30"/>
          <p:cNvSpPr txBox="1"/>
          <p:nvPr>
            <p:ph idx="4294967295" type="title"/>
          </p:nvPr>
        </p:nvSpPr>
        <p:spPr>
          <a:xfrm flipH="1">
            <a:off x="1289723" y="3109051"/>
            <a:ext cx="723000" cy="60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50</a:t>
            </a:r>
            <a:r>
              <a:rPr lang="en" sz="2200"/>
              <a:t>%</a:t>
            </a:r>
            <a:endParaRPr sz="2200"/>
          </a:p>
        </p:txBody>
      </p:sp>
      <p:sp>
        <p:nvSpPr>
          <p:cNvPr id="3921" name="Google Shape;3921;p30"/>
          <p:cNvSpPr txBox="1"/>
          <p:nvPr/>
        </p:nvSpPr>
        <p:spPr>
          <a:xfrm>
            <a:off x="2331888" y="3294986"/>
            <a:ext cx="20373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Mars is actually cold</a:t>
            </a:r>
            <a:endParaRPr>
              <a:solidFill>
                <a:schemeClr val="accent3"/>
              </a:solidFill>
              <a:latin typeface="Fira Code"/>
              <a:ea typeface="Fira Code"/>
              <a:cs typeface="Fira Code"/>
              <a:sym typeface="Fira Code"/>
            </a:endParaRPr>
          </a:p>
        </p:txBody>
      </p:sp>
      <p:sp>
        <p:nvSpPr>
          <p:cNvPr id="3922" name="Google Shape;3922;p30"/>
          <p:cNvSpPr txBox="1"/>
          <p:nvPr/>
        </p:nvSpPr>
        <p:spPr>
          <a:xfrm>
            <a:off x="2331888" y="3002035"/>
            <a:ext cx="20373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Fira Code"/>
                <a:ea typeface="Fira Code"/>
                <a:cs typeface="Fira Code"/>
                <a:sym typeface="Fira Code"/>
              </a:rPr>
              <a:t>Mars</a:t>
            </a:r>
            <a:endParaRPr sz="2000">
              <a:solidFill>
                <a:schemeClr val="accent1"/>
              </a:solidFill>
              <a:latin typeface="Fira Code"/>
              <a:ea typeface="Fira Code"/>
              <a:cs typeface="Fira Code"/>
              <a:sym typeface="Fira Code"/>
            </a:endParaRPr>
          </a:p>
        </p:txBody>
      </p:sp>
      <p:grpSp>
        <p:nvGrpSpPr>
          <p:cNvPr id="3923" name="Google Shape;3923;p30"/>
          <p:cNvGrpSpPr/>
          <p:nvPr/>
        </p:nvGrpSpPr>
        <p:grpSpPr>
          <a:xfrm>
            <a:off x="4774956" y="3104365"/>
            <a:ext cx="722733" cy="609229"/>
            <a:chOff x="1665363" y="1706700"/>
            <a:chExt cx="578325" cy="487500"/>
          </a:xfrm>
        </p:grpSpPr>
        <p:sp>
          <p:nvSpPr>
            <p:cNvPr id="3924" name="Google Shape;3924;p30"/>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30"/>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6" name="Google Shape;3926;p30"/>
          <p:cNvSpPr txBox="1"/>
          <p:nvPr>
            <p:ph idx="4294967295" type="title"/>
          </p:nvPr>
        </p:nvSpPr>
        <p:spPr>
          <a:xfrm flipH="1">
            <a:off x="4774823" y="3109051"/>
            <a:ext cx="723000" cy="60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25</a:t>
            </a:r>
            <a:r>
              <a:rPr lang="en" sz="2200"/>
              <a:t>%</a:t>
            </a:r>
            <a:endParaRPr sz="2200"/>
          </a:p>
        </p:txBody>
      </p:sp>
      <p:sp>
        <p:nvSpPr>
          <p:cNvPr id="3927" name="Google Shape;3927;p30"/>
          <p:cNvSpPr txBox="1"/>
          <p:nvPr/>
        </p:nvSpPr>
        <p:spPr>
          <a:xfrm>
            <a:off x="5816988" y="3294986"/>
            <a:ext cx="20373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It’s the biggest planet</a:t>
            </a:r>
            <a:endParaRPr>
              <a:solidFill>
                <a:schemeClr val="accent3"/>
              </a:solidFill>
              <a:latin typeface="Fira Code"/>
              <a:ea typeface="Fira Code"/>
              <a:cs typeface="Fira Code"/>
              <a:sym typeface="Fira Code"/>
            </a:endParaRPr>
          </a:p>
        </p:txBody>
      </p:sp>
      <p:sp>
        <p:nvSpPr>
          <p:cNvPr id="3928" name="Google Shape;3928;p30"/>
          <p:cNvSpPr txBox="1"/>
          <p:nvPr/>
        </p:nvSpPr>
        <p:spPr>
          <a:xfrm>
            <a:off x="5816988" y="3002035"/>
            <a:ext cx="20373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Fira Code"/>
                <a:ea typeface="Fira Code"/>
                <a:cs typeface="Fira Code"/>
                <a:sym typeface="Fira Code"/>
              </a:rPr>
              <a:t>Jupiter</a:t>
            </a:r>
            <a:endParaRPr sz="2000">
              <a:solidFill>
                <a:schemeClr val="accent2"/>
              </a:solidFill>
              <a:latin typeface="Fira Code"/>
              <a:ea typeface="Fira Code"/>
              <a:cs typeface="Fira Code"/>
              <a:sym typeface="Fira Code"/>
            </a:endParaRPr>
          </a:p>
        </p:txBody>
      </p:sp>
      <p:cxnSp>
        <p:nvCxnSpPr>
          <p:cNvPr id="3929" name="Google Shape;3929;p30"/>
          <p:cNvCxnSpPr>
            <a:stCxn id="3930" idx="1"/>
          </p:cNvCxnSpPr>
          <p:nvPr/>
        </p:nvCxnSpPr>
        <p:spPr>
          <a:xfrm>
            <a:off x="1289712" y="4045974"/>
            <a:ext cx="2922300" cy="0"/>
          </a:xfrm>
          <a:prstGeom prst="straightConnector1">
            <a:avLst/>
          </a:prstGeom>
          <a:noFill/>
          <a:ln cap="flat" cmpd="sng" w="9525">
            <a:solidFill>
              <a:schemeClr val="accent4"/>
            </a:solidFill>
            <a:prstDash val="solid"/>
            <a:round/>
            <a:headEnd len="med" w="med" type="none"/>
            <a:tailEnd len="med" w="med" type="none"/>
          </a:ln>
        </p:spPr>
      </p:cxnSp>
      <p:sp>
        <p:nvSpPr>
          <p:cNvPr id="3930" name="Google Shape;3930;p30"/>
          <p:cNvSpPr/>
          <p:nvPr/>
        </p:nvSpPr>
        <p:spPr>
          <a:xfrm>
            <a:off x="1289712" y="3978624"/>
            <a:ext cx="1433100" cy="13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31" name="Google Shape;3931;p30"/>
          <p:cNvCxnSpPr>
            <a:stCxn id="3932" idx="1"/>
          </p:cNvCxnSpPr>
          <p:nvPr/>
        </p:nvCxnSpPr>
        <p:spPr>
          <a:xfrm>
            <a:off x="4781751" y="4045974"/>
            <a:ext cx="2922300" cy="0"/>
          </a:xfrm>
          <a:prstGeom prst="straightConnector1">
            <a:avLst/>
          </a:prstGeom>
          <a:noFill/>
          <a:ln cap="flat" cmpd="sng" w="9525">
            <a:solidFill>
              <a:schemeClr val="accent4"/>
            </a:solidFill>
            <a:prstDash val="solid"/>
            <a:round/>
            <a:headEnd len="med" w="med" type="none"/>
            <a:tailEnd len="med" w="med" type="none"/>
          </a:ln>
        </p:spPr>
      </p:cxnSp>
      <p:sp>
        <p:nvSpPr>
          <p:cNvPr id="3932" name="Google Shape;3932;p30"/>
          <p:cNvSpPr/>
          <p:nvPr/>
        </p:nvSpPr>
        <p:spPr>
          <a:xfrm>
            <a:off x="4781751" y="3978624"/>
            <a:ext cx="947700" cy="134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6" name="Shape 3936"/>
        <p:cNvGrpSpPr/>
        <p:nvPr/>
      </p:nvGrpSpPr>
      <p:grpSpPr>
        <a:xfrm>
          <a:off x="0" y="0"/>
          <a:ext cx="0" cy="0"/>
          <a:chOff x="0" y="0"/>
          <a:chExt cx="0" cy="0"/>
        </a:xfrm>
      </p:grpSpPr>
      <p:sp>
        <p:nvSpPr>
          <p:cNvPr id="3937" name="Google Shape;3937;p31"/>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3938" name="Google Shape;3938;p31"/>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3939" name="Google Shape;3939;p31"/>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3940" name="Google Shape;3940;p31"/>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3941" name="Google Shape;3941;p31"/>
          <p:cNvSpPr txBox="1"/>
          <p:nvPr/>
        </p:nvSpPr>
        <p:spPr>
          <a:xfrm>
            <a:off x="3731526" y="1441275"/>
            <a:ext cx="45720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It’s the closest planet to the Sun</a:t>
            </a:r>
            <a:endParaRPr>
              <a:solidFill>
                <a:srgbClr val="E7E7E7"/>
              </a:solidFill>
              <a:latin typeface="Fira Code"/>
              <a:ea typeface="Fira Code"/>
              <a:cs typeface="Fira Code"/>
              <a:sym typeface="Fira Code"/>
            </a:endParaRPr>
          </a:p>
        </p:txBody>
      </p:sp>
      <p:sp>
        <p:nvSpPr>
          <p:cNvPr id="3942" name="Google Shape;3942;p31"/>
          <p:cNvSpPr txBox="1"/>
          <p:nvPr/>
        </p:nvSpPr>
        <p:spPr>
          <a:xfrm>
            <a:off x="2289713" y="1441263"/>
            <a:ext cx="14418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Fira Code"/>
                <a:ea typeface="Fira Code"/>
                <a:cs typeface="Fira Code"/>
                <a:sym typeface="Fira Code"/>
              </a:rPr>
              <a:t>Mercury</a:t>
            </a:r>
            <a:endParaRPr sz="2000">
              <a:solidFill>
                <a:schemeClr val="accent1"/>
              </a:solidFill>
              <a:latin typeface="Fira Code"/>
              <a:ea typeface="Fira Code"/>
              <a:cs typeface="Fira Code"/>
              <a:sym typeface="Fira Code"/>
            </a:endParaRPr>
          </a:p>
        </p:txBody>
      </p:sp>
      <p:sp>
        <p:nvSpPr>
          <p:cNvPr id="3943" name="Google Shape;3943;p31"/>
          <p:cNvSpPr txBox="1"/>
          <p:nvPr/>
        </p:nvSpPr>
        <p:spPr>
          <a:xfrm>
            <a:off x="1405325" y="1441263"/>
            <a:ext cx="884400" cy="4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Fira Code"/>
                <a:ea typeface="Fira Code"/>
                <a:cs typeface="Fira Code"/>
                <a:sym typeface="Fira Code"/>
              </a:rPr>
              <a:t>/01</a:t>
            </a:r>
            <a:endParaRPr sz="2000">
              <a:solidFill>
                <a:schemeClr val="lt1"/>
              </a:solidFill>
              <a:latin typeface="Fira Code"/>
              <a:ea typeface="Fira Code"/>
              <a:cs typeface="Fira Code"/>
              <a:sym typeface="Fira Code"/>
            </a:endParaRPr>
          </a:p>
        </p:txBody>
      </p:sp>
      <p:sp>
        <p:nvSpPr>
          <p:cNvPr id="3944" name="Google Shape;3944;p31"/>
          <p:cNvSpPr txBox="1"/>
          <p:nvPr/>
        </p:nvSpPr>
        <p:spPr>
          <a:xfrm>
            <a:off x="3731526" y="1914735"/>
            <a:ext cx="45720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Venus is the second </a:t>
            </a:r>
            <a:r>
              <a:rPr lang="en">
                <a:solidFill>
                  <a:srgbClr val="E7E7E7"/>
                </a:solidFill>
                <a:latin typeface="Fira Code"/>
                <a:ea typeface="Fira Code"/>
                <a:cs typeface="Fira Code"/>
                <a:sym typeface="Fira Code"/>
              </a:rPr>
              <a:t>planet from the Sun</a:t>
            </a:r>
            <a:endParaRPr>
              <a:solidFill>
                <a:srgbClr val="E7E7E7"/>
              </a:solidFill>
              <a:latin typeface="Fira Code"/>
              <a:ea typeface="Fira Code"/>
              <a:cs typeface="Fira Code"/>
              <a:sym typeface="Fira Code"/>
            </a:endParaRPr>
          </a:p>
        </p:txBody>
      </p:sp>
      <p:sp>
        <p:nvSpPr>
          <p:cNvPr id="3945" name="Google Shape;3945;p31"/>
          <p:cNvSpPr txBox="1"/>
          <p:nvPr/>
        </p:nvSpPr>
        <p:spPr>
          <a:xfrm>
            <a:off x="2289713" y="1914726"/>
            <a:ext cx="14418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Fira Code"/>
                <a:ea typeface="Fira Code"/>
                <a:cs typeface="Fira Code"/>
                <a:sym typeface="Fira Code"/>
              </a:rPr>
              <a:t>Venus</a:t>
            </a:r>
            <a:endParaRPr sz="2000">
              <a:solidFill>
                <a:schemeClr val="lt1"/>
              </a:solidFill>
              <a:latin typeface="Fira Code"/>
              <a:ea typeface="Fira Code"/>
              <a:cs typeface="Fira Code"/>
              <a:sym typeface="Fira Code"/>
            </a:endParaRPr>
          </a:p>
        </p:txBody>
      </p:sp>
      <p:sp>
        <p:nvSpPr>
          <p:cNvPr id="3946" name="Google Shape;3946;p31"/>
          <p:cNvSpPr txBox="1"/>
          <p:nvPr/>
        </p:nvSpPr>
        <p:spPr>
          <a:xfrm>
            <a:off x="1405325" y="1914726"/>
            <a:ext cx="884400" cy="4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Fira Code"/>
                <a:ea typeface="Fira Code"/>
                <a:cs typeface="Fira Code"/>
                <a:sym typeface="Fira Code"/>
              </a:rPr>
              <a:t>/02</a:t>
            </a:r>
            <a:endParaRPr sz="2000">
              <a:solidFill>
                <a:schemeClr val="lt1"/>
              </a:solidFill>
              <a:latin typeface="Fira Code"/>
              <a:ea typeface="Fira Code"/>
              <a:cs typeface="Fira Code"/>
              <a:sym typeface="Fira Code"/>
            </a:endParaRPr>
          </a:p>
        </p:txBody>
      </p:sp>
      <p:sp>
        <p:nvSpPr>
          <p:cNvPr id="3947" name="Google Shape;3947;p31"/>
          <p:cNvSpPr txBox="1"/>
          <p:nvPr/>
        </p:nvSpPr>
        <p:spPr>
          <a:xfrm>
            <a:off x="3731526" y="2388196"/>
            <a:ext cx="45720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Mars is actually a very cold place</a:t>
            </a:r>
            <a:endParaRPr>
              <a:solidFill>
                <a:srgbClr val="E7E7E7"/>
              </a:solidFill>
              <a:latin typeface="Fira Code"/>
              <a:ea typeface="Fira Code"/>
              <a:cs typeface="Fira Code"/>
              <a:sym typeface="Fira Code"/>
            </a:endParaRPr>
          </a:p>
        </p:txBody>
      </p:sp>
      <p:sp>
        <p:nvSpPr>
          <p:cNvPr id="3948" name="Google Shape;3948;p31"/>
          <p:cNvSpPr txBox="1"/>
          <p:nvPr/>
        </p:nvSpPr>
        <p:spPr>
          <a:xfrm>
            <a:off x="2289713" y="2388188"/>
            <a:ext cx="14418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Fira Code"/>
                <a:ea typeface="Fira Code"/>
                <a:cs typeface="Fira Code"/>
                <a:sym typeface="Fira Code"/>
              </a:rPr>
              <a:t>Mars</a:t>
            </a:r>
            <a:endParaRPr sz="2000">
              <a:solidFill>
                <a:schemeClr val="dk2"/>
              </a:solidFill>
              <a:latin typeface="Fira Code"/>
              <a:ea typeface="Fira Code"/>
              <a:cs typeface="Fira Code"/>
              <a:sym typeface="Fira Code"/>
            </a:endParaRPr>
          </a:p>
        </p:txBody>
      </p:sp>
      <p:sp>
        <p:nvSpPr>
          <p:cNvPr id="3949" name="Google Shape;3949;p31"/>
          <p:cNvSpPr txBox="1"/>
          <p:nvPr/>
        </p:nvSpPr>
        <p:spPr>
          <a:xfrm>
            <a:off x="1405325" y="2388188"/>
            <a:ext cx="884400" cy="4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Fira Code"/>
                <a:ea typeface="Fira Code"/>
                <a:cs typeface="Fira Code"/>
                <a:sym typeface="Fira Code"/>
              </a:rPr>
              <a:t>/03</a:t>
            </a:r>
            <a:endParaRPr sz="2000">
              <a:solidFill>
                <a:schemeClr val="lt1"/>
              </a:solidFill>
              <a:latin typeface="Fira Code"/>
              <a:ea typeface="Fira Code"/>
              <a:cs typeface="Fira Code"/>
              <a:sym typeface="Fira Code"/>
            </a:endParaRPr>
          </a:p>
        </p:txBody>
      </p:sp>
      <p:sp>
        <p:nvSpPr>
          <p:cNvPr id="3950" name="Google Shape;3950;p31"/>
          <p:cNvSpPr txBox="1"/>
          <p:nvPr/>
        </p:nvSpPr>
        <p:spPr>
          <a:xfrm>
            <a:off x="3731526" y="2861656"/>
            <a:ext cx="45720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It’s the biggest planet of them all</a:t>
            </a:r>
            <a:endParaRPr>
              <a:solidFill>
                <a:srgbClr val="E7E7E7"/>
              </a:solidFill>
              <a:latin typeface="Fira Code"/>
              <a:ea typeface="Fira Code"/>
              <a:cs typeface="Fira Code"/>
              <a:sym typeface="Fira Code"/>
            </a:endParaRPr>
          </a:p>
        </p:txBody>
      </p:sp>
      <p:sp>
        <p:nvSpPr>
          <p:cNvPr id="3951" name="Google Shape;3951;p31"/>
          <p:cNvSpPr txBox="1"/>
          <p:nvPr/>
        </p:nvSpPr>
        <p:spPr>
          <a:xfrm>
            <a:off x="2289713" y="2861651"/>
            <a:ext cx="14418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Fira Code"/>
                <a:ea typeface="Fira Code"/>
                <a:cs typeface="Fira Code"/>
                <a:sym typeface="Fira Code"/>
              </a:rPr>
              <a:t>Jupiter</a:t>
            </a:r>
            <a:endParaRPr sz="2000">
              <a:solidFill>
                <a:schemeClr val="lt2"/>
              </a:solidFill>
              <a:latin typeface="Fira Code"/>
              <a:ea typeface="Fira Code"/>
              <a:cs typeface="Fira Code"/>
              <a:sym typeface="Fira Code"/>
            </a:endParaRPr>
          </a:p>
        </p:txBody>
      </p:sp>
      <p:sp>
        <p:nvSpPr>
          <p:cNvPr id="3952" name="Google Shape;3952;p31"/>
          <p:cNvSpPr txBox="1"/>
          <p:nvPr/>
        </p:nvSpPr>
        <p:spPr>
          <a:xfrm>
            <a:off x="1405325" y="2861651"/>
            <a:ext cx="884400" cy="4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Fira Code"/>
                <a:ea typeface="Fira Code"/>
                <a:cs typeface="Fira Code"/>
                <a:sym typeface="Fira Code"/>
              </a:rPr>
              <a:t>/04</a:t>
            </a:r>
            <a:endParaRPr sz="2000">
              <a:solidFill>
                <a:schemeClr val="lt1"/>
              </a:solidFill>
              <a:latin typeface="Fira Code"/>
              <a:ea typeface="Fira Code"/>
              <a:cs typeface="Fira Code"/>
              <a:sym typeface="Fira Code"/>
            </a:endParaRPr>
          </a:p>
        </p:txBody>
      </p:sp>
      <p:sp>
        <p:nvSpPr>
          <p:cNvPr id="3953" name="Google Shape;3953;p31"/>
          <p:cNvSpPr txBox="1"/>
          <p:nvPr/>
        </p:nvSpPr>
        <p:spPr>
          <a:xfrm>
            <a:off x="3731526" y="3335117"/>
            <a:ext cx="45720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It’s composed of hydrogen and helium</a:t>
            </a:r>
            <a:endParaRPr>
              <a:solidFill>
                <a:srgbClr val="E7E7E7"/>
              </a:solidFill>
              <a:latin typeface="Fira Code"/>
              <a:ea typeface="Fira Code"/>
              <a:cs typeface="Fira Code"/>
              <a:sym typeface="Fira Code"/>
            </a:endParaRPr>
          </a:p>
        </p:txBody>
      </p:sp>
      <p:sp>
        <p:nvSpPr>
          <p:cNvPr id="3954" name="Google Shape;3954;p31"/>
          <p:cNvSpPr txBox="1"/>
          <p:nvPr/>
        </p:nvSpPr>
        <p:spPr>
          <a:xfrm>
            <a:off x="2289713" y="3335113"/>
            <a:ext cx="14418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Fira Code"/>
                <a:ea typeface="Fira Code"/>
                <a:cs typeface="Fira Code"/>
                <a:sym typeface="Fira Code"/>
              </a:rPr>
              <a:t>Saturn</a:t>
            </a:r>
            <a:endParaRPr sz="2000">
              <a:solidFill>
                <a:schemeClr val="accent2"/>
              </a:solidFill>
              <a:latin typeface="Fira Code"/>
              <a:ea typeface="Fira Code"/>
              <a:cs typeface="Fira Code"/>
              <a:sym typeface="Fira Code"/>
            </a:endParaRPr>
          </a:p>
        </p:txBody>
      </p:sp>
      <p:sp>
        <p:nvSpPr>
          <p:cNvPr id="3955" name="Google Shape;3955;p31"/>
          <p:cNvSpPr txBox="1"/>
          <p:nvPr/>
        </p:nvSpPr>
        <p:spPr>
          <a:xfrm>
            <a:off x="1405325" y="3335113"/>
            <a:ext cx="884400" cy="4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Fira Code"/>
                <a:ea typeface="Fira Code"/>
                <a:cs typeface="Fira Code"/>
                <a:sym typeface="Fira Code"/>
              </a:rPr>
              <a:t>/05</a:t>
            </a:r>
            <a:endParaRPr sz="2000">
              <a:solidFill>
                <a:schemeClr val="lt1"/>
              </a:solidFill>
              <a:latin typeface="Fira Code"/>
              <a:ea typeface="Fira Code"/>
              <a:cs typeface="Fira Code"/>
              <a:sym typeface="Fira Code"/>
            </a:endParaRPr>
          </a:p>
        </p:txBody>
      </p:sp>
      <p:sp>
        <p:nvSpPr>
          <p:cNvPr id="3956" name="Google Shape;3956;p31"/>
          <p:cNvSpPr txBox="1"/>
          <p:nvPr/>
        </p:nvSpPr>
        <p:spPr>
          <a:xfrm>
            <a:off x="3731526" y="3808577"/>
            <a:ext cx="45720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Neptune is far away from Earth</a:t>
            </a:r>
            <a:endParaRPr>
              <a:solidFill>
                <a:srgbClr val="E7E7E7"/>
              </a:solidFill>
              <a:latin typeface="Fira Code"/>
              <a:ea typeface="Fira Code"/>
              <a:cs typeface="Fira Code"/>
              <a:sym typeface="Fira Code"/>
            </a:endParaRPr>
          </a:p>
        </p:txBody>
      </p:sp>
      <p:sp>
        <p:nvSpPr>
          <p:cNvPr id="3957" name="Google Shape;3957;p31"/>
          <p:cNvSpPr txBox="1"/>
          <p:nvPr/>
        </p:nvSpPr>
        <p:spPr>
          <a:xfrm>
            <a:off x="2289713" y="3808576"/>
            <a:ext cx="14418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Fira Code"/>
                <a:ea typeface="Fira Code"/>
                <a:cs typeface="Fira Code"/>
                <a:sym typeface="Fira Code"/>
              </a:rPr>
              <a:t>Neptune</a:t>
            </a:r>
            <a:endParaRPr sz="2000">
              <a:solidFill>
                <a:schemeClr val="accent1"/>
              </a:solidFill>
              <a:latin typeface="Fira Code"/>
              <a:ea typeface="Fira Code"/>
              <a:cs typeface="Fira Code"/>
              <a:sym typeface="Fira Code"/>
            </a:endParaRPr>
          </a:p>
        </p:txBody>
      </p:sp>
      <p:sp>
        <p:nvSpPr>
          <p:cNvPr id="3958" name="Google Shape;3958;p31"/>
          <p:cNvSpPr txBox="1"/>
          <p:nvPr/>
        </p:nvSpPr>
        <p:spPr>
          <a:xfrm>
            <a:off x="1405325" y="3808576"/>
            <a:ext cx="884400" cy="4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Fira Code"/>
                <a:ea typeface="Fira Code"/>
                <a:cs typeface="Fira Code"/>
                <a:sym typeface="Fira Code"/>
              </a:rPr>
              <a:t>/06</a:t>
            </a:r>
            <a:endParaRPr sz="2000">
              <a:solidFill>
                <a:schemeClr val="lt1"/>
              </a:solidFill>
              <a:latin typeface="Fira Code"/>
              <a:ea typeface="Fira Code"/>
              <a:cs typeface="Fira Code"/>
              <a:sym typeface="Fira Code"/>
            </a:endParaRPr>
          </a:p>
        </p:txBody>
      </p:sp>
      <p:sp>
        <p:nvSpPr>
          <p:cNvPr id="3959" name="Google Shape;3959;p31"/>
          <p:cNvSpPr/>
          <p:nvPr/>
        </p:nvSpPr>
        <p:spPr>
          <a:xfrm>
            <a:off x="840475" y="1495702"/>
            <a:ext cx="365705" cy="365753"/>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60" name="Google Shape;3960;p31"/>
          <p:cNvSpPr/>
          <p:nvPr/>
        </p:nvSpPr>
        <p:spPr>
          <a:xfrm>
            <a:off x="840474" y="1969175"/>
            <a:ext cx="365705" cy="36570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61" name="Google Shape;3961;p31"/>
          <p:cNvSpPr/>
          <p:nvPr/>
        </p:nvSpPr>
        <p:spPr>
          <a:xfrm>
            <a:off x="840475" y="2442602"/>
            <a:ext cx="365705" cy="365753"/>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62" name="Google Shape;3962;p31"/>
          <p:cNvSpPr/>
          <p:nvPr/>
        </p:nvSpPr>
        <p:spPr>
          <a:xfrm>
            <a:off x="840474" y="2916075"/>
            <a:ext cx="365705" cy="36570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63" name="Google Shape;3963;p31"/>
          <p:cNvSpPr/>
          <p:nvPr/>
        </p:nvSpPr>
        <p:spPr>
          <a:xfrm>
            <a:off x="840474" y="3389564"/>
            <a:ext cx="365705" cy="36570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64" name="Google Shape;3964;p31"/>
          <p:cNvSpPr/>
          <p:nvPr/>
        </p:nvSpPr>
        <p:spPr>
          <a:xfrm>
            <a:off x="840475" y="3863000"/>
            <a:ext cx="365705" cy="365753"/>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8" name="Shape 3968"/>
        <p:cNvGrpSpPr/>
        <p:nvPr/>
      </p:nvGrpSpPr>
      <p:grpSpPr>
        <a:xfrm>
          <a:off x="0" y="0"/>
          <a:ext cx="0" cy="0"/>
          <a:chOff x="0" y="0"/>
          <a:chExt cx="0" cy="0"/>
        </a:xfrm>
      </p:grpSpPr>
      <p:sp>
        <p:nvSpPr>
          <p:cNvPr id="3969" name="Google Shape;3969;p32"/>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3970" name="Google Shape;3970;p32"/>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3971" name="Google Shape;3971;p32"/>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3972" name="Google Shape;3972;p32"/>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grpSp>
        <p:nvGrpSpPr>
          <p:cNvPr id="3973" name="Google Shape;3973;p32"/>
          <p:cNvGrpSpPr/>
          <p:nvPr/>
        </p:nvGrpSpPr>
        <p:grpSpPr>
          <a:xfrm>
            <a:off x="1704037" y="2922394"/>
            <a:ext cx="365777" cy="340219"/>
            <a:chOff x="3281338" y="3217425"/>
            <a:chExt cx="520975" cy="488750"/>
          </a:xfrm>
        </p:grpSpPr>
        <p:sp>
          <p:nvSpPr>
            <p:cNvPr id="3974" name="Google Shape;3974;p32"/>
            <p:cNvSpPr/>
            <p:nvPr/>
          </p:nvSpPr>
          <p:spPr>
            <a:xfrm>
              <a:off x="3474738" y="3492350"/>
              <a:ext cx="317625" cy="203400"/>
            </a:xfrm>
            <a:custGeom>
              <a:rect b="b" l="l" r="r" t="t"/>
              <a:pathLst>
                <a:path extrusionOk="0" h="8136" w="12705">
                  <a:moveTo>
                    <a:pt x="11922" y="0"/>
                  </a:moveTo>
                  <a:cubicBezTo>
                    <a:pt x="11911" y="0"/>
                    <a:pt x="11900" y="1"/>
                    <a:pt x="11889" y="1"/>
                  </a:cubicBezTo>
                  <a:lnTo>
                    <a:pt x="0" y="1"/>
                  </a:lnTo>
                  <a:lnTo>
                    <a:pt x="0" y="8136"/>
                  </a:lnTo>
                  <a:lnTo>
                    <a:pt x="11889" y="8136"/>
                  </a:lnTo>
                  <a:cubicBezTo>
                    <a:pt x="12344" y="8136"/>
                    <a:pt x="12705" y="7775"/>
                    <a:pt x="12705" y="7320"/>
                  </a:cubicBezTo>
                  <a:lnTo>
                    <a:pt x="12705" y="816"/>
                  </a:lnTo>
                  <a:cubicBezTo>
                    <a:pt x="12705" y="372"/>
                    <a:pt x="12361" y="0"/>
                    <a:pt x="11922" y="0"/>
                  </a:cubicBez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32"/>
            <p:cNvSpPr/>
            <p:nvPr/>
          </p:nvSpPr>
          <p:spPr>
            <a:xfrm>
              <a:off x="3474738" y="3227375"/>
              <a:ext cx="317625" cy="203875"/>
            </a:xfrm>
            <a:custGeom>
              <a:rect b="b" l="l" r="r" t="t"/>
              <a:pathLst>
                <a:path extrusionOk="0" h="8155" w="12705">
                  <a:moveTo>
                    <a:pt x="0" y="1"/>
                  </a:moveTo>
                  <a:lnTo>
                    <a:pt x="0" y="8154"/>
                  </a:lnTo>
                  <a:lnTo>
                    <a:pt x="11889" y="8154"/>
                  </a:lnTo>
                  <a:cubicBezTo>
                    <a:pt x="12344" y="8154"/>
                    <a:pt x="12705" y="7775"/>
                    <a:pt x="12705" y="7339"/>
                  </a:cubicBezTo>
                  <a:lnTo>
                    <a:pt x="12705" y="816"/>
                  </a:lnTo>
                  <a:cubicBezTo>
                    <a:pt x="12705" y="361"/>
                    <a:pt x="12344" y="1"/>
                    <a:pt x="11889" y="1"/>
                  </a:cubicBez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32"/>
            <p:cNvSpPr/>
            <p:nvPr/>
          </p:nvSpPr>
          <p:spPr>
            <a:xfrm>
              <a:off x="3694688" y="3288525"/>
              <a:ext cx="47300" cy="40650"/>
            </a:xfrm>
            <a:custGeom>
              <a:rect b="b" l="l" r="r" t="t"/>
              <a:pathLst>
                <a:path extrusionOk="0" h="1626" w="1892">
                  <a:moveTo>
                    <a:pt x="838" y="0"/>
                  </a:moveTo>
                  <a:cubicBezTo>
                    <a:pt x="831" y="0"/>
                    <a:pt x="823" y="0"/>
                    <a:pt x="816" y="1"/>
                  </a:cubicBezTo>
                  <a:cubicBezTo>
                    <a:pt x="361" y="1"/>
                    <a:pt x="0" y="361"/>
                    <a:pt x="0" y="816"/>
                  </a:cubicBezTo>
                  <a:cubicBezTo>
                    <a:pt x="0" y="1303"/>
                    <a:pt x="399" y="1625"/>
                    <a:pt x="815" y="1625"/>
                  </a:cubicBezTo>
                  <a:cubicBezTo>
                    <a:pt x="1015" y="1625"/>
                    <a:pt x="1219" y="1551"/>
                    <a:pt x="1385" y="1385"/>
                  </a:cubicBezTo>
                  <a:cubicBezTo>
                    <a:pt x="1891" y="878"/>
                    <a:pt x="1544" y="0"/>
                    <a:pt x="838" y="0"/>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32"/>
            <p:cNvSpPr/>
            <p:nvPr/>
          </p:nvSpPr>
          <p:spPr>
            <a:xfrm>
              <a:off x="3613163" y="3288525"/>
              <a:ext cx="47275" cy="40650"/>
            </a:xfrm>
            <a:custGeom>
              <a:rect b="b" l="l" r="r" t="t"/>
              <a:pathLst>
                <a:path extrusionOk="0" h="1626" w="1891">
                  <a:moveTo>
                    <a:pt x="838" y="0"/>
                  </a:moveTo>
                  <a:cubicBezTo>
                    <a:pt x="831" y="0"/>
                    <a:pt x="823" y="0"/>
                    <a:pt x="815" y="1"/>
                  </a:cubicBezTo>
                  <a:cubicBezTo>
                    <a:pt x="360" y="1"/>
                    <a:pt x="0" y="361"/>
                    <a:pt x="0" y="816"/>
                  </a:cubicBezTo>
                  <a:cubicBezTo>
                    <a:pt x="0" y="1303"/>
                    <a:pt x="398" y="1625"/>
                    <a:pt x="814" y="1625"/>
                  </a:cubicBezTo>
                  <a:cubicBezTo>
                    <a:pt x="1014" y="1625"/>
                    <a:pt x="1218" y="1551"/>
                    <a:pt x="1384" y="1385"/>
                  </a:cubicBezTo>
                  <a:cubicBezTo>
                    <a:pt x="1891" y="878"/>
                    <a:pt x="1543" y="0"/>
                    <a:pt x="838" y="0"/>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32"/>
            <p:cNvSpPr/>
            <p:nvPr/>
          </p:nvSpPr>
          <p:spPr>
            <a:xfrm>
              <a:off x="3613163" y="3553050"/>
              <a:ext cx="47425" cy="41075"/>
            </a:xfrm>
            <a:custGeom>
              <a:rect b="b" l="l" r="r" t="t"/>
              <a:pathLst>
                <a:path extrusionOk="0" h="1643" w="1897">
                  <a:moveTo>
                    <a:pt x="815" y="0"/>
                  </a:moveTo>
                  <a:cubicBezTo>
                    <a:pt x="360" y="0"/>
                    <a:pt x="0" y="379"/>
                    <a:pt x="0" y="815"/>
                  </a:cubicBezTo>
                  <a:cubicBezTo>
                    <a:pt x="0" y="1316"/>
                    <a:pt x="400" y="1643"/>
                    <a:pt x="817" y="1643"/>
                  </a:cubicBezTo>
                  <a:cubicBezTo>
                    <a:pt x="1016" y="1643"/>
                    <a:pt x="1219" y="1569"/>
                    <a:pt x="1384" y="1403"/>
                  </a:cubicBezTo>
                  <a:cubicBezTo>
                    <a:pt x="1896" y="891"/>
                    <a:pt x="1536" y="0"/>
                    <a:pt x="815" y="0"/>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32"/>
            <p:cNvSpPr/>
            <p:nvPr/>
          </p:nvSpPr>
          <p:spPr>
            <a:xfrm>
              <a:off x="3531613" y="3288525"/>
              <a:ext cx="47425" cy="40650"/>
            </a:xfrm>
            <a:custGeom>
              <a:rect b="b" l="l" r="r" t="t"/>
              <a:pathLst>
                <a:path extrusionOk="0" h="1626" w="1897">
                  <a:moveTo>
                    <a:pt x="816" y="1"/>
                  </a:moveTo>
                  <a:cubicBezTo>
                    <a:pt x="361" y="1"/>
                    <a:pt x="1" y="361"/>
                    <a:pt x="1" y="816"/>
                  </a:cubicBezTo>
                  <a:cubicBezTo>
                    <a:pt x="1" y="1303"/>
                    <a:pt x="399" y="1625"/>
                    <a:pt x="815" y="1625"/>
                  </a:cubicBezTo>
                  <a:cubicBezTo>
                    <a:pt x="1015" y="1625"/>
                    <a:pt x="1219" y="1551"/>
                    <a:pt x="1385" y="1385"/>
                  </a:cubicBezTo>
                  <a:cubicBezTo>
                    <a:pt x="1897" y="873"/>
                    <a:pt x="1537" y="1"/>
                    <a:pt x="816" y="1"/>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32"/>
            <p:cNvSpPr/>
            <p:nvPr/>
          </p:nvSpPr>
          <p:spPr>
            <a:xfrm>
              <a:off x="3531613" y="3553050"/>
              <a:ext cx="47425" cy="41075"/>
            </a:xfrm>
            <a:custGeom>
              <a:rect b="b" l="l" r="r" t="t"/>
              <a:pathLst>
                <a:path extrusionOk="0" h="1643" w="1897">
                  <a:moveTo>
                    <a:pt x="816" y="0"/>
                  </a:moveTo>
                  <a:cubicBezTo>
                    <a:pt x="361" y="0"/>
                    <a:pt x="1" y="379"/>
                    <a:pt x="1" y="815"/>
                  </a:cubicBezTo>
                  <a:cubicBezTo>
                    <a:pt x="1" y="1316"/>
                    <a:pt x="401" y="1643"/>
                    <a:pt x="818" y="1643"/>
                  </a:cubicBezTo>
                  <a:cubicBezTo>
                    <a:pt x="1017" y="1643"/>
                    <a:pt x="1220" y="1569"/>
                    <a:pt x="1385" y="1403"/>
                  </a:cubicBezTo>
                  <a:cubicBezTo>
                    <a:pt x="1897" y="891"/>
                    <a:pt x="1537" y="0"/>
                    <a:pt x="816" y="0"/>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32"/>
            <p:cNvSpPr/>
            <p:nvPr/>
          </p:nvSpPr>
          <p:spPr>
            <a:xfrm>
              <a:off x="3291288" y="3492375"/>
              <a:ext cx="183475" cy="203375"/>
            </a:xfrm>
            <a:custGeom>
              <a:rect b="b" l="l" r="r" t="t"/>
              <a:pathLst>
                <a:path extrusionOk="0" h="8135" w="7339">
                  <a:moveTo>
                    <a:pt x="816" y="0"/>
                  </a:moveTo>
                  <a:cubicBezTo>
                    <a:pt x="361" y="0"/>
                    <a:pt x="0" y="360"/>
                    <a:pt x="0" y="815"/>
                  </a:cubicBezTo>
                  <a:lnTo>
                    <a:pt x="0" y="7319"/>
                  </a:lnTo>
                  <a:cubicBezTo>
                    <a:pt x="0" y="7774"/>
                    <a:pt x="361" y="8135"/>
                    <a:pt x="816" y="8135"/>
                  </a:cubicBezTo>
                  <a:lnTo>
                    <a:pt x="7338" y="8135"/>
                  </a:lnTo>
                  <a:lnTo>
                    <a:pt x="7338" y="0"/>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32"/>
            <p:cNvSpPr/>
            <p:nvPr/>
          </p:nvSpPr>
          <p:spPr>
            <a:xfrm>
              <a:off x="3291288" y="3227375"/>
              <a:ext cx="183475" cy="203875"/>
            </a:xfrm>
            <a:custGeom>
              <a:rect b="b" l="l" r="r" t="t"/>
              <a:pathLst>
                <a:path extrusionOk="0" h="8155" w="7339">
                  <a:moveTo>
                    <a:pt x="816" y="1"/>
                  </a:moveTo>
                  <a:cubicBezTo>
                    <a:pt x="361" y="1"/>
                    <a:pt x="0" y="361"/>
                    <a:pt x="0" y="816"/>
                  </a:cubicBezTo>
                  <a:lnTo>
                    <a:pt x="0" y="7339"/>
                  </a:lnTo>
                  <a:cubicBezTo>
                    <a:pt x="0" y="7775"/>
                    <a:pt x="361" y="8154"/>
                    <a:pt x="816" y="8154"/>
                  </a:cubicBezTo>
                  <a:lnTo>
                    <a:pt x="7338" y="8154"/>
                  </a:lnTo>
                  <a:lnTo>
                    <a:pt x="7338"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32"/>
            <p:cNvSpPr/>
            <p:nvPr/>
          </p:nvSpPr>
          <p:spPr>
            <a:xfrm>
              <a:off x="3342013" y="3593800"/>
              <a:ext cx="81550" cy="61175"/>
            </a:xfrm>
            <a:custGeom>
              <a:rect b="b" l="l" r="r" t="t"/>
              <a:pathLst>
                <a:path extrusionOk="0" h="2447" w="3262">
                  <a:moveTo>
                    <a:pt x="0" y="1"/>
                  </a:moveTo>
                  <a:lnTo>
                    <a:pt x="0" y="2447"/>
                  </a:lnTo>
                  <a:lnTo>
                    <a:pt x="3262" y="2447"/>
                  </a:lnTo>
                  <a:lnTo>
                    <a:pt x="3262" y="1"/>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32"/>
            <p:cNvSpPr/>
            <p:nvPr/>
          </p:nvSpPr>
          <p:spPr>
            <a:xfrm>
              <a:off x="3341538" y="3327400"/>
              <a:ext cx="82975" cy="63075"/>
            </a:xfrm>
            <a:custGeom>
              <a:rect b="b" l="l" r="r" t="t"/>
              <a:pathLst>
                <a:path extrusionOk="0" h="2523" w="3319">
                  <a:moveTo>
                    <a:pt x="1650" y="0"/>
                  </a:moveTo>
                  <a:cubicBezTo>
                    <a:pt x="740" y="0"/>
                    <a:pt x="0" y="778"/>
                    <a:pt x="19" y="1707"/>
                  </a:cubicBezTo>
                  <a:lnTo>
                    <a:pt x="19" y="2522"/>
                  </a:lnTo>
                  <a:lnTo>
                    <a:pt x="3281" y="2522"/>
                  </a:lnTo>
                  <a:lnTo>
                    <a:pt x="3281" y="1707"/>
                  </a:lnTo>
                  <a:cubicBezTo>
                    <a:pt x="3318" y="778"/>
                    <a:pt x="2579" y="0"/>
                    <a:pt x="1650" y="0"/>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32"/>
            <p:cNvSpPr/>
            <p:nvPr/>
          </p:nvSpPr>
          <p:spPr>
            <a:xfrm>
              <a:off x="3342013" y="3268150"/>
              <a:ext cx="71600" cy="61275"/>
            </a:xfrm>
            <a:custGeom>
              <a:rect b="b" l="l" r="r" t="t"/>
              <a:pathLst>
                <a:path extrusionOk="0" h="2451" w="2864">
                  <a:moveTo>
                    <a:pt x="1631" y="0"/>
                  </a:moveTo>
                  <a:cubicBezTo>
                    <a:pt x="550" y="0"/>
                    <a:pt x="0" y="1309"/>
                    <a:pt x="778" y="2086"/>
                  </a:cubicBezTo>
                  <a:cubicBezTo>
                    <a:pt x="1023" y="2338"/>
                    <a:pt x="1328" y="2450"/>
                    <a:pt x="1628" y="2450"/>
                  </a:cubicBezTo>
                  <a:cubicBezTo>
                    <a:pt x="2256" y="2450"/>
                    <a:pt x="2863" y="1958"/>
                    <a:pt x="2863" y="1214"/>
                  </a:cubicBezTo>
                  <a:cubicBezTo>
                    <a:pt x="2863" y="550"/>
                    <a:pt x="2313" y="0"/>
                    <a:pt x="1631" y="0"/>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32"/>
            <p:cNvSpPr/>
            <p:nvPr/>
          </p:nvSpPr>
          <p:spPr>
            <a:xfrm>
              <a:off x="3528288" y="3380025"/>
              <a:ext cx="23750" cy="20450"/>
            </a:xfrm>
            <a:custGeom>
              <a:rect b="b" l="l" r="r" t="t"/>
              <a:pathLst>
                <a:path extrusionOk="0" h="818" w="950">
                  <a:moveTo>
                    <a:pt x="551" y="0"/>
                  </a:moveTo>
                  <a:cubicBezTo>
                    <a:pt x="172" y="0"/>
                    <a:pt x="1" y="436"/>
                    <a:pt x="247" y="702"/>
                  </a:cubicBezTo>
                  <a:cubicBezTo>
                    <a:pt x="334" y="782"/>
                    <a:pt x="437" y="818"/>
                    <a:pt x="539" y="818"/>
                  </a:cubicBezTo>
                  <a:cubicBezTo>
                    <a:pt x="750" y="818"/>
                    <a:pt x="949" y="661"/>
                    <a:pt x="949" y="417"/>
                  </a:cubicBezTo>
                  <a:cubicBezTo>
                    <a:pt x="949" y="190"/>
                    <a:pt x="759" y="0"/>
                    <a:pt x="551"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32"/>
            <p:cNvSpPr/>
            <p:nvPr/>
          </p:nvSpPr>
          <p:spPr>
            <a:xfrm>
              <a:off x="3528288" y="3645000"/>
              <a:ext cx="23750" cy="20200"/>
            </a:xfrm>
            <a:custGeom>
              <a:rect b="b" l="l" r="r" t="t"/>
              <a:pathLst>
                <a:path extrusionOk="0" h="808" w="950">
                  <a:moveTo>
                    <a:pt x="551" y="1"/>
                  </a:moveTo>
                  <a:cubicBezTo>
                    <a:pt x="172" y="1"/>
                    <a:pt x="1" y="437"/>
                    <a:pt x="247" y="683"/>
                  </a:cubicBezTo>
                  <a:cubicBezTo>
                    <a:pt x="334" y="769"/>
                    <a:pt x="438" y="808"/>
                    <a:pt x="539" y="808"/>
                  </a:cubicBezTo>
                  <a:cubicBezTo>
                    <a:pt x="750" y="808"/>
                    <a:pt x="949" y="642"/>
                    <a:pt x="949" y="399"/>
                  </a:cubicBezTo>
                  <a:cubicBezTo>
                    <a:pt x="949" y="171"/>
                    <a:pt x="759" y="1"/>
                    <a:pt x="551"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32"/>
            <p:cNvSpPr/>
            <p:nvPr/>
          </p:nvSpPr>
          <p:spPr>
            <a:xfrm>
              <a:off x="3328263" y="3257725"/>
              <a:ext cx="109525" cy="142700"/>
            </a:xfrm>
            <a:custGeom>
              <a:rect b="b" l="l" r="r" t="t"/>
              <a:pathLst>
                <a:path extrusionOk="0" h="5708" w="4381">
                  <a:moveTo>
                    <a:pt x="2181" y="815"/>
                  </a:moveTo>
                  <a:cubicBezTo>
                    <a:pt x="2920" y="815"/>
                    <a:pt x="3281" y="1707"/>
                    <a:pt x="2769" y="2219"/>
                  </a:cubicBezTo>
                  <a:cubicBezTo>
                    <a:pt x="2603" y="2384"/>
                    <a:pt x="2398" y="2458"/>
                    <a:pt x="2197" y="2458"/>
                  </a:cubicBezTo>
                  <a:cubicBezTo>
                    <a:pt x="1774" y="2458"/>
                    <a:pt x="1365" y="2131"/>
                    <a:pt x="1365" y="1631"/>
                  </a:cubicBezTo>
                  <a:cubicBezTo>
                    <a:pt x="1365" y="1195"/>
                    <a:pt x="1745" y="815"/>
                    <a:pt x="2181" y="815"/>
                  </a:cubicBezTo>
                  <a:close/>
                  <a:moveTo>
                    <a:pt x="2181" y="3205"/>
                  </a:moveTo>
                  <a:cubicBezTo>
                    <a:pt x="2882" y="3205"/>
                    <a:pt x="3432" y="3792"/>
                    <a:pt x="3394" y="4494"/>
                  </a:cubicBezTo>
                  <a:lnTo>
                    <a:pt x="3394" y="4892"/>
                  </a:lnTo>
                  <a:lnTo>
                    <a:pt x="967" y="4892"/>
                  </a:lnTo>
                  <a:lnTo>
                    <a:pt x="967" y="4494"/>
                  </a:lnTo>
                  <a:cubicBezTo>
                    <a:pt x="929" y="3792"/>
                    <a:pt x="1479" y="3205"/>
                    <a:pt x="2181" y="3205"/>
                  </a:cubicBezTo>
                  <a:close/>
                  <a:moveTo>
                    <a:pt x="2181" y="0"/>
                  </a:moveTo>
                  <a:cubicBezTo>
                    <a:pt x="721" y="0"/>
                    <a:pt x="0" y="1783"/>
                    <a:pt x="1043" y="2806"/>
                  </a:cubicBezTo>
                  <a:cubicBezTo>
                    <a:pt x="493" y="3186"/>
                    <a:pt x="152" y="3811"/>
                    <a:pt x="152" y="4494"/>
                  </a:cubicBezTo>
                  <a:lnTo>
                    <a:pt x="152" y="5309"/>
                  </a:lnTo>
                  <a:cubicBezTo>
                    <a:pt x="152" y="5537"/>
                    <a:pt x="342" y="5708"/>
                    <a:pt x="550" y="5708"/>
                  </a:cubicBezTo>
                  <a:lnTo>
                    <a:pt x="3812" y="5708"/>
                  </a:lnTo>
                  <a:cubicBezTo>
                    <a:pt x="4039" y="5708"/>
                    <a:pt x="4229" y="5537"/>
                    <a:pt x="4229" y="5309"/>
                  </a:cubicBezTo>
                  <a:lnTo>
                    <a:pt x="4229" y="4494"/>
                  </a:lnTo>
                  <a:cubicBezTo>
                    <a:pt x="4229" y="3811"/>
                    <a:pt x="3887" y="3186"/>
                    <a:pt x="3319" y="2806"/>
                  </a:cubicBezTo>
                  <a:cubicBezTo>
                    <a:pt x="4380" y="1783"/>
                    <a:pt x="3641" y="0"/>
                    <a:pt x="2181"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32"/>
            <p:cNvSpPr/>
            <p:nvPr/>
          </p:nvSpPr>
          <p:spPr>
            <a:xfrm>
              <a:off x="3511238" y="3278000"/>
              <a:ext cx="71125" cy="61275"/>
            </a:xfrm>
            <a:custGeom>
              <a:rect b="b" l="l" r="r" t="t"/>
              <a:pathLst>
                <a:path extrusionOk="0" h="2451" w="2845">
                  <a:moveTo>
                    <a:pt x="1625" y="828"/>
                  </a:moveTo>
                  <a:cubicBezTo>
                    <a:pt x="1830" y="828"/>
                    <a:pt x="2029" y="994"/>
                    <a:pt x="2029" y="1237"/>
                  </a:cubicBezTo>
                  <a:cubicBezTo>
                    <a:pt x="2029" y="1465"/>
                    <a:pt x="1859" y="1635"/>
                    <a:pt x="1631" y="1635"/>
                  </a:cubicBezTo>
                  <a:cubicBezTo>
                    <a:pt x="1271" y="1635"/>
                    <a:pt x="1081" y="1199"/>
                    <a:pt x="1347" y="953"/>
                  </a:cubicBezTo>
                  <a:cubicBezTo>
                    <a:pt x="1427" y="866"/>
                    <a:pt x="1527" y="828"/>
                    <a:pt x="1625" y="828"/>
                  </a:cubicBezTo>
                  <a:close/>
                  <a:moveTo>
                    <a:pt x="1618" y="1"/>
                  </a:moveTo>
                  <a:cubicBezTo>
                    <a:pt x="1317" y="1"/>
                    <a:pt x="1010" y="113"/>
                    <a:pt x="759" y="365"/>
                  </a:cubicBezTo>
                  <a:cubicBezTo>
                    <a:pt x="0" y="1142"/>
                    <a:pt x="531" y="2451"/>
                    <a:pt x="1631" y="2451"/>
                  </a:cubicBezTo>
                  <a:cubicBezTo>
                    <a:pt x="2314" y="2451"/>
                    <a:pt x="2845" y="1901"/>
                    <a:pt x="2845" y="1237"/>
                  </a:cubicBezTo>
                  <a:cubicBezTo>
                    <a:pt x="2845" y="493"/>
                    <a:pt x="2246" y="1"/>
                    <a:pt x="1618"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32"/>
            <p:cNvSpPr/>
            <p:nvPr/>
          </p:nvSpPr>
          <p:spPr>
            <a:xfrm>
              <a:off x="3602713" y="3278000"/>
              <a:ext cx="71625" cy="61275"/>
            </a:xfrm>
            <a:custGeom>
              <a:rect b="b" l="l" r="r" t="t"/>
              <a:pathLst>
                <a:path extrusionOk="0" h="2451" w="2865">
                  <a:moveTo>
                    <a:pt x="1233" y="820"/>
                  </a:moveTo>
                  <a:cubicBezTo>
                    <a:pt x="1594" y="820"/>
                    <a:pt x="1783" y="1256"/>
                    <a:pt x="1518" y="1521"/>
                  </a:cubicBezTo>
                  <a:cubicBezTo>
                    <a:pt x="1438" y="1608"/>
                    <a:pt x="1336" y="1646"/>
                    <a:pt x="1235" y="1646"/>
                  </a:cubicBezTo>
                  <a:cubicBezTo>
                    <a:pt x="1024" y="1646"/>
                    <a:pt x="816" y="1480"/>
                    <a:pt x="816" y="1237"/>
                  </a:cubicBezTo>
                  <a:cubicBezTo>
                    <a:pt x="816" y="1009"/>
                    <a:pt x="1006" y="820"/>
                    <a:pt x="1233" y="820"/>
                  </a:cubicBezTo>
                  <a:close/>
                  <a:moveTo>
                    <a:pt x="1236" y="1"/>
                  </a:moveTo>
                  <a:cubicBezTo>
                    <a:pt x="608" y="1"/>
                    <a:pt x="1" y="493"/>
                    <a:pt x="1" y="1237"/>
                  </a:cubicBezTo>
                  <a:cubicBezTo>
                    <a:pt x="1" y="1901"/>
                    <a:pt x="551" y="2451"/>
                    <a:pt x="1233" y="2451"/>
                  </a:cubicBezTo>
                  <a:cubicBezTo>
                    <a:pt x="2314" y="2451"/>
                    <a:pt x="2864" y="1142"/>
                    <a:pt x="2087" y="365"/>
                  </a:cubicBezTo>
                  <a:cubicBezTo>
                    <a:pt x="1841" y="113"/>
                    <a:pt x="1536" y="1"/>
                    <a:pt x="123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32"/>
            <p:cNvSpPr/>
            <p:nvPr/>
          </p:nvSpPr>
          <p:spPr>
            <a:xfrm>
              <a:off x="3673838" y="3278100"/>
              <a:ext cx="71600" cy="61275"/>
            </a:xfrm>
            <a:custGeom>
              <a:rect b="b" l="l" r="r" t="t"/>
              <a:pathLst>
                <a:path extrusionOk="0" h="2451" w="2864">
                  <a:moveTo>
                    <a:pt x="1638" y="824"/>
                  </a:moveTo>
                  <a:cubicBezTo>
                    <a:pt x="1849" y="824"/>
                    <a:pt x="2048" y="990"/>
                    <a:pt x="2048" y="1233"/>
                  </a:cubicBezTo>
                  <a:cubicBezTo>
                    <a:pt x="2048" y="1461"/>
                    <a:pt x="1858" y="1631"/>
                    <a:pt x="1650" y="1631"/>
                  </a:cubicBezTo>
                  <a:cubicBezTo>
                    <a:pt x="1271" y="1631"/>
                    <a:pt x="1100" y="1195"/>
                    <a:pt x="1346" y="949"/>
                  </a:cubicBezTo>
                  <a:cubicBezTo>
                    <a:pt x="1433" y="862"/>
                    <a:pt x="1537" y="824"/>
                    <a:pt x="1638" y="824"/>
                  </a:cubicBezTo>
                  <a:close/>
                  <a:moveTo>
                    <a:pt x="1650" y="0"/>
                  </a:moveTo>
                  <a:cubicBezTo>
                    <a:pt x="550" y="0"/>
                    <a:pt x="0" y="1328"/>
                    <a:pt x="778" y="2086"/>
                  </a:cubicBezTo>
                  <a:cubicBezTo>
                    <a:pt x="1030" y="2338"/>
                    <a:pt x="1338" y="2451"/>
                    <a:pt x="1639" y="2451"/>
                  </a:cubicBezTo>
                  <a:cubicBezTo>
                    <a:pt x="2266" y="2451"/>
                    <a:pt x="2863" y="1963"/>
                    <a:pt x="2863" y="1233"/>
                  </a:cubicBezTo>
                  <a:cubicBezTo>
                    <a:pt x="2863" y="550"/>
                    <a:pt x="2313" y="0"/>
                    <a:pt x="1650"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32"/>
            <p:cNvSpPr/>
            <p:nvPr/>
          </p:nvSpPr>
          <p:spPr>
            <a:xfrm>
              <a:off x="3332038" y="3524125"/>
              <a:ext cx="101950" cy="141275"/>
            </a:xfrm>
            <a:custGeom>
              <a:rect b="b" l="l" r="r" t="t"/>
              <a:pathLst>
                <a:path extrusionOk="0" h="5651" w="4078">
                  <a:moveTo>
                    <a:pt x="2030" y="806"/>
                  </a:moveTo>
                  <a:cubicBezTo>
                    <a:pt x="2423" y="806"/>
                    <a:pt x="2817" y="1062"/>
                    <a:pt x="2845" y="1574"/>
                  </a:cubicBezTo>
                  <a:lnTo>
                    <a:pt x="2845" y="2390"/>
                  </a:lnTo>
                  <a:lnTo>
                    <a:pt x="1214" y="2390"/>
                  </a:lnTo>
                  <a:lnTo>
                    <a:pt x="1214" y="1574"/>
                  </a:lnTo>
                  <a:cubicBezTo>
                    <a:pt x="1243" y="1062"/>
                    <a:pt x="1636" y="806"/>
                    <a:pt x="2030" y="806"/>
                  </a:cubicBezTo>
                  <a:close/>
                  <a:moveTo>
                    <a:pt x="3243" y="3205"/>
                  </a:moveTo>
                  <a:lnTo>
                    <a:pt x="3243" y="4836"/>
                  </a:lnTo>
                  <a:lnTo>
                    <a:pt x="816" y="4836"/>
                  </a:lnTo>
                  <a:lnTo>
                    <a:pt x="816" y="3205"/>
                  </a:lnTo>
                  <a:close/>
                  <a:moveTo>
                    <a:pt x="2030" y="0"/>
                  </a:moveTo>
                  <a:cubicBezTo>
                    <a:pt x="1158" y="0"/>
                    <a:pt x="437" y="702"/>
                    <a:pt x="399" y="1574"/>
                  </a:cubicBezTo>
                  <a:lnTo>
                    <a:pt x="399" y="2390"/>
                  </a:lnTo>
                  <a:cubicBezTo>
                    <a:pt x="191" y="2390"/>
                    <a:pt x="1" y="2579"/>
                    <a:pt x="1" y="2788"/>
                  </a:cubicBezTo>
                  <a:lnTo>
                    <a:pt x="1" y="5234"/>
                  </a:lnTo>
                  <a:cubicBezTo>
                    <a:pt x="1" y="5461"/>
                    <a:pt x="191" y="5651"/>
                    <a:pt x="399" y="5651"/>
                  </a:cubicBezTo>
                  <a:lnTo>
                    <a:pt x="3661" y="5651"/>
                  </a:lnTo>
                  <a:cubicBezTo>
                    <a:pt x="3888" y="5651"/>
                    <a:pt x="4078" y="5461"/>
                    <a:pt x="4078" y="5234"/>
                  </a:cubicBezTo>
                  <a:lnTo>
                    <a:pt x="4078" y="2788"/>
                  </a:lnTo>
                  <a:cubicBezTo>
                    <a:pt x="4078" y="2579"/>
                    <a:pt x="3888" y="2390"/>
                    <a:pt x="3661" y="2390"/>
                  </a:cubicBezTo>
                  <a:lnTo>
                    <a:pt x="3661" y="1574"/>
                  </a:lnTo>
                  <a:cubicBezTo>
                    <a:pt x="3623" y="702"/>
                    <a:pt x="2921" y="0"/>
                    <a:pt x="2030"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32"/>
            <p:cNvSpPr/>
            <p:nvPr/>
          </p:nvSpPr>
          <p:spPr>
            <a:xfrm>
              <a:off x="3511238" y="3542975"/>
              <a:ext cx="71125" cy="61275"/>
            </a:xfrm>
            <a:custGeom>
              <a:rect b="b" l="l" r="r" t="t"/>
              <a:pathLst>
                <a:path extrusionOk="0" h="2451" w="2845">
                  <a:moveTo>
                    <a:pt x="1625" y="818"/>
                  </a:moveTo>
                  <a:cubicBezTo>
                    <a:pt x="1830" y="818"/>
                    <a:pt x="2029" y="975"/>
                    <a:pt x="2029" y="1218"/>
                  </a:cubicBezTo>
                  <a:cubicBezTo>
                    <a:pt x="2029" y="1446"/>
                    <a:pt x="1859" y="1636"/>
                    <a:pt x="1631" y="1636"/>
                  </a:cubicBezTo>
                  <a:cubicBezTo>
                    <a:pt x="1271" y="1636"/>
                    <a:pt x="1081" y="1200"/>
                    <a:pt x="1347" y="934"/>
                  </a:cubicBezTo>
                  <a:cubicBezTo>
                    <a:pt x="1427" y="854"/>
                    <a:pt x="1526" y="818"/>
                    <a:pt x="1625" y="818"/>
                  </a:cubicBezTo>
                  <a:close/>
                  <a:moveTo>
                    <a:pt x="1620" y="0"/>
                  </a:moveTo>
                  <a:cubicBezTo>
                    <a:pt x="1319" y="0"/>
                    <a:pt x="1011" y="113"/>
                    <a:pt x="759" y="365"/>
                  </a:cubicBezTo>
                  <a:cubicBezTo>
                    <a:pt x="0" y="1143"/>
                    <a:pt x="550" y="2451"/>
                    <a:pt x="1631" y="2451"/>
                  </a:cubicBezTo>
                  <a:cubicBezTo>
                    <a:pt x="2314" y="2451"/>
                    <a:pt x="2845" y="1901"/>
                    <a:pt x="2845" y="1218"/>
                  </a:cubicBezTo>
                  <a:cubicBezTo>
                    <a:pt x="2845" y="488"/>
                    <a:pt x="2247" y="0"/>
                    <a:pt x="1620"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32"/>
            <p:cNvSpPr/>
            <p:nvPr/>
          </p:nvSpPr>
          <p:spPr>
            <a:xfrm>
              <a:off x="3602713" y="3542975"/>
              <a:ext cx="71625" cy="61275"/>
            </a:xfrm>
            <a:custGeom>
              <a:rect b="b" l="l" r="r" t="t"/>
              <a:pathLst>
                <a:path extrusionOk="0" h="2451" w="2865">
                  <a:moveTo>
                    <a:pt x="1233" y="820"/>
                  </a:moveTo>
                  <a:cubicBezTo>
                    <a:pt x="1594" y="820"/>
                    <a:pt x="1783" y="1256"/>
                    <a:pt x="1518" y="1522"/>
                  </a:cubicBezTo>
                  <a:cubicBezTo>
                    <a:pt x="1439" y="1601"/>
                    <a:pt x="1338" y="1637"/>
                    <a:pt x="1238" y="1637"/>
                  </a:cubicBezTo>
                  <a:cubicBezTo>
                    <a:pt x="1026" y="1637"/>
                    <a:pt x="816" y="1476"/>
                    <a:pt x="816" y="1218"/>
                  </a:cubicBezTo>
                  <a:cubicBezTo>
                    <a:pt x="816" y="1010"/>
                    <a:pt x="1006" y="820"/>
                    <a:pt x="1233" y="820"/>
                  </a:cubicBezTo>
                  <a:close/>
                  <a:moveTo>
                    <a:pt x="1239" y="0"/>
                  </a:moveTo>
                  <a:cubicBezTo>
                    <a:pt x="607" y="0"/>
                    <a:pt x="1" y="488"/>
                    <a:pt x="1" y="1218"/>
                  </a:cubicBezTo>
                  <a:cubicBezTo>
                    <a:pt x="1" y="1901"/>
                    <a:pt x="551" y="2451"/>
                    <a:pt x="1233" y="2451"/>
                  </a:cubicBezTo>
                  <a:cubicBezTo>
                    <a:pt x="2314" y="2451"/>
                    <a:pt x="2864" y="1143"/>
                    <a:pt x="2106" y="365"/>
                  </a:cubicBezTo>
                  <a:cubicBezTo>
                    <a:pt x="1853" y="113"/>
                    <a:pt x="1543" y="0"/>
                    <a:pt x="1239"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32"/>
            <p:cNvSpPr/>
            <p:nvPr/>
          </p:nvSpPr>
          <p:spPr>
            <a:xfrm>
              <a:off x="3569063" y="3645000"/>
              <a:ext cx="169725" cy="20400"/>
            </a:xfrm>
            <a:custGeom>
              <a:rect b="b" l="l" r="r" t="t"/>
              <a:pathLst>
                <a:path extrusionOk="0" h="816" w="6789">
                  <a:moveTo>
                    <a:pt x="532" y="1"/>
                  </a:moveTo>
                  <a:cubicBezTo>
                    <a:pt x="1" y="1"/>
                    <a:pt x="1" y="816"/>
                    <a:pt x="532" y="816"/>
                  </a:cubicBezTo>
                  <a:lnTo>
                    <a:pt x="6239" y="816"/>
                  </a:lnTo>
                  <a:cubicBezTo>
                    <a:pt x="6789" y="816"/>
                    <a:pt x="6789" y="1"/>
                    <a:pt x="6239"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32"/>
            <p:cNvSpPr/>
            <p:nvPr/>
          </p:nvSpPr>
          <p:spPr>
            <a:xfrm>
              <a:off x="3569063" y="3380025"/>
              <a:ext cx="169725" cy="20400"/>
            </a:xfrm>
            <a:custGeom>
              <a:rect b="b" l="l" r="r" t="t"/>
              <a:pathLst>
                <a:path extrusionOk="0" h="816" w="6789">
                  <a:moveTo>
                    <a:pt x="532" y="0"/>
                  </a:moveTo>
                  <a:cubicBezTo>
                    <a:pt x="1" y="0"/>
                    <a:pt x="1" y="816"/>
                    <a:pt x="532" y="816"/>
                  </a:cubicBezTo>
                  <a:lnTo>
                    <a:pt x="6239" y="816"/>
                  </a:lnTo>
                  <a:cubicBezTo>
                    <a:pt x="6789" y="816"/>
                    <a:pt x="6789" y="0"/>
                    <a:pt x="6239"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32"/>
            <p:cNvSpPr/>
            <p:nvPr/>
          </p:nvSpPr>
          <p:spPr>
            <a:xfrm>
              <a:off x="3281338" y="3217425"/>
              <a:ext cx="520975" cy="223775"/>
            </a:xfrm>
            <a:custGeom>
              <a:rect b="b" l="l" r="r" t="t"/>
              <a:pathLst>
                <a:path extrusionOk="0" h="8951" w="20839">
                  <a:moveTo>
                    <a:pt x="7319" y="816"/>
                  </a:moveTo>
                  <a:lnTo>
                    <a:pt x="7319" y="8135"/>
                  </a:lnTo>
                  <a:lnTo>
                    <a:pt x="1214" y="8135"/>
                  </a:lnTo>
                  <a:cubicBezTo>
                    <a:pt x="986" y="8135"/>
                    <a:pt x="815" y="7945"/>
                    <a:pt x="815" y="7737"/>
                  </a:cubicBezTo>
                  <a:lnTo>
                    <a:pt x="815" y="1214"/>
                  </a:lnTo>
                  <a:cubicBezTo>
                    <a:pt x="815" y="986"/>
                    <a:pt x="986" y="816"/>
                    <a:pt x="1214" y="816"/>
                  </a:cubicBezTo>
                  <a:close/>
                  <a:moveTo>
                    <a:pt x="19625" y="816"/>
                  </a:moveTo>
                  <a:cubicBezTo>
                    <a:pt x="19853" y="816"/>
                    <a:pt x="20042" y="986"/>
                    <a:pt x="20042" y="1214"/>
                  </a:cubicBezTo>
                  <a:lnTo>
                    <a:pt x="20042" y="7737"/>
                  </a:lnTo>
                  <a:cubicBezTo>
                    <a:pt x="20042" y="7945"/>
                    <a:pt x="19853" y="8135"/>
                    <a:pt x="19625" y="8135"/>
                  </a:cubicBezTo>
                  <a:lnTo>
                    <a:pt x="8135" y="8135"/>
                  </a:lnTo>
                  <a:lnTo>
                    <a:pt x="8135" y="816"/>
                  </a:lnTo>
                  <a:close/>
                  <a:moveTo>
                    <a:pt x="1214" y="0"/>
                  </a:moveTo>
                  <a:cubicBezTo>
                    <a:pt x="531" y="0"/>
                    <a:pt x="0" y="531"/>
                    <a:pt x="0" y="1214"/>
                  </a:cubicBezTo>
                  <a:lnTo>
                    <a:pt x="0" y="7737"/>
                  </a:lnTo>
                  <a:cubicBezTo>
                    <a:pt x="0" y="8400"/>
                    <a:pt x="531" y="8950"/>
                    <a:pt x="1214" y="8950"/>
                  </a:cubicBezTo>
                  <a:lnTo>
                    <a:pt x="19625" y="8950"/>
                  </a:lnTo>
                  <a:cubicBezTo>
                    <a:pt x="20308" y="8950"/>
                    <a:pt x="20839" y="8400"/>
                    <a:pt x="20839" y="7737"/>
                  </a:cubicBezTo>
                  <a:lnTo>
                    <a:pt x="20839" y="1214"/>
                  </a:lnTo>
                  <a:cubicBezTo>
                    <a:pt x="20839" y="531"/>
                    <a:pt x="20308" y="0"/>
                    <a:pt x="19625"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32"/>
            <p:cNvSpPr/>
            <p:nvPr/>
          </p:nvSpPr>
          <p:spPr>
            <a:xfrm>
              <a:off x="3281338" y="3481925"/>
              <a:ext cx="520975" cy="224250"/>
            </a:xfrm>
            <a:custGeom>
              <a:rect b="b" l="l" r="r" t="t"/>
              <a:pathLst>
                <a:path extrusionOk="0" h="8970" w="20839">
                  <a:moveTo>
                    <a:pt x="7319" y="816"/>
                  </a:moveTo>
                  <a:lnTo>
                    <a:pt x="7319" y="8154"/>
                  </a:lnTo>
                  <a:lnTo>
                    <a:pt x="1214" y="8154"/>
                  </a:lnTo>
                  <a:cubicBezTo>
                    <a:pt x="986" y="8154"/>
                    <a:pt x="815" y="7965"/>
                    <a:pt x="815" y="7737"/>
                  </a:cubicBezTo>
                  <a:lnTo>
                    <a:pt x="815" y="1233"/>
                  </a:lnTo>
                  <a:cubicBezTo>
                    <a:pt x="815" y="1006"/>
                    <a:pt x="986" y="816"/>
                    <a:pt x="1214" y="816"/>
                  </a:cubicBezTo>
                  <a:close/>
                  <a:moveTo>
                    <a:pt x="19625" y="816"/>
                  </a:moveTo>
                  <a:cubicBezTo>
                    <a:pt x="19853" y="816"/>
                    <a:pt x="20042" y="1006"/>
                    <a:pt x="20042" y="1233"/>
                  </a:cubicBezTo>
                  <a:lnTo>
                    <a:pt x="20042" y="7737"/>
                  </a:lnTo>
                  <a:cubicBezTo>
                    <a:pt x="20042" y="7965"/>
                    <a:pt x="19853" y="8154"/>
                    <a:pt x="19625" y="8154"/>
                  </a:cubicBezTo>
                  <a:lnTo>
                    <a:pt x="8135" y="8154"/>
                  </a:lnTo>
                  <a:lnTo>
                    <a:pt x="8135" y="816"/>
                  </a:lnTo>
                  <a:close/>
                  <a:moveTo>
                    <a:pt x="1214" y="1"/>
                  </a:moveTo>
                  <a:cubicBezTo>
                    <a:pt x="531" y="1"/>
                    <a:pt x="0" y="551"/>
                    <a:pt x="0" y="1233"/>
                  </a:cubicBezTo>
                  <a:lnTo>
                    <a:pt x="0" y="7737"/>
                  </a:lnTo>
                  <a:cubicBezTo>
                    <a:pt x="0" y="8420"/>
                    <a:pt x="531" y="8970"/>
                    <a:pt x="1214" y="8970"/>
                  </a:cubicBezTo>
                  <a:lnTo>
                    <a:pt x="19625" y="8970"/>
                  </a:lnTo>
                  <a:cubicBezTo>
                    <a:pt x="20308" y="8970"/>
                    <a:pt x="20839" y="8420"/>
                    <a:pt x="20839" y="7737"/>
                  </a:cubicBezTo>
                  <a:lnTo>
                    <a:pt x="20839" y="1233"/>
                  </a:lnTo>
                  <a:cubicBezTo>
                    <a:pt x="20839" y="551"/>
                    <a:pt x="20308" y="1"/>
                    <a:pt x="19625"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9" name="Google Shape;3999;p32"/>
          <p:cNvGrpSpPr/>
          <p:nvPr/>
        </p:nvGrpSpPr>
        <p:grpSpPr>
          <a:xfrm>
            <a:off x="4389118" y="2484185"/>
            <a:ext cx="365764" cy="365736"/>
            <a:chOff x="3962513" y="3253150"/>
            <a:chExt cx="497300" cy="497600"/>
          </a:xfrm>
        </p:grpSpPr>
        <p:sp>
          <p:nvSpPr>
            <p:cNvPr id="4000" name="Google Shape;4000;p32"/>
            <p:cNvSpPr/>
            <p:nvPr/>
          </p:nvSpPr>
          <p:spPr>
            <a:xfrm>
              <a:off x="4330363" y="3565850"/>
              <a:ext cx="119500" cy="174925"/>
            </a:xfrm>
            <a:custGeom>
              <a:rect b="b" l="l" r="r" t="t"/>
              <a:pathLst>
                <a:path extrusionOk="0" h="6997" w="4780">
                  <a:moveTo>
                    <a:pt x="1" y="0"/>
                  </a:moveTo>
                  <a:lnTo>
                    <a:pt x="1" y="6997"/>
                  </a:lnTo>
                  <a:lnTo>
                    <a:pt x="4779" y="6997"/>
                  </a:lnTo>
                  <a:lnTo>
                    <a:pt x="4779"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32"/>
            <p:cNvSpPr/>
            <p:nvPr/>
          </p:nvSpPr>
          <p:spPr>
            <a:xfrm>
              <a:off x="4209088" y="3262750"/>
              <a:ext cx="217550" cy="195950"/>
            </a:xfrm>
            <a:custGeom>
              <a:rect b="b" l="l" r="r" t="t"/>
              <a:pathLst>
                <a:path extrusionOk="0" h="7838" w="8702">
                  <a:moveTo>
                    <a:pt x="6474" y="1"/>
                  </a:moveTo>
                  <a:cubicBezTo>
                    <a:pt x="5696" y="1"/>
                    <a:pt x="4933" y="537"/>
                    <a:pt x="4662" y="1335"/>
                  </a:cubicBezTo>
                  <a:cubicBezTo>
                    <a:pt x="4302" y="2643"/>
                    <a:pt x="3430" y="3743"/>
                    <a:pt x="2254" y="4388"/>
                  </a:cubicBezTo>
                  <a:lnTo>
                    <a:pt x="2065" y="4217"/>
                  </a:lnTo>
                  <a:cubicBezTo>
                    <a:pt x="1853" y="4006"/>
                    <a:pt x="1617" y="3917"/>
                    <a:pt x="1390" y="3917"/>
                  </a:cubicBezTo>
                  <a:cubicBezTo>
                    <a:pt x="643" y="3917"/>
                    <a:pt x="1" y="4884"/>
                    <a:pt x="699" y="5582"/>
                  </a:cubicBezTo>
                  <a:lnTo>
                    <a:pt x="2614" y="7516"/>
                  </a:lnTo>
                  <a:cubicBezTo>
                    <a:pt x="2828" y="7743"/>
                    <a:pt x="3070" y="7837"/>
                    <a:pt x="3304" y="7837"/>
                  </a:cubicBezTo>
                  <a:cubicBezTo>
                    <a:pt x="4068" y="7837"/>
                    <a:pt x="4739" y="6829"/>
                    <a:pt x="3999" y="6132"/>
                  </a:cubicBezTo>
                  <a:lnTo>
                    <a:pt x="3809" y="5962"/>
                  </a:lnTo>
                  <a:cubicBezTo>
                    <a:pt x="4473" y="4786"/>
                    <a:pt x="5572" y="3914"/>
                    <a:pt x="6862" y="3535"/>
                  </a:cubicBezTo>
                  <a:cubicBezTo>
                    <a:pt x="8094" y="3136"/>
                    <a:pt x="8701" y="1544"/>
                    <a:pt x="7677" y="520"/>
                  </a:cubicBezTo>
                  <a:cubicBezTo>
                    <a:pt x="7323" y="159"/>
                    <a:pt x="6896" y="1"/>
                    <a:pt x="6474" y="1"/>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32"/>
            <p:cNvSpPr/>
            <p:nvPr/>
          </p:nvSpPr>
          <p:spPr>
            <a:xfrm>
              <a:off x="4210913" y="3565850"/>
              <a:ext cx="119475" cy="174925"/>
            </a:xfrm>
            <a:custGeom>
              <a:rect b="b" l="l" r="r" t="t"/>
              <a:pathLst>
                <a:path extrusionOk="0" h="6997" w="4779">
                  <a:moveTo>
                    <a:pt x="1" y="0"/>
                  </a:moveTo>
                  <a:lnTo>
                    <a:pt x="1" y="6997"/>
                  </a:lnTo>
                  <a:lnTo>
                    <a:pt x="4779" y="6997"/>
                  </a:lnTo>
                  <a:lnTo>
                    <a:pt x="4779" y="0"/>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32"/>
            <p:cNvSpPr/>
            <p:nvPr/>
          </p:nvSpPr>
          <p:spPr>
            <a:xfrm>
              <a:off x="4091463" y="3565850"/>
              <a:ext cx="119950" cy="174925"/>
            </a:xfrm>
            <a:custGeom>
              <a:rect b="b" l="l" r="r" t="t"/>
              <a:pathLst>
                <a:path extrusionOk="0" h="6997" w="4798">
                  <a:moveTo>
                    <a:pt x="2427" y="0"/>
                  </a:moveTo>
                  <a:lnTo>
                    <a:pt x="0" y="1877"/>
                  </a:lnTo>
                  <a:lnTo>
                    <a:pt x="0" y="6997"/>
                  </a:lnTo>
                  <a:lnTo>
                    <a:pt x="4798" y="6997"/>
                  </a:lnTo>
                  <a:lnTo>
                    <a:pt x="4798" y="0"/>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32"/>
            <p:cNvSpPr/>
            <p:nvPr/>
          </p:nvSpPr>
          <p:spPr>
            <a:xfrm>
              <a:off x="3972463" y="3406100"/>
              <a:ext cx="298675" cy="334675"/>
            </a:xfrm>
            <a:custGeom>
              <a:rect b="b" l="l" r="r" t="t"/>
              <a:pathLst>
                <a:path extrusionOk="0" h="13387" w="11947">
                  <a:moveTo>
                    <a:pt x="10297" y="0"/>
                  </a:moveTo>
                  <a:lnTo>
                    <a:pt x="4381" y="5916"/>
                  </a:lnTo>
                  <a:cubicBezTo>
                    <a:pt x="4248" y="6049"/>
                    <a:pt x="4135" y="6219"/>
                    <a:pt x="4078" y="6390"/>
                  </a:cubicBezTo>
                  <a:lnTo>
                    <a:pt x="1" y="6390"/>
                  </a:lnTo>
                  <a:lnTo>
                    <a:pt x="1" y="13387"/>
                  </a:lnTo>
                  <a:lnTo>
                    <a:pt x="4760" y="13387"/>
                  </a:lnTo>
                  <a:lnTo>
                    <a:pt x="4760" y="8267"/>
                  </a:lnTo>
                  <a:lnTo>
                    <a:pt x="5121" y="7907"/>
                  </a:lnTo>
                  <a:cubicBezTo>
                    <a:pt x="5142" y="7908"/>
                    <a:pt x="5164" y="7909"/>
                    <a:pt x="5185" y="7909"/>
                  </a:cubicBezTo>
                  <a:cubicBezTo>
                    <a:pt x="5502" y="7909"/>
                    <a:pt x="5799" y="7779"/>
                    <a:pt x="6012" y="7566"/>
                  </a:cubicBezTo>
                  <a:lnTo>
                    <a:pt x="11947" y="1631"/>
                  </a:lnTo>
                  <a:lnTo>
                    <a:pt x="10297" y="0"/>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32"/>
            <p:cNvSpPr/>
            <p:nvPr/>
          </p:nvSpPr>
          <p:spPr>
            <a:xfrm>
              <a:off x="4398288" y="3595200"/>
              <a:ext cx="22650" cy="19075"/>
            </a:xfrm>
            <a:custGeom>
              <a:rect b="b" l="l" r="r" t="t"/>
              <a:pathLst>
                <a:path extrusionOk="0" h="763" w="906">
                  <a:moveTo>
                    <a:pt x="539" y="0"/>
                  </a:moveTo>
                  <a:cubicBezTo>
                    <a:pt x="528" y="0"/>
                    <a:pt x="518" y="1"/>
                    <a:pt x="507" y="2"/>
                  </a:cubicBezTo>
                  <a:cubicBezTo>
                    <a:pt x="500" y="1"/>
                    <a:pt x="493" y="1"/>
                    <a:pt x="486" y="1"/>
                  </a:cubicBezTo>
                  <a:cubicBezTo>
                    <a:pt x="159" y="1"/>
                    <a:pt x="1" y="424"/>
                    <a:pt x="242" y="646"/>
                  </a:cubicBezTo>
                  <a:cubicBezTo>
                    <a:pt x="322" y="727"/>
                    <a:pt x="421" y="763"/>
                    <a:pt x="518" y="763"/>
                  </a:cubicBezTo>
                  <a:cubicBezTo>
                    <a:pt x="717" y="763"/>
                    <a:pt x="906" y="611"/>
                    <a:pt x="906" y="381"/>
                  </a:cubicBezTo>
                  <a:cubicBezTo>
                    <a:pt x="906" y="182"/>
                    <a:pt x="750" y="0"/>
                    <a:pt x="539"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32"/>
            <p:cNvSpPr/>
            <p:nvPr/>
          </p:nvSpPr>
          <p:spPr>
            <a:xfrm>
              <a:off x="3962513" y="3253150"/>
              <a:ext cx="497300" cy="497600"/>
            </a:xfrm>
            <a:custGeom>
              <a:rect b="b" l="l" r="r" t="t"/>
              <a:pathLst>
                <a:path extrusionOk="0" h="19904" w="19892">
                  <a:moveTo>
                    <a:pt x="16336" y="787"/>
                  </a:moveTo>
                  <a:cubicBezTo>
                    <a:pt x="16663" y="787"/>
                    <a:pt x="16995" y="908"/>
                    <a:pt x="17275" y="1188"/>
                  </a:cubicBezTo>
                  <a:cubicBezTo>
                    <a:pt x="18071" y="1984"/>
                    <a:pt x="17559" y="3236"/>
                    <a:pt x="16592" y="3558"/>
                  </a:cubicBezTo>
                  <a:cubicBezTo>
                    <a:pt x="15151" y="4032"/>
                    <a:pt x="14146" y="4772"/>
                    <a:pt x="13331" y="6137"/>
                  </a:cubicBezTo>
                  <a:cubicBezTo>
                    <a:pt x="13236" y="6289"/>
                    <a:pt x="13255" y="6497"/>
                    <a:pt x="13388" y="6611"/>
                  </a:cubicBezTo>
                  <a:lnTo>
                    <a:pt x="13577" y="6801"/>
                  </a:lnTo>
                  <a:cubicBezTo>
                    <a:pt x="14024" y="7218"/>
                    <a:pt x="13628" y="7822"/>
                    <a:pt x="13170" y="7822"/>
                  </a:cubicBezTo>
                  <a:cubicBezTo>
                    <a:pt x="13026" y="7822"/>
                    <a:pt x="12875" y="7762"/>
                    <a:pt x="12743" y="7616"/>
                  </a:cubicBezTo>
                  <a:lnTo>
                    <a:pt x="10828" y="5701"/>
                  </a:lnTo>
                  <a:cubicBezTo>
                    <a:pt x="10600" y="5473"/>
                    <a:pt x="10600" y="5094"/>
                    <a:pt x="10828" y="4867"/>
                  </a:cubicBezTo>
                  <a:lnTo>
                    <a:pt x="10828" y="4886"/>
                  </a:lnTo>
                  <a:cubicBezTo>
                    <a:pt x="10942" y="4772"/>
                    <a:pt x="11093" y="4715"/>
                    <a:pt x="11245" y="4715"/>
                  </a:cubicBezTo>
                  <a:cubicBezTo>
                    <a:pt x="11397" y="4715"/>
                    <a:pt x="11548" y="4772"/>
                    <a:pt x="11662" y="4886"/>
                  </a:cubicBezTo>
                  <a:lnTo>
                    <a:pt x="11833" y="5056"/>
                  </a:lnTo>
                  <a:cubicBezTo>
                    <a:pt x="11910" y="5134"/>
                    <a:pt x="12007" y="5172"/>
                    <a:pt x="12104" y="5172"/>
                  </a:cubicBezTo>
                  <a:cubicBezTo>
                    <a:pt x="12174" y="5172"/>
                    <a:pt x="12244" y="5153"/>
                    <a:pt x="12307" y="5113"/>
                  </a:cubicBezTo>
                  <a:cubicBezTo>
                    <a:pt x="13691" y="4298"/>
                    <a:pt x="14430" y="3274"/>
                    <a:pt x="14904" y="1852"/>
                  </a:cubicBezTo>
                  <a:cubicBezTo>
                    <a:pt x="15104" y="1229"/>
                    <a:pt x="15711" y="787"/>
                    <a:pt x="16336" y="787"/>
                  </a:cubicBezTo>
                  <a:close/>
                  <a:moveTo>
                    <a:pt x="10695" y="6668"/>
                  </a:moveTo>
                  <a:lnTo>
                    <a:pt x="11795" y="7768"/>
                  </a:lnTo>
                  <a:lnTo>
                    <a:pt x="6144" y="13418"/>
                  </a:lnTo>
                  <a:cubicBezTo>
                    <a:pt x="6005" y="13557"/>
                    <a:pt x="5803" y="13648"/>
                    <a:pt x="5610" y="13648"/>
                  </a:cubicBezTo>
                  <a:cubicBezTo>
                    <a:pt x="5592" y="13648"/>
                    <a:pt x="5574" y="13647"/>
                    <a:pt x="5556" y="13646"/>
                  </a:cubicBezTo>
                  <a:cubicBezTo>
                    <a:pt x="5443" y="13646"/>
                    <a:pt x="5329" y="13684"/>
                    <a:pt x="5253" y="13760"/>
                  </a:cubicBezTo>
                  <a:cubicBezTo>
                    <a:pt x="5139" y="13873"/>
                    <a:pt x="5443" y="13570"/>
                    <a:pt x="3945" y="15068"/>
                  </a:cubicBezTo>
                  <a:cubicBezTo>
                    <a:pt x="3865" y="15140"/>
                    <a:pt x="3777" y="15170"/>
                    <a:pt x="3693" y="15170"/>
                  </a:cubicBezTo>
                  <a:cubicBezTo>
                    <a:pt x="3398" y="15170"/>
                    <a:pt x="3144" y="14798"/>
                    <a:pt x="3395" y="14518"/>
                  </a:cubicBezTo>
                  <a:lnTo>
                    <a:pt x="4703" y="13210"/>
                  </a:lnTo>
                  <a:cubicBezTo>
                    <a:pt x="4779" y="13115"/>
                    <a:pt x="4817" y="13020"/>
                    <a:pt x="4817" y="12906"/>
                  </a:cubicBezTo>
                  <a:cubicBezTo>
                    <a:pt x="4798" y="12679"/>
                    <a:pt x="4893" y="12470"/>
                    <a:pt x="5045" y="12318"/>
                  </a:cubicBezTo>
                  <a:lnTo>
                    <a:pt x="10695" y="6668"/>
                  </a:lnTo>
                  <a:close/>
                  <a:moveTo>
                    <a:pt x="3907" y="12906"/>
                  </a:moveTo>
                  <a:lnTo>
                    <a:pt x="2845" y="13968"/>
                  </a:lnTo>
                  <a:cubicBezTo>
                    <a:pt x="2018" y="14809"/>
                    <a:pt x="2789" y="15972"/>
                    <a:pt x="3689" y="15972"/>
                  </a:cubicBezTo>
                  <a:cubicBezTo>
                    <a:pt x="3966" y="15972"/>
                    <a:pt x="4255" y="15862"/>
                    <a:pt x="4514" y="15599"/>
                  </a:cubicBezTo>
                  <a:lnTo>
                    <a:pt x="4798" y="15314"/>
                  </a:lnTo>
                  <a:lnTo>
                    <a:pt x="4798" y="19107"/>
                  </a:lnTo>
                  <a:lnTo>
                    <a:pt x="778" y="19107"/>
                  </a:lnTo>
                  <a:lnTo>
                    <a:pt x="778" y="12906"/>
                  </a:lnTo>
                  <a:close/>
                  <a:moveTo>
                    <a:pt x="7756" y="12887"/>
                  </a:moveTo>
                  <a:lnTo>
                    <a:pt x="9557" y="12906"/>
                  </a:lnTo>
                  <a:lnTo>
                    <a:pt x="9557" y="19107"/>
                  </a:lnTo>
                  <a:lnTo>
                    <a:pt x="5556" y="19107"/>
                  </a:lnTo>
                  <a:lnTo>
                    <a:pt x="5556" y="14537"/>
                  </a:lnTo>
                  <a:lnTo>
                    <a:pt x="5689" y="14404"/>
                  </a:lnTo>
                  <a:cubicBezTo>
                    <a:pt x="6068" y="14385"/>
                    <a:pt x="6429" y="14215"/>
                    <a:pt x="6694" y="13949"/>
                  </a:cubicBezTo>
                  <a:lnTo>
                    <a:pt x="7756" y="12887"/>
                  </a:lnTo>
                  <a:close/>
                  <a:moveTo>
                    <a:pt x="14336" y="12906"/>
                  </a:moveTo>
                  <a:lnTo>
                    <a:pt x="14336" y="19107"/>
                  </a:lnTo>
                  <a:lnTo>
                    <a:pt x="10335" y="19107"/>
                  </a:lnTo>
                  <a:lnTo>
                    <a:pt x="10335" y="12906"/>
                  </a:lnTo>
                  <a:close/>
                  <a:moveTo>
                    <a:pt x="19114" y="12906"/>
                  </a:moveTo>
                  <a:lnTo>
                    <a:pt x="19114" y="19107"/>
                  </a:lnTo>
                  <a:lnTo>
                    <a:pt x="15113" y="19107"/>
                  </a:lnTo>
                  <a:lnTo>
                    <a:pt x="15113" y="12906"/>
                  </a:lnTo>
                  <a:close/>
                  <a:moveTo>
                    <a:pt x="16345" y="0"/>
                  </a:moveTo>
                  <a:cubicBezTo>
                    <a:pt x="15418" y="0"/>
                    <a:pt x="14512" y="626"/>
                    <a:pt x="14184" y="1586"/>
                  </a:cubicBezTo>
                  <a:cubicBezTo>
                    <a:pt x="13862" y="2705"/>
                    <a:pt x="13160" y="3672"/>
                    <a:pt x="12174" y="4298"/>
                  </a:cubicBezTo>
                  <a:cubicBezTo>
                    <a:pt x="11887" y="4029"/>
                    <a:pt x="11567" y="3914"/>
                    <a:pt x="11259" y="3914"/>
                  </a:cubicBezTo>
                  <a:cubicBezTo>
                    <a:pt x="10265" y="3914"/>
                    <a:pt x="9397" y="5105"/>
                    <a:pt x="10164" y="6118"/>
                  </a:cubicBezTo>
                  <a:lnTo>
                    <a:pt x="4514" y="11769"/>
                  </a:lnTo>
                  <a:cubicBezTo>
                    <a:pt x="4400" y="11863"/>
                    <a:pt x="4305" y="11996"/>
                    <a:pt x="4229" y="12129"/>
                  </a:cubicBezTo>
                  <a:lnTo>
                    <a:pt x="399" y="12129"/>
                  </a:lnTo>
                  <a:cubicBezTo>
                    <a:pt x="171" y="12129"/>
                    <a:pt x="1" y="12300"/>
                    <a:pt x="1" y="12508"/>
                  </a:cubicBezTo>
                  <a:lnTo>
                    <a:pt x="1" y="19505"/>
                  </a:lnTo>
                  <a:cubicBezTo>
                    <a:pt x="1" y="19713"/>
                    <a:pt x="171" y="19884"/>
                    <a:pt x="399" y="19884"/>
                  </a:cubicBezTo>
                  <a:lnTo>
                    <a:pt x="399" y="19903"/>
                  </a:lnTo>
                  <a:lnTo>
                    <a:pt x="19493" y="19903"/>
                  </a:lnTo>
                  <a:cubicBezTo>
                    <a:pt x="19721" y="19884"/>
                    <a:pt x="19891" y="19713"/>
                    <a:pt x="19891" y="19505"/>
                  </a:cubicBezTo>
                  <a:lnTo>
                    <a:pt x="19891" y="12508"/>
                  </a:lnTo>
                  <a:cubicBezTo>
                    <a:pt x="19891" y="12300"/>
                    <a:pt x="19721" y="12129"/>
                    <a:pt x="19493" y="12129"/>
                  </a:cubicBezTo>
                  <a:lnTo>
                    <a:pt x="8533" y="12129"/>
                  </a:lnTo>
                  <a:lnTo>
                    <a:pt x="12364" y="8299"/>
                  </a:lnTo>
                  <a:cubicBezTo>
                    <a:pt x="12635" y="8504"/>
                    <a:pt x="12918" y="8592"/>
                    <a:pt x="13187" y="8592"/>
                  </a:cubicBezTo>
                  <a:cubicBezTo>
                    <a:pt x="14235" y="8592"/>
                    <a:pt x="15070" y="7254"/>
                    <a:pt x="14165" y="6289"/>
                  </a:cubicBezTo>
                  <a:cubicBezTo>
                    <a:pt x="14810" y="5322"/>
                    <a:pt x="15758" y="4601"/>
                    <a:pt x="16876" y="4298"/>
                  </a:cubicBezTo>
                  <a:cubicBezTo>
                    <a:pt x="18355" y="3786"/>
                    <a:pt x="19038" y="1871"/>
                    <a:pt x="17825" y="638"/>
                  </a:cubicBezTo>
                  <a:cubicBezTo>
                    <a:pt x="17389" y="196"/>
                    <a:pt x="16864" y="0"/>
                    <a:pt x="16345"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32"/>
            <p:cNvSpPr/>
            <p:nvPr/>
          </p:nvSpPr>
          <p:spPr>
            <a:xfrm>
              <a:off x="4401488" y="3633625"/>
              <a:ext cx="19450" cy="77875"/>
            </a:xfrm>
            <a:custGeom>
              <a:rect b="b" l="l" r="r" t="t"/>
              <a:pathLst>
                <a:path extrusionOk="0" h="3115" w="778">
                  <a:moveTo>
                    <a:pt x="379" y="1"/>
                  </a:moveTo>
                  <a:cubicBezTo>
                    <a:pt x="171" y="1"/>
                    <a:pt x="0" y="190"/>
                    <a:pt x="0" y="399"/>
                  </a:cubicBezTo>
                  <a:lnTo>
                    <a:pt x="0" y="2731"/>
                  </a:lnTo>
                  <a:cubicBezTo>
                    <a:pt x="0" y="2987"/>
                    <a:pt x="194" y="3115"/>
                    <a:pt x="389" y="3115"/>
                  </a:cubicBezTo>
                  <a:cubicBezTo>
                    <a:pt x="583" y="3115"/>
                    <a:pt x="778" y="2987"/>
                    <a:pt x="778" y="2731"/>
                  </a:cubicBezTo>
                  <a:lnTo>
                    <a:pt x="778" y="418"/>
                  </a:lnTo>
                  <a:cubicBezTo>
                    <a:pt x="778" y="190"/>
                    <a:pt x="607" y="20"/>
                    <a:pt x="379" y="20"/>
                  </a:cubicBezTo>
                  <a:lnTo>
                    <a:pt x="379" y="1"/>
                  </a:ln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8" name="Google Shape;4008;p32"/>
          <p:cNvGrpSpPr/>
          <p:nvPr/>
        </p:nvGrpSpPr>
        <p:grpSpPr>
          <a:xfrm>
            <a:off x="7107262" y="2909516"/>
            <a:ext cx="299625" cy="365975"/>
            <a:chOff x="4668363" y="3341625"/>
            <a:chExt cx="299625" cy="365975"/>
          </a:xfrm>
        </p:grpSpPr>
        <p:sp>
          <p:nvSpPr>
            <p:cNvPr id="4009" name="Google Shape;4009;p32"/>
            <p:cNvSpPr/>
            <p:nvPr/>
          </p:nvSpPr>
          <p:spPr>
            <a:xfrm>
              <a:off x="4875038" y="3581475"/>
              <a:ext cx="85825" cy="119025"/>
            </a:xfrm>
            <a:custGeom>
              <a:rect b="b" l="l" r="r" t="t"/>
              <a:pathLst>
                <a:path extrusionOk="0" h="4761" w="3433">
                  <a:moveTo>
                    <a:pt x="854" y="1"/>
                  </a:moveTo>
                  <a:lnTo>
                    <a:pt x="1" y="1726"/>
                  </a:lnTo>
                  <a:lnTo>
                    <a:pt x="1726" y="4760"/>
                  </a:lnTo>
                  <a:lnTo>
                    <a:pt x="3433" y="1726"/>
                  </a:lnTo>
                  <a:lnTo>
                    <a:pt x="2579"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32"/>
            <p:cNvSpPr/>
            <p:nvPr/>
          </p:nvSpPr>
          <p:spPr>
            <a:xfrm>
              <a:off x="4877888" y="3553050"/>
              <a:ext cx="80600" cy="28450"/>
            </a:xfrm>
            <a:custGeom>
              <a:rect b="b" l="l" r="r" t="t"/>
              <a:pathLst>
                <a:path extrusionOk="0" h="1138" w="3224">
                  <a:moveTo>
                    <a:pt x="759" y="0"/>
                  </a:moveTo>
                  <a:cubicBezTo>
                    <a:pt x="0" y="0"/>
                    <a:pt x="0" y="1138"/>
                    <a:pt x="759" y="1138"/>
                  </a:cubicBezTo>
                  <a:lnTo>
                    <a:pt x="2465" y="1138"/>
                  </a:lnTo>
                  <a:cubicBezTo>
                    <a:pt x="3224" y="1138"/>
                    <a:pt x="3224" y="0"/>
                    <a:pt x="2465"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32"/>
            <p:cNvSpPr/>
            <p:nvPr/>
          </p:nvSpPr>
          <p:spPr>
            <a:xfrm>
              <a:off x="4896838" y="3349800"/>
              <a:ext cx="42700" cy="203275"/>
            </a:xfrm>
            <a:custGeom>
              <a:rect b="b" l="l" r="r" t="t"/>
              <a:pathLst>
                <a:path extrusionOk="0" h="8131" w="1708">
                  <a:moveTo>
                    <a:pt x="854" y="0"/>
                  </a:moveTo>
                  <a:cubicBezTo>
                    <a:pt x="442" y="0"/>
                    <a:pt x="29" y="271"/>
                    <a:pt x="1" y="811"/>
                  </a:cubicBezTo>
                  <a:lnTo>
                    <a:pt x="1" y="8130"/>
                  </a:lnTo>
                  <a:lnTo>
                    <a:pt x="1707" y="8130"/>
                  </a:lnTo>
                  <a:lnTo>
                    <a:pt x="1707" y="811"/>
                  </a:lnTo>
                  <a:cubicBezTo>
                    <a:pt x="1679" y="271"/>
                    <a:pt x="1267" y="0"/>
                    <a:pt x="854" y="0"/>
                  </a:cubicBez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32"/>
            <p:cNvSpPr/>
            <p:nvPr/>
          </p:nvSpPr>
          <p:spPr>
            <a:xfrm>
              <a:off x="4775013" y="3348725"/>
              <a:ext cx="71600" cy="351775"/>
            </a:xfrm>
            <a:custGeom>
              <a:rect b="b" l="l" r="r" t="t"/>
              <a:pathLst>
                <a:path extrusionOk="0" h="14071" w="2864">
                  <a:moveTo>
                    <a:pt x="1" y="1"/>
                  </a:moveTo>
                  <a:lnTo>
                    <a:pt x="1" y="14070"/>
                  </a:lnTo>
                  <a:lnTo>
                    <a:pt x="2864" y="14070"/>
                  </a:lnTo>
                  <a:lnTo>
                    <a:pt x="2864"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32"/>
            <p:cNvSpPr/>
            <p:nvPr/>
          </p:nvSpPr>
          <p:spPr>
            <a:xfrm>
              <a:off x="4675463" y="3632200"/>
              <a:ext cx="56925" cy="68300"/>
            </a:xfrm>
            <a:custGeom>
              <a:rect b="b" l="l" r="r" t="t"/>
              <a:pathLst>
                <a:path extrusionOk="0" h="2732" w="2277">
                  <a:moveTo>
                    <a:pt x="1" y="1"/>
                  </a:moveTo>
                  <a:lnTo>
                    <a:pt x="1" y="266"/>
                  </a:lnTo>
                  <a:lnTo>
                    <a:pt x="1139" y="2731"/>
                  </a:lnTo>
                  <a:lnTo>
                    <a:pt x="2276" y="266"/>
                  </a:lnTo>
                  <a:lnTo>
                    <a:pt x="2276" y="1"/>
                  </a:lnTo>
                  <a:close/>
                </a:path>
              </a:pathLst>
            </a:custGeom>
            <a:solidFill>
              <a:srgbClr val="FCC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32"/>
            <p:cNvSpPr/>
            <p:nvPr/>
          </p:nvSpPr>
          <p:spPr>
            <a:xfrm>
              <a:off x="4675463" y="3425050"/>
              <a:ext cx="56925" cy="207175"/>
            </a:xfrm>
            <a:custGeom>
              <a:rect b="b" l="l" r="r" t="t"/>
              <a:pathLst>
                <a:path extrusionOk="0" h="8287" w="2277">
                  <a:moveTo>
                    <a:pt x="1" y="1"/>
                  </a:moveTo>
                  <a:lnTo>
                    <a:pt x="1" y="8287"/>
                  </a:lnTo>
                  <a:lnTo>
                    <a:pt x="2276" y="8287"/>
                  </a:lnTo>
                  <a:lnTo>
                    <a:pt x="2276" y="1"/>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32"/>
            <p:cNvSpPr/>
            <p:nvPr/>
          </p:nvSpPr>
          <p:spPr>
            <a:xfrm>
              <a:off x="4675463" y="3396600"/>
              <a:ext cx="56925" cy="28475"/>
            </a:xfrm>
            <a:custGeom>
              <a:rect b="b" l="l" r="r" t="t"/>
              <a:pathLst>
                <a:path extrusionOk="0" h="1139" w="2277">
                  <a:moveTo>
                    <a:pt x="1" y="1"/>
                  </a:moveTo>
                  <a:lnTo>
                    <a:pt x="1" y="1139"/>
                  </a:lnTo>
                  <a:lnTo>
                    <a:pt x="2276" y="1139"/>
                  </a:lnTo>
                  <a:lnTo>
                    <a:pt x="2276"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32"/>
            <p:cNvSpPr/>
            <p:nvPr/>
          </p:nvSpPr>
          <p:spPr>
            <a:xfrm>
              <a:off x="4675463" y="3348725"/>
              <a:ext cx="56925" cy="47900"/>
            </a:xfrm>
            <a:custGeom>
              <a:rect b="b" l="l" r="r" t="t"/>
              <a:pathLst>
                <a:path extrusionOk="0" h="1916" w="2277">
                  <a:moveTo>
                    <a:pt x="570" y="1"/>
                  </a:moveTo>
                  <a:cubicBezTo>
                    <a:pt x="247" y="1"/>
                    <a:pt x="1" y="266"/>
                    <a:pt x="1" y="570"/>
                  </a:cubicBezTo>
                  <a:lnTo>
                    <a:pt x="1" y="1916"/>
                  </a:lnTo>
                  <a:lnTo>
                    <a:pt x="2276" y="1916"/>
                  </a:lnTo>
                  <a:lnTo>
                    <a:pt x="2276" y="570"/>
                  </a:lnTo>
                  <a:cubicBezTo>
                    <a:pt x="2276" y="266"/>
                    <a:pt x="2030" y="1"/>
                    <a:pt x="1707"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32"/>
            <p:cNvSpPr/>
            <p:nvPr/>
          </p:nvSpPr>
          <p:spPr>
            <a:xfrm>
              <a:off x="4908688" y="3603300"/>
              <a:ext cx="16625" cy="14100"/>
            </a:xfrm>
            <a:custGeom>
              <a:rect b="b" l="l" r="r" t="t"/>
              <a:pathLst>
                <a:path extrusionOk="0" h="564" w="665">
                  <a:moveTo>
                    <a:pt x="380" y="0"/>
                  </a:moveTo>
                  <a:cubicBezTo>
                    <a:pt x="115" y="0"/>
                    <a:pt x="1" y="303"/>
                    <a:pt x="172" y="474"/>
                  </a:cubicBezTo>
                  <a:cubicBezTo>
                    <a:pt x="234" y="536"/>
                    <a:pt x="309" y="564"/>
                    <a:pt x="381" y="564"/>
                  </a:cubicBezTo>
                  <a:cubicBezTo>
                    <a:pt x="528" y="564"/>
                    <a:pt x="665" y="450"/>
                    <a:pt x="665" y="284"/>
                  </a:cubicBezTo>
                  <a:cubicBezTo>
                    <a:pt x="665" y="114"/>
                    <a:pt x="532" y="0"/>
                    <a:pt x="380"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32"/>
            <p:cNvSpPr/>
            <p:nvPr/>
          </p:nvSpPr>
          <p:spPr>
            <a:xfrm>
              <a:off x="4696338" y="3474950"/>
              <a:ext cx="16600" cy="14125"/>
            </a:xfrm>
            <a:custGeom>
              <a:rect b="b" l="l" r="r" t="t"/>
              <a:pathLst>
                <a:path extrusionOk="0" h="565" w="664">
                  <a:moveTo>
                    <a:pt x="284" y="0"/>
                  </a:moveTo>
                  <a:cubicBezTo>
                    <a:pt x="137" y="0"/>
                    <a:pt x="0" y="115"/>
                    <a:pt x="0" y="280"/>
                  </a:cubicBezTo>
                  <a:cubicBezTo>
                    <a:pt x="0" y="451"/>
                    <a:pt x="133" y="564"/>
                    <a:pt x="285" y="564"/>
                  </a:cubicBezTo>
                  <a:cubicBezTo>
                    <a:pt x="550" y="564"/>
                    <a:pt x="664" y="261"/>
                    <a:pt x="493" y="90"/>
                  </a:cubicBezTo>
                  <a:cubicBezTo>
                    <a:pt x="431" y="28"/>
                    <a:pt x="356" y="0"/>
                    <a:pt x="284"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32"/>
            <p:cNvSpPr/>
            <p:nvPr/>
          </p:nvSpPr>
          <p:spPr>
            <a:xfrm>
              <a:off x="4696813" y="3503750"/>
              <a:ext cx="14225" cy="56200"/>
            </a:xfrm>
            <a:custGeom>
              <a:rect b="b" l="l" r="r" t="t"/>
              <a:pathLst>
                <a:path extrusionOk="0" h="2248" w="569">
                  <a:moveTo>
                    <a:pt x="285" y="0"/>
                  </a:moveTo>
                  <a:cubicBezTo>
                    <a:pt x="133" y="0"/>
                    <a:pt x="0" y="114"/>
                    <a:pt x="0" y="285"/>
                  </a:cubicBezTo>
                  <a:lnTo>
                    <a:pt x="0" y="1991"/>
                  </a:lnTo>
                  <a:cubicBezTo>
                    <a:pt x="10" y="2162"/>
                    <a:pt x="142" y="2247"/>
                    <a:pt x="277" y="2247"/>
                  </a:cubicBezTo>
                  <a:cubicBezTo>
                    <a:pt x="413" y="2247"/>
                    <a:pt x="550" y="2162"/>
                    <a:pt x="569" y="1991"/>
                  </a:cubicBezTo>
                  <a:lnTo>
                    <a:pt x="569" y="285"/>
                  </a:lnTo>
                  <a:cubicBezTo>
                    <a:pt x="569" y="114"/>
                    <a:pt x="436" y="0"/>
                    <a:pt x="285"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32"/>
            <p:cNvSpPr/>
            <p:nvPr/>
          </p:nvSpPr>
          <p:spPr>
            <a:xfrm>
              <a:off x="4767913" y="3341625"/>
              <a:ext cx="85825" cy="365975"/>
            </a:xfrm>
            <a:custGeom>
              <a:rect b="b" l="l" r="r" t="t"/>
              <a:pathLst>
                <a:path extrusionOk="0" h="14639" w="3433">
                  <a:moveTo>
                    <a:pt x="2864" y="569"/>
                  </a:moveTo>
                  <a:lnTo>
                    <a:pt x="2864" y="1896"/>
                  </a:lnTo>
                  <a:lnTo>
                    <a:pt x="2010" y="1896"/>
                  </a:lnTo>
                  <a:cubicBezTo>
                    <a:pt x="1998" y="1895"/>
                    <a:pt x="1987" y="1895"/>
                    <a:pt x="1976" y="1895"/>
                  </a:cubicBezTo>
                  <a:cubicBezTo>
                    <a:pt x="1605" y="1895"/>
                    <a:pt x="1605" y="2467"/>
                    <a:pt x="1976" y="2467"/>
                  </a:cubicBezTo>
                  <a:cubicBezTo>
                    <a:pt x="1987" y="2467"/>
                    <a:pt x="1998" y="2466"/>
                    <a:pt x="2010" y="2465"/>
                  </a:cubicBezTo>
                  <a:lnTo>
                    <a:pt x="2864" y="2465"/>
                  </a:lnTo>
                  <a:lnTo>
                    <a:pt x="2864" y="3603"/>
                  </a:lnTo>
                  <a:lnTo>
                    <a:pt x="2010" y="3603"/>
                  </a:lnTo>
                  <a:cubicBezTo>
                    <a:pt x="1999" y="3602"/>
                    <a:pt x="1987" y="3601"/>
                    <a:pt x="1976" y="3601"/>
                  </a:cubicBezTo>
                  <a:cubicBezTo>
                    <a:pt x="1604" y="3601"/>
                    <a:pt x="1604" y="4192"/>
                    <a:pt x="1976" y="4192"/>
                  </a:cubicBezTo>
                  <a:cubicBezTo>
                    <a:pt x="1987" y="4192"/>
                    <a:pt x="1999" y="4192"/>
                    <a:pt x="2010" y="4191"/>
                  </a:cubicBezTo>
                  <a:lnTo>
                    <a:pt x="2864" y="4191"/>
                  </a:lnTo>
                  <a:lnTo>
                    <a:pt x="2864" y="5328"/>
                  </a:lnTo>
                  <a:lnTo>
                    <a:pt x="2010" y="5328"/>
                  </a:lnTo>
                  <a:cubicBezTo>
                    <a:pt x="1631" y="5328"/>
                    <a:pt x="1631" y="5897"/>
                    <a:pt x="2010" y="5897"/>
                  </a:cubicBezTo>
                  <a:lnTo>
                    <a:pt x="2864" y="5897"/>
                  </a:lnTo>
                  <a:lnTo>
                    <a:pt x="2864" y="7035"/>
                  </a:lnTo>
                  <a:lnTo>
                    <a:pt x="2010" y="7035"/>
                  </a:lnTo>
                  <a:cubicBezTo>
                    <a:pt x="1998" y="7034"/>
                    <a:pt x="1987" y="7033"/>
                    <a:pt x="1976" y="7033"/>
                  </a:cubicBezTo>
                  <a:cubicBezTo>
                    <a:pt x="1605" y="7033"/>
                    <a:pt x="1605" y="7605"/>
                    <a:pt x="1976" y="7605"/>
                  </a:cubicBezTo>
                  <a:cubicBezTo>
                    <a:pt x="1987" y="7605"/>
                    <a:pt x="1998" y="7605"/>
                    <a:pt x="2010" y="7604"/>
                  </a:cubicBezTo>
                  <a:lnTo>
                    <a:pt x="2864" y="7604"/>
                  </a:lnTo>
                  <a:lnTo>
                    <a:pt x="2864" y="8761"/>
                  </a:lnTo>
                  <a:lnTo>
                    <a:pt x="2010" y="8761"/>
                  </a:lnTo>
                  <a:cubicBezTo>
                    <a:pt x="1998" y="8759"/>
                    <a:pt x="1987" y="8759"/>
                    <a:pt x="1976" y="8759"/>
                  </a:cubicBezTo>
                  <a:cubicBezTo>
                    <a:pt x="1605" y="8759"/>
                    <a:pt x="1605" y="9331"/>
                    <a:pt x="1976" y="9331"/>
                  </a:cubicBezTo>
                  <a:cubicBezTo>
                    <a:pt x="1987" y="9331"/>
                    <a:pt x="1998" y="9330"/>
                    <a:pt x="2010" y="9329"/>
                  </a:cubicBezTo>
                  <a:lnTo>
                    <a:pt x="2864" y="9329"/>
                  </a:lnTo>
                  <a:lnTo>
                    <a:pt x="2864" y="10467"/>
                  </a:lnTo>
                  <a:lnTo>
                    <a:pt x="2010" y="10467"/>
                  </a:lnTo>
                  <a:cubicBezTo>
                    <a:pt x="1998" y="10466"/>
                    <a:pt x="1987" y="10465"/>
                    <a:pt x="1976" y="10465"/>
                  </a:cubicBezTo>
                  <a:cubicBezTo>
                    <a:pt x="1605" y="10465"/>
                    <a:pt x="1605" y="11037"/>
                    <a:pt x="1976" y="11037"/>
                  </a:cubicBezTo>
                  <a:cubicBezTo>
                    <a:pt x="1987" y="11037"/>
                    <a:pt x="1998" y="11037"/>
                    <a:pt x="2010" y="11036"/>
                  </a:cubicBezTo>
                  <a:lnTo>
                    <a:pt x="2864" y="11036"/>
                  </a:lnTo>
                  <a:lnTo>
                    <a:pt x="2864" y="12193"/>
                  </a:lnTo>
                  <a:lnTo>
                    <a:pt x="2010" y="12193"/>
                  </a:lnTo>
                  <a:cubicBezTo>
                    <a:pt x="1993" y="12190"/>
                    <a:pt x="1977" y="12189"/>
                    <a:pt x="1961" y="12189"/>
                  </a:cubicBezTo>
                  <a:cubicBezTo>
                    <a:pt x="1604" y="12189"/>
                    <a:pt x="1610" y="12763"/>
                    <a:pt x="1976" y="12763"/>
                  </a:cubicBezTo>
                  <a:cubicBezTo>
                    <a:pt x="1987" y="12763"/>
                    <a:pt x="1999" y="12762"/>
                    <a:pt x="2010" y="12761"/>
                  </a:cubicBezTo>
                  <a:lnTo>
                    <a:pt x="2864" y="12761"/>
                  </a:lnTo>
                  <a:lnTo>
                    <a:pt x="2864" y="14070"/>
                  </a:lnTo>
                  <a:lnTo>
                    <a:pt x="569" y="14070"/>
                  </a:lnTo>
                  <a:lnTo>
                    <a:pt x="569" y="569"/>
                  </a:lnTo>
                  <a:close/>
                  <a:moveTo>
                    <a:pt x="304" y="0"/>
                  </a:moveTo>
                  <a:cubicBezTo>
                    <a:pt x="133" y="0"/>
                    <a:pt x="0" y="133"/>
                    <a:pt x="0" y="285"/>
                  </a:cubicBezTo>
                  <a:lnTo>
                    <a:pt x="0" y="14354"/>
                  </a:lnTo>
                  <a:cubicBezTo>
                    <a:pt x="0" y="14506"/>
                    <a:pt x="133" y="14639"/>
                    <a:pt x="304" y="14639"/>
                  </a:cubicBezTo>
                  <a:lnTo>
                    <a:pt x="3148" y="14639"/>
                  </a:lnTo>
                  <a:cubicBezTo>
                    <a:pt x="3319" y="14639"/>
                    <a:pt x="3432" y="14506"/>
                    <a:pt x="3432" y="14354"/>
                  </a:cubicBezTo>
                  <a:lnTo>
                    <a:pt x="3432" y="285"/>
                  </a:lnTo>
                  <a:cubicBezTo>
                    <a:pt x="3432" y="133"/>
                    <a:pt x="3319" y="0"/>
                    <a:pt x="3148"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32"/>
            <p:cNvSpPr/>
            <p:nvPr/>
          </p:nvSpPr>
          <p:spPr>
            <a:xfrm>
              <a:off x="4867463" y="3341725"/>
              <a:ext cx="100525" cy="365650"/>
            </a:xfrm>
            <a:custGeom>
              <a:rect b="b" l="l" r="r" t="t"/>
              <a:pathLst>
                <a:path extrusionOk="0" h="14626" w="4021">
                  <a:moveTo>
                    <a:pt x="2029" y="565"/>
                  </a:moveTo>
                  <a:cubicBezTo>
                    <a:pt x="2352" y="565"/>
                    <a:pt x="2598" y="831"/>
                    <a:pt x="2598" y="1134"/>
                  </a:cubicBezTo>
                  <a:lnTo>
                    <a:pt x="2598" y="8169"/>
                  </a:lnTo>
                  <a:lnTo>
                    <a:pt x="1460" y="8169"/>
                  </a:lnTo>
                  <a:lnTo>
                    <a:pt x="1460" y="1134"/>
                  </a:lnTo>
                  <a:cubicBezTo>
                    <a:pt x="1460" y="831"/>
                    <a:pt x="1707" y="565"/>
                    <a:pt x="2029" y="565"/>
                  </a:cubicBezTo>
                  <a:close/>
                  <a:moveTo>
                    <a:pt x="2917" y="8736"/>
                  </a:moveTo>
                  <a:cubicBezTo>
                    <a:pt x="3288" y="8736"/>
                    <a:pt x="3288" y="9308"/>
                    <a:pt x="2917" y="9308"/>
                  </a:cubicBezTo>
                  <a:cubicBezTo>
                    <a:pt x="2906" y="9308"/>
                    <a:pt x="2894" y="9307"/>
                    <a:pt x="2882" y="9306"/>
                  </a:cubicBezTo>
                  <a:lnTo>
                    <a:pt x="1176" y="9306"/>
                  </a:lnTo>
                  <a:cubicBezTo>
                    <a:pt x="1164" y="9307"/>
                    <a:pt x="1152" y="9308"/>
                    <a:pt x="1141" y="9308"/>
                  </a:cubicBezTo>
                  <a:cubicBezTo>
                    <a:pt x="770" y="9308"/>
                    <a:pt x="770" y="8736"/>
                    <a:pt x="1141" y="8736"/>
                  </a:cubicBezTo>
                  <a:cubicBezTo>
                    <a:pt x="1152" y="8736"/>
                    <a:pt x="1164" y="8736"/>
                    <a:pt x="1176" y="8738"/>
                  </a:cubicBezTo>
                  <a:lnTo>
                    <a:pt x="2882" y="8738"/>
                  </a:lnTo>
                  <a:cubicBezTo>
                    <a:pt x="2894" y="8736"/>
                    <a:pt x="2906" y="8736"/>
                    <a:pt x="2917" y="8736"/>
                  </a:cubicBezTo>
                  <a:close/>
                  <a:moveTo>
                    <a:pt x="2712" y="9894"/>
                  </a:moveTo>
                  <a:lnTo>
                    <a:pt x="3413" y="11297"/>
                  </a:lnTo>
                  <a:lnTo>
                    <a:pt x="2314" y="13269"/>
                  </a:lnTo>
                  <a:lnTo>
                    <a:pt x="2314" y="11904"/>
                  </a:lnTo>
                  <a:cubicBezTo>
                    <a:pt x="2295" y="11724"/>
                    <a:pt x="2162" y="11634"/>
                    <a:pt x="2029" y="11634"/>
                  </a:cubicBezTo>
                  <a:cubicBezTo>
                    <a:pt x="1896" y="11634"/>
                    <a:pt x="1764" y="11724"/>
                    <a:pt x="1745" y="11904"/>
                  </a:cubicBezTo>
                  <a:lnTo>
                    <a:pt x="1745" y="13269"/>
                  </a:lnTo>
                  <a:lnTo>
                    <a:pt x="645" y="11316"/>
                  </a:lnTo>
                  <a:lnTo>
                    <a:pt x="1347" y="9894"/>
                  </a:lnTo>
                  <a:close/>
                  <a:moveTo>
                    <a:pt x="2043" y="0"/>
                  </a:moveTo>
                  <a:cubicBezTo>
                    <a:pt x="1455" y="0"/>
                    <a:pt x="891" y="454"/>
                    <a:pt x="891" y="1134"/>
                  </a:cubicBezTo>
                  <a:lnTo>
                    <a:pt x="891" y="8226"/>
                  </a:lnTo>
                  <a:cubicBezTo>
                    <a:pt x="190" y="8472"/>
                    <a:pt x="114" y="9420"/>
                    <a:pt x="759" y="9780"/>
                  </a:cubicBezTo>
                  <a:lnTo>
                    <a:pt x="57" y="11184"/>
                  </a:lnTo>
                  <a:cubicBezTo>
                    <a:pt x="0" y="11259"/>
                    <a:pt x="0" y="11373"/>
                    <a:pt x="57" y="11449"/>
                  </a:cubicBezTo>
                  <a:cubicBezTo>
                    <a:pt x="474" y="12189"/>
                    <a:pt x="1347" y="13724"/>
                    <a:pt x="1764" y="14483"/>
                  </a:cubicBezTo>
                  <a:cubicBezTo>
                    <a:pt x="1821" y="14578"/>
                    <a:pt x="1920" y="14625"/>
                    <a:pt x="2020" y="14625"/>
                  </a:cubicBezTo>
                  <a:cubicBezTo>
                    <a:pt x="2119" y="14625"/>
                    <a:pt x="2219" y="14578"/>
                    <a:pt x="2276" y="14483"/>
                  </a:cubicBezTo>
                  <a:lnTo>
                    <a:pt x="3982" y="11468"/>
                  </a:lnTo>
                  <a:cubicBezTo>
                    <a:pt x="4020" y="11373"/>
                    <a:pt x="4020" y="11278"/>
                    <a:pt x="3982" y="11184"/>
                  </a:cubicBezTo>
                  <a:lnTo>
                    <a:pt x="3262" y="9780"/>
                  </a:lnTo>
                  <a:cubicBezTo>
                    <a:pt x="3906" y="9420"/>
                    <a:pt x="3830" y="8472"/>
                    <a:pt x="3148" y="8226"/>
                  </a:cubicBezTo>
                  <a:lnTo>
                    <a:pt x="3148" y="1134"/>
                  </a:lnTo>
                  <a:cubicBezTo>
                    <a:pt x="3148" y="831"/>
                    <a:pt x="3015" y="546"/>
                    <a:pt x="2807" y="338"/>
                  </a:cubicBezTo>
                  <a:lnTo>
                    <a:pt x="2845" y="338"/>
                  </a:lnTo>
                  <a:cubicBezTo>
                    <a:pt x="2611" y="104"/>
                    <a:pt x="2324" y="0"/>
                    <a:pt x="2043"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32"/>
            <p:cNvSpPr/>
            <p:nvPr/>
          </p:nvSpPr>
          <p:spPr>
            <a:xfrm>
              <a:off x="4668363" y="3341625"/>
              <a:ext cx="71125" cy="365625"/>
            </a:xfrm>
            <a:custGeom>
              <a:rect b="b" l="l" r="r" t="t"/>
              <a:pathLst>
                <a:path extrusionOk="0" h="14625" w="2845">
                  <a:moveTo>
                    <a:pt x="1991" y="550"/>
                  </a:moveTo>
                  <a:cubicBezTo>
                    <a:pt x="2143" y="550"/>
                    <a:pt x="2276" y="683"/>
                    <a:pt x="2276" y="835"/>
                  </a:cubicBezTo>
                  <a:lnTo>
                    <a:pt x="2276" y="1896"/>
                  </a:lnTo>
                  <a:lnTo>
                    <a:pt x="550" y="1896"/>
                  </a:lnTo>
                  <a:lnTo>
                    <a:pt x="550" y="835"/>
                  </a:lnTo>
                  <a:cubicBezTo>
                    <a:pt x="550" y="683"/>
                    <a:pt x="683" y="550"/>
                    <a:pt x="835" y="550"/>
                  </a:cubicBezTo>
                  <a:close/>
                  <a:moveTo>
                    <a:pt x="2276" y="2465"/>
                  </a:moveTo>
                  <a:lnTo>
                    <a:pt x="2276" y="3034"/>
                  </a:lnTo>
                  <a:lnTo>
                    <a:pt x="550" y="3034"/>
                  </a:lnTo>
                  <a:lnTo>
                    <a:pt x="550" y="2465"/>
                  </a:lnTo>
                  <a:close/>
                  <a:moveTo>
                    <a:pt x="2276" y="3622"/>
                  </a:moveTo>
                  <a:lnTo>
                    <a:pt x="2276" y="11339"/>
                  </a:lnTo>
                  <a:lnTo>
                    <a:pt x="550" y="11339"/>
                  </a:lnTo>
                  <a:lnTo>
                    <a:pt x="550" y="3622"/>
                  </a:lnTo>
                  <a:close/>
                  <a:moveTo>
                    <a:pt x="2238" y="11908"/>
                  </a:moveTo>
                  <a:lnTo>
                    <a:pt x="1423" y="13653"/>
                  </a:lnTo>
                  <a:lnTo>
                    <a:pt x="607" y="11908"/>
                  </a:lnTo>
                  <a:close/>
                  <a:moveTo>
                    <a:pt x="854" y="0"/>
                  </a:moveTo>
                  <a:cubicBezTo>
                    <a:pt x="380" y="0"/>
                    <a:pt x="0" y="380"/>
                    <a:pt x="0" y="854"/>
                  </a:cubicBezTo>
                  <a:lnTo>
                    <a:pt x="0" y="11889"/>
                  </a:lnTo>
                  <a:cubicBezTo>
                    <a:pt x="0" y="11927"/>
                    <a:pt x="0" y="11965"/>
                    <a:pt x="19" y="12003"/>
                  </a:cubicBezTo>
                  <a:lnTo>
                    <a:pt x="1157" y="14468"/>
                  </a:lnTo>
                  <a:cubicBezTo>
                    <a:pt x="1204" y="14572"/>
                    <a:pt x="1309" y="14624"/>
                    <a:pt x="1413" y="14624"/>
                  </a:cubicBezTo>
                  <a:cubicBezTo>
                    <a:pt x="1517" y="14624"/>
                    <a:pt x="1622" y="14572"/>
                    <a:pt x="1669" y="14468"/>
                  </a:cubicBezTo>
                  <a:lnTo>
                    <a:pt x="2826" y="12003"/>
                  </a:lnTo>
                  <a:cubicBezTo>
                    <a:pt x="2826" y="11965"/>
                    <a:pt x="2845" y="11927"/>
                    <a:pt x="2845" y="11889"/>
                  </a:cubicBezTo>
                  <a:lnTo>
                    <a:pt x="2845" y="854"/>
                  </a:lnTo>
                  <a:cubicBezTo>
                    <a:pt x="2845" y="380"/>
                    <a:pt x="2465" y="0"/>
                    <a:pt x="1991"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3" name="Google Shape;4023;p32"/>
          <p:cNvSpPr txBox="1"/>
          <p:nvPr/>
        </p:nvSpPr>
        <p:spPr>
          <a:xfrm>
            <a:off x="715125" y="1800479"/>
            <a:ext cx="234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Jupiter is the biggest planet</a:t>
            </a:r>
            <a:endParaRPr>
              <a:solidFill>
                <a:schemeClr val="accent3"/>
              </a:solidFill>
              <a:latin typeface="Fira Code"/>
              <a:ea typeface="Fira Code"/>
              <a:cs typeface="Fira Code"/>
              <a:sym typeface="Fira Code"/>
            </a:endParaRPr>
          </a:p>
        </p:txBody>
      </p:sp>
      <p:sp>
        <p:nvSpPr>
          <p:cNvPr id="4024" name="Google Shape;4024;p32"/>
          <p:cNvSpPr txBox="1"/>
          <p:nvPr/>
        </p:nvSpPr>
        <p:spPr>
          <a:xfrm>
            <a:off x="715125" y="1484992"/>
            <a:ext cx="23436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Fira Code"/>
                <a:ea typeface="Fira Code"/>
                <a:cs typeface="Fira Code"/>
                <a:sym typeface="Fira Code"/>
              </a:rPr>
              <a:t>Jupiter</a:t>
            </a:r>
            <a:endParaRPr sz="2000">
              <a:solidFill>
                <a:schemeClr val="accent1"/>
              </a:solidFill>
              <a:latin typeface="Fira Code"/>
              <a:ea typeface="Fira Code"/>
              <a:cs typeface="Fira Code"/>
              <a:sym typeface="Fira Code"/>
            </a:endParaRPr>
          </a:p>
        </p:txBody>
      </p:sp>
      <p:sp>
        <p:nvSpPr>
          <p:cNvPr id="4025" name="Google Shape;4025;p32"/>
          <p:cNvSpPr txBox="1"/>
          <p:nvPr>
            <p:ph idx="4294967295" type="title"/>
          </p:nvPr>
        </p:nvSpPr>
        <p:spPr>
          <a:xfrm flipH="1">
            <a:off x="715125" y="3777090"/>
            <a:ext cx="23436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50</a:t>
            </a:r>
            <a:r>
              <a:rPr lang="en"/>
              <a:t>%</a:t>
            </a:r>
            <a:endParaRPr/>
          </a:p>
        </p:txBody>
      </p:sp>
      <p:sp>
        <p:nvSpPr>
          <p:cNvPr id="4026" name="Google Shape;4026;p32"/>
          <p:cNvSpPr txBox="1"/>
          <p:nvPr/>
        </p:nvSpPr>
        <p:spPr>
          <a:xfrm>
            <a:off x="3400200" y="3674372"/>
            <a:ext cx="234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It’s the second planet from the Sun</a:t>
            </a:r>
            <a:endParaRPr>
              <a:solidFill>
                <a:schemeClr val="accent3"/>
              </a:solidFill>
              <a:latin typeface="Fira Code"/>
              <a:ea typeface="Fira Code"/>
              <a:cs typeface="Fira Code"/>
              <a:sym typeface="Fira Code"/>
            </a:endParaRPr>
          </a:p>
        </p:txBody>
      </p:sp>
      <p:sp>
        <p:nvSpPr>
          <p:cNvPr id="4027" name="Google Shape;4027;p32"/>
          <p:cNvSpPr txBox="1"/>
          <p:nvPr/>
        </p:nvSpPr>
        <p:spPr>
          <a:xfrm>
            <a:off x="3400200" y="3381431"/>
            <a:ext cx="23436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Fira Code"/>
                <a:ea typeface="Fira Code"/>
                <a:cs typeface="Fira Code"/>
                <a:sym typeface="Fira Code"/>
              </a:rPr>
              <a:t>Venus</a:t>
            </a:r>
            <a:endParaRPr sz="2000">
              <a:solidFill>
                <a:schemeClr val="dk2"/>
              </a:solidFill>
              <a:latin typeface="Fira Code"/>
              <a:ea typeface="Fira Code"/>
              <a:cs typeface="Fira Code"/>
              <a:sym typeface="Fira Code"/>
            </a:endParaRPr>
          </a:p>
        </p:txBody>
      </p:sp>
      <p:sp>
        <p:nvSpPr>
          <p:cNvPr id="4028" name="Google Shape;4028;p32"/>
          <p:cNvSpPr txBox="1"/>
          <p:nvPr/>
        </p:nvSpPr>
        <p:spPr>
          <a:xfrm>
            <a:off x="6085275" y="1800479"/>
            <a:ext cx="234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This planet is far away from Earth</a:t>
            </a:r>
            <a:endParaRPr>
              <a:solidFill>
                <a:schemeClr val="accent3"/>
              </a:solidFill>
              <a:latin typeface="Fira Code"/>
              <a:ea typeface="Fira Code"/>
              <a:cs typeface="Fira Code"/>
              <a:sym typeface="Fira Code"/>
            </a:endParaRPr>
          </a:p>
        </p:txBody>
      </p:sp>
      <p:sp>
        <p:nvSpPr>
          <p:cNvPr id="4029" name="Google Shape;4029;p32"/>
          <p:cNvSpPr txBox="1"/>
          <p:nvPr/>
        </p:nvSpPr>
        <p:spPr>
          <a:xfrm>
            <a:off x="6085275" y="1484992"/>
            <a:ext cx="23436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Fira Code"/>
                <a:ea typeface="Fira Code"/>
                <a:cs typeface="Fira Code"/>
                <a:sym typeface="Fira Code"/>
              </a:rPr>
              <a:t>Neptune</a:t>
            </a:r>
            <a:endParaRPr sz="2000">
              <a:solidFill>
                <a:schemeClr val="lt2"/>
              </a:solidFill>
              <a:latin typeface="Fira Code"/>
              <a:ea typeface="Fira Code"/>
              <a:cs typeface="Fira Code"/>
              <a:sym typeface="Fira Code"/>
            </a:endParaRPr>
          </a:p>
        </p:txBody>
      </p:sp>
      <p:sp>
        <p:nvSpPr>
          <p:cNvPr id="4030" name="Google Shape;4030;p32"/>
          <p:cNvSpPr txBox="1"/>
          <p:nvPr>
            <p:ph idx="4294967295" type="title"/>
          </p:nvPr>
        </p:nvSpPr>
        <p:spPr>
          <a:xfrm flipH="1">
            <a:off x="3400200" y="1465171"/>
            <a:ext cx="23436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75</a:t>
            </a:r>
            <a:r>
              <a:rPr lang="en"/>
              <a:t>%</a:t>
            </a:r>
            <a:endParaRPr/>
          </a:p>
        </p:txBody>
      </p:sp>
      <p:sp>
        <p:nvSpPr>
          <p:cNvPr id="4031" name="Google Shape;4031;p32"/>
          <p:cNvSpPr txBox="1"/>
          <p:nvPr>
            <p:ph idx="4294967295" type="title"/>
          </p:nvPr>
        </p:nvSpPr>
        <p:spPr>
          <a:xfrm flipH="1">
            <a:off x="6085275" y="3777090"/>
            <a:ext cx="23436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25%</a:t>
            </a:r>
            <a:endParaRPr/>
          </a:p>
        </p:txBody>
      </p:sp>
      <p:grpSp>
        <p:nvGrpSpPr>
          <p:cNvPr id="4032" name="Google Shape;4032;p32"/>
          <p:cNvGrpSpPr/>
          <p:nvPr/>
        </p:nvGrpSpPr>
        <p:grpSpPr>
          <a:xfrm>
            <a:off x="1276425" y="2481703"/>
            <a:ext cx="1221000" cy="1221600"/>
            <a:chOff x="1100063" y="3221099"/>
            <a:chExt cx="1221000" cy="1221600"/>
          </a:xfrm>
        </p:grpSpPr>
        <p:sp>
          <p:nvSpPr>
            <p:cNvPr id="4033" name="Google Shape;4033;p32"/>
            <p:cNvSpPr/>
            <p:nvPr/>
          </p:nvSpPr>
          <p:spPr>
            <a:xfrm rot="10800000">
              <a:off x="1182387" y="3303750"/>
              <a:ext cx="1056600" cy="1056600"/>
            </a:xfrm>
            <a:prstGeom prst="ellipse">
              <a:avLst/>
            </a:pr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32"/>
            <p:cNvSpPr/>
            <p:nvPr/>
          </p:nvSpPr>
          <p:spPr>
            <a:xfrm rot="5400000">
              <a:off x="1099762" y="3221399"/>
              <a:ext cx="1221600" cy="1221000"/>
            </a:xfrm>
            <a:prstGeom prst="blockArc">
              <a:avLst>
                <a:gd fmla="val 10800000" name="adj1"/>
                <a:gd fmla="val 21702" name="adj2"/>
                <a:gd fmla="val 14177" name="adj3"/>
              </a:avLst>
            </a:prstGeom>
            <a:solidFill>
              <a:schemeClr val="accen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5" name="Google Shape;4035;p32"/>
          <p:cNvGrpSpPr/>
          <p:nvPr/>
        </p:nvGrpSpPr>
        <p:grpSpPr>
          <a:xfrm>
            <a:off x="3961500" y="2056253"/>
            <a:ext cx="1221000" cy="1221600"/>
            <a:chOff x="1100063" y="3221099"/>
            <a:chExt cx="1221000" cy="1221600"/>
          </a:xfrm>
        </p:grpSpPr>
        <p:sp>
          <p:nvSpPr>
            <p:cNvPr id="4036" name="Google Shape;4036;p32"/>
            <p:cNvSpPr/>
            <p:nvPr/>
          </p:nvSpPr>
          <p:spPr>
            <a:xfrm rot="10800000">
              <a:off x="1182387" y="3303750"/>
              <a:ext cx="1056600" cy="1056600"/>
            </a:xfrm>
            <a:prstGeom prst="ellipse">
              <a:avLst/>
            </a:pr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32"/>
            <p:cNvSpPr/>
            <p:nvPr/>
          </p:nvSpPr>
          <p:spPr>
            <a:xfrm rot="5400000">
              <a:off x="1099762" y="3221399"/>
              <a:ext cx="1221600" cy="1221000"/>
            </a:xfrm>
            <a:prstGeom prst="blockArc">
              <a:avLst>
                <a:gd fmla="val 10800000" name="adj1"/>
                <a:gd fmla="val 5352941" name="adj2"/>
                <a:gd fmla="val 13540" name="adj3"/>
              </a:avLst>
            </a:prstGeom>
            <a:solidFill>
              <a:schemeClr val="dk2"/>
            </a:solid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8" name="Google Shape;4038;p32"/>
          <p:cNvGrpSpPr/>
          <p:nvPr/>
        </p:nvGrpSpPr>
        <p:grpSpPr>
          <a:xfrm>
            <a:off x="6646575" y="2481703"/>
            <a:ext cx="1221000" cy="1221600"/>
            <a:chOff x="1100063" y="3221099"/>
            <a:chExt cx="1221000" cy="1221600"/>
          </a:xfrm>
        </p:grpSpPr>
        <p:sp>
          <p:nvSpPr>
            <p:cNvPr id="4039" name="Google Shape;4039;p32"/>
            <p:cNvSpPr/>
            <p:nvPr/>
          </p:nvSpPr>
          <p:spPr>
            <a:xfrm rot="10800000">
              <a:off x="1182387" y="3303750"/>
              <a:ext cx="1056600" cy="1056600"/>
            </a:xfrm>
            <a:prstGeom prst="ellipse">
              <a:avLst/>
            </a:pr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32"/>
            <p:cNvSpPr/>
            <p:nvPr/>
          </p:nvSpPr>
          <p:spPr>
            <a:xfrm rot="5400000">
              <a:off x="1099762" y="3221399"/>
              <a:ext cx="1221600" cy="1221000"/>
            </a:xfrm>
            <a:prstGeom prst="blockArc">
              <a:avLst>
                <a:gd fmla="val 10800000" name="adj1"/>
                <a:gd fmla="val 16123050" name="adj2"/>
                <a:gd fmla="val 14161" name="adj3"/>
              </a:avLst>
            </a:prstGeom>
            <a:solidFill>
              <a:schemeClr val="lt2"/>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4" name="Shape 4044"/>
        <p:cNvGrpSpPr/>
        <p:nvPr/>
      </p:nvGrpSpPr>
      <p:grpSpPr>
        <a:xfrm>
          <a:off x="0" y="0"/>
          <a:ext cx="0" cy="0"/>
          <a:chOff x="0" y="0"/>
          <a:chExt cx="0" cy="0"/>
        </a:xfrm>
      </p:grpSpPr>
      <p:sp>
        <p:nvSpPr>
          <p:cNvPr id="4045" name="Google Shape;4045;p33"/>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4046" name="Google Shape;4046;p33"/>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4047" name="Google Shape;4047;p33"/>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4048" name="Google Shape;4048;p33"/>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4049" name="Google Shape;4049;p33"/>
          <p:cNvSpPr txBox="1"/>
          <p:nvPr/>
        </p:nvSpPr>
        <p:spPr>
          <a:xfrm>
            <a:off x="720725" y="3406706"/>
            <a:ext cx="2343600" cy="8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It’s composed mostly of hydrogen and helium</a:t>
            </a:r>
            <a:endParaRPr>
              <a:solidFill>
                <a:schemeClr val="accent3"/>
              </a:solidFill>
              <a:latin typeface="Fira Code"/>
              <a:ea typeface="Fira Code"/>
              <a:cs typeface="Fira Code"/>
              <a:sym typeface="Fira Code"/>
            </a:endParaRPr>
          </a:p>
        </p:txBody>
      </p:sp>
      <p:sp>
        <p:nvSpPr>
          <p:cNvPr id="4050" name="Google Shape;4050;p33"/>
          <p:cNvSpPr txBox="1"/>
          <p:nvPr/>
        </p:nvSpPr>
        <p:spPr>
          <a:xfrm>
            <a:off x="720725" y="3113756"/>
            <a:ext cx="23436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Fira Code"/>
                <a:ea typeface="Fira Code"/>
                <a:cs typeface="Fira Code"/>
                <a:sym typeface="Fira Code"/>
              </a:rPr>
              <a:t>Saturn</a:t>
            </a:r>
            <a:endParaRPr sz="2000">
              <a:solidFill>
                <a:schemeClr val="accent1"/>
              </a:solidFill>
              <a:latin typeface="Fira Code"/>
              <a:ea typeface="Fira Code"/>
              <a:cs typeface="Fira Code"/>
              <a:sym typeface="Fira Code"/>
            </a:endParaRPr>
          </a:p>
        </p:txBody>
      </p:sp>
      <p:sp>
        <p:nvSpPr>
          <p:cNvPr id="4051" name="Google Shape;4051;p33"/>
          <p:cNvSpPr txBox="1"/>
          <p:nvPr/>
        </p:nvSpPr>
        <p:spPr>
          <a:xfrm>
            <a:off x="3400200" y="3406706"/>
            <a:ext cx="2343600" cy="8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Venus is the second planet from the Sun</a:t>
            </a:r>
            <a:endParaRPr>
              <a:solidFill>
                <a:schemeClr val="accent3"/>
              </a:solidFill>
              <a:latin typeface="Fira Code"/>
              <a:ea typeface="Fira Code"/>
              <a:cs typeface="Fira Code"/>
              <a:sym typeface="Fira Code"/>
            </a:endParaRPr>
          </a:p>
        </p:txBody>
      </p:sp>
      <p:sp>
        <p:nvSpPr>
          <p:cNvPr id="4052" name="Google Shape;4052;p33"/>
          <p:cNvSpPr txBox="1"/>
          <p:nvPr/>
        </p:nvSpPr>
        <p:spPr>
          <a:xfrm>
            <a:off x="3400200" y="3113756"/>
            <a:ext cx="23436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Fira Code"/>
                <a:ea typeface="Fira Code"/>
                <a:cs typeface="Fira Code"/>
                <a:sym typeface="Fira Code"/>
              </a:rPr>
              <a:t>Venus</a:t>
            </a:r>
            <a:endParaRPr sz="2000">
              <a:solidFill>
                <a:schemeClr val="lt2"/>
              </a:solidFill>
              <a:latin typeface="Fira Code"/>
              <a:ea typeface="Fira Code"/>
              <a:cs typeface="Fira Code"/>
              <a:sym typeface="Fira Code"/>
            </a:endParaRPr>
          </a:p>
        </p:txBody>
      </p:sp>
      <p:sp>
        <p:nvSpPr>
          <p:cNvPr id="4053" name="Google Shape;4053;p33"/>
          <p:cNvSpPr txBox="1"/>
          <p:nvPr/>
        </p:nvSpPr>
        <p:spPr>
          <a:xfrm>
            <a:off x="6079675" y="3406706"/>
            <a:ext cx="2343600" cy="8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Jupiter is the biggest planet of them all</a:t>
            </a:r>
            <a:endParaRPr>
              <a:solidFill>
                <a:schemeClr val="accent3"/>
              </a:solidFill>
              <a:latin typeface="Fira Code"/>
              <a:ea typeface="Fira Code"/>
              <a:cs typeface="Fira Code"/>
              <a:sym typeface="Fira Code"/>
            </a:endParaRPr>
          </a:p>
        </p:txBody>
      </p:sp>
      <p:sp>
        <p:nvSpPr>
          <p:cNvPr id="4054" name="Google Shape;4054;p33"/>
          <p:cNvSpPr txBox="1"/>
          <p:nvPr/>
        </p:nvSpPr>
        <p:spPr>
          <a:xfrm>
            <a:off x="6079675" y="3113756"/>
            <a:ext cx="23436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Fira Code"/>
                <a:ea typeface="Fira Code"/>
                <a:cs typeface="Fira Code"/>
                <a:sym typeface="Fira Code"/>
              </a:rPr>
              <a:t>Jupiter</a:t>
            </a:r>
            <a:endParaRPr sz="2000">
              <a:solidFill>
                <a:schemeClr val="dk2"/>
              </a:solidFill>
              <a:latin typeface="Fira Code"/>
              <a:ea typeface="Fira Code"/>
              <a:cs typeface="Fira Code"/>
              <a:sym typeface="Fira Code"/>
            </a:endParaRPr>
          </a:p>
        </p:txBody>
      </p:sp>
      <p:sp>
        <p:nvSpPr>
          <p:cNvPr id="4055" name="Google Shape;4055;p33"/>
          <p:cNvSpPr txBox="1"/>
          <p:nvPr>
            <p:ph idx="4294967295" type="title"/>
          </p:nvPr>
        </p:nvSpPr>
        <p:spPr>
          <a:xfrm flipH="1">
            <a:off x="720725" y="1485781"/>
            <a:ext cx="23436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30</a:t>
            </a:r>
            <a:r>
              <a:rPr lang="en"/>
              <a:t>%</a:t>
            </a:r>
            <a:endParaRPr/>
          </a:p>
        </p:txBody>
      </p:sp>
      <p:sp>
        <p:nvSpPr>
          <p:cNvPr id="4056" name="Google Shape;4056;p33"/>
          <p:cNvSpPr txBox="1"/>
          <p:nvPr>
            <p:ph idx="4294967295" type="title"/>
          </p:nvPr>
        </p:nvSpPr>
        <p:spPr>
          <a:xfrm flipH="1">
            <a:off x="3400200" y="1485781"/>
            <a:ext cx="23436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70%</a:t>
            </a:r>
            <a:endParaRPr/>
          </a:p>
        </p:txBody>
      </p:sp>
      <p:sp>
        <p:nvSpPr>
          <p:cNvPr id="4057" name="Google Shape;4057;p33"/>
          <p:cNvSpPr txBox="1"/>
          <p:nvPr>
            <p:ph idx="4294967295" type="title"/>
          </p:nvPr>
        </p:nvSpPr>
        <p:spPr>
          <a:xfrm flipH="1">
            <a:off x="6079675" y="1492393"/>
            <a:ext cx="23436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50</a:t>
            </a:r>
            <a:r>
              <a:rPr lang="en"/>
              <a:t>%</a:t>
            </a:r>
            <a:endParaRPr/>
          </a:p>
        </p:txBody>
      </p:sp>
      <p:cxnSp>
        <p:nvCxnSpPr>
          <p:cNvPr id="4058" name="Google Shape;4058;p33"/>
          <p:cNvCxnSpPr>
            <a:stCxn id="4059" idx="1"/>
          </p:cNvCxnSpPr>
          <p:nvPr/>
        </p:nvCxnSpPr>
        <p:spPr>
          <a:xfrm rot="10800000">
            <a:off x="1892525" y="2025052"/>
            <a:ext cx="0" cy="1021800"/>
          </a:xfrm>
          <a:prstGeom prst="straightConnector1">
            <a:avLst/>
          </a:prstGeom>
          <a:noFill/>
          <a:ln cap="flat" cmpd="sng" w="9525">
            <a:solidFill>
              <a:schemeClr val="accent4"/>
            </a:solidFill>
            <a:prstDash val="solid"/>
            <a:round/>
            <a:headEnd len="med" w="med" type="none"/>
            <a:tailEnd len="med" w="med" type="none"/>
          </a:ln>
        </p:spPr>
      </p:cxnSp>
      <p:sp>
        <p:nvSpPr>
          <p:cNvPr id="4059" name="Google Shape;4059;p33"/>
          <p:cNvSpPr/>
          <p:nvPr/>
        </p:nvSpPr>
        <p:spPr>
          <a:xfrm rot="-5400000">
            <a:off x="1751825" y="2838802"/>
            <a:ext cx="281400" cy="13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60" name="Google Shape;4060;p33"/>
          <p:cNvCxnSpPr>
            <a:stCxn id="4061" idx="1"/>
          </p:cNvCxnSpPr>
          <p:nvPr/>
        </p:nvCxnSpPr>
        <p:spPr>
          <a:xfrm rot="10800000">
            <a:off x="4572000" y="2025056"/>
            <a:ext cx="0" cy="1021800"/>
          </a:xfrm>
          <a:prstGeom prst="straightConnector1">
            <a:avLst/>
          </a:prstGeom>
          <a:noFill/>
          <a:ln cap="flat" cmpd="sng" w="9525">
            <a:solidFill>
              <a:schemeClr val="accent4"/>
            </a:solidFill>
            <a:prstDash val="solid"/>
            <a:round/>
            <a:headEnd len="med" w="med" type="none"/>
            <a:tailEnd len="med" w="med" type="none"/>
          </a:ln>
        </p:spPr>
      </p:cxnSp>
      <p:sp>
        <p:nvSpPr>
          <p:cNvPr id="4061" name="Google Shape;4061;p33"/>
          <p:cNvSpPr/>
          <p:nvPr/>
        </p:nvSpPr>
        <p:spPr>
          <a:xfrm rot="-5400000">
            <a:off x="4203000" y="2610506"/>
            <a:ext cx="738000" cy="134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62" name="Google Shape;4062;p33"/>
          <p:cNvCxnSpPr>
            <a:stCxn id="4063" idx="1"/>
          </p:cNvCxnSpPr>
          <p:nvPr/>
        </p:nvCxnSpPr>
        <p:spPr>
          <a:xfrm rot="10800000">
            <a:off x="7251475" y="2025056"/>
            <a:ext cx="0" cy="1021800"/>
          </a:xfrm>
          <a:prstGeom prst="straightConnector1">
            <a:avLst/>
          </a:prstGeom>
          <a:noFill/>
          <a:ln cap="flat" cmpd="sng" w="9525">
            <a:solidFill>
              <a:schemeClr val="accent4"/>
            </a:solidFill>
            <a:prstDash val="solid"/>
            <a:round/>
            <a:headEnd len="med" w="med" type="none"/>
            <a:tailEnd len="med" w="med" type="none"/>
          </a:ln>
        </p:spPr>
      </p:cxnSp>
      <p:sp>
        <p:nvSpPr>
          <p:cNvPr id="4063" name="Google Shape;4063;p33"/>
          <p:cNvSpPr/>
          <p:nvPr/>
        </p:nvSpPr>
        <p:spPr>
          <a:xfrm rot="-5400000">
            <a:off x="6994225" y="2722256"/>
            <a:ext cx="514500" cy="13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7" name="Shape 4067"/>
        <p:cNvGrpSpPr/>
        <p:nvPr/>
      </p:nvGrpSpPr>
      <p:grpSpPr>
        <a:xfrm>
          <a:off x="0" y="0"/>
          <a:ext cx="0" cy="0"/>
          <a:chOff x="0" y="0"/>
          <a:chExt cx="0" cy="0"/>
        </a:xfrm>
      </p:grpSpPr>
      <p:sp>
        <p:nvSpPr>
          <p:cNvPr id="4068" name="Google Shape;4068;p34"/>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4069" name="Google Shape;4069;p34"/>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4070" name="Google Shape;4070;p34"/>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4071" name="Google Shape;4071;p34"/>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grpSp>
        <p:nvGrpSpPr>
          <p:cNvPr id="4072" name="Google Shape;4072;p34"/>
          <p:cNvGrpSpPr/>
          <p:nvPr/>
        </p:nvGrpSpPr>
        <p:grpSpPr>
          <a:xfrm>
            <a:off x="4384775" y="1512868"/>
            <a:ext cx="374449" cy="365747"/>
            <a:chOff x="6321338" y="1356125"/>
            <a:chExt cx="389200" cy="387075"/>
          </a:xfrm>
        </p:grpSpPr>
        <p:sp>
          <p:nvSpPr>
            <p:cNvPr id="4073" name="Google Shape;4073;p34"/>
            <p:cNvSpPr/>
            <p:nvPr/>
          </p:nvSpPr>
          <p:spPr>
            <a:xfrm>
              <a:off x="6359263" y="1484825"/>
              <a:ext cx="343225" cy="201000"/>
            </a:xfrm>
            <a:custGeom>
              <a:rect b="b" l="l" r="r" t="t"/>
              <a:pathLst>
                <a:path extrusionOk="0" h="8040" w="13729">
                  <a:moveTo>
                    <a:pt x="12117" y="1821"/>
                  </a:moveTo>
                  <a:cubicBezTo>
                    <a:pt x="12306" y="1821"/>
                    <a:pt x="12458" y="1991"/>
                    <a:pt x="12439" y="2181"/>
                  </a:cubicBezTo>
                  <a:cubicBezTo>
                    <a:pt x="12268" y="3868"/>
                    <a:pt x="11434" y="5366"/>
                    <a:pt x="9746" y="5594"/>
                  </a:cubicBezTo>
                  <a:lnTo>
                    <a:pt x="9708" y="5575"/>
                  </a:lnTo>
                  <a:cubicBezTo>
                    <a:pt x="10182" y="4380"/>
                    <a:pt x="10467" y="3110"/>
                    <a:pt x="10562" y="1821"/>
                  </a:cubicBezTo>
                  <a:close/>
                  <a:moveTo>
                    <a:pt x="0" y="0"/>
                  </a:moveTo>
                  <a:cubicBezTo>
                    <a:pt x="0" y="436"/>
                    <a:pt x="0" y="835"/>
                    <a:pt x="19" y="1214"/>
                  </a:cubicBezTo>
                  <a:cubicBezTo>
                    <a:pt x="304" y="6277"/>
                    <a:pt x="2332" y="7793"/>
                    <a:pt x="2408" y="8040"/>
                  </a:cubicBezTo>
                  <a:lnTo>
                    <a:pt x="8210" y="8040"/>
                  </a:lnTo>
                  <a:cubicBezTo>
                    <a:pt x="8533" y="7642"/>
                    <a:pt x="8836" y="7244"/>
                    <a:pt x="9102" y="6807"/>
                  </a:cubicBezTo>
                  <a:lnTo>
                    <a:pt x="9140" y="6826"/>
                  </a:lnTo>
                  <a:cubicBezTo>
                    <a:pt x="9185" y="6828"/>
                    <a:pt x="9230" y="6828"/>
                    <a:pt x="9275" y="6828"/>
                  </a:cubicBezTo>
                  <a:cubicBezTo>
                    <a:pt x="11777" y="6828"/>
                    <a:pt x="13391" y="4772"/>
                    <a:pt x="13633" y="2295"/>
                  </a:cubicBezTo>
                  <a:cubicBezTo>
                    <a:pt x="13728" y="1403"/>
                    <a:pt x="13027" y="607"/>
                    <a:pt x="12117" y="607"/>
                  </a:cubicBezTo>
                  <a:lnTo>
                    <a:pt x="10619" y="607"/>
                  </a:lnTo>
                  <a:lnTo>
                    <a:pt x="10619" y="0"/>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34"/>
            <p:cNvSpPr/>
            <p:nvPr/>
          </p:nvSpPr>
          <p:spPr>
            <a:xfrm>
              <a:off x="6328913" y="1685800"/>
              <a:ext cx="326175" cy="49800"/>
            </a:xfrm>
            <a:custGeom>
              <a:rect b="b" l="l" r="r" t="t"/>
              <a:pathLst>
                <a:path extrusionOk="0" h="1992" w="13047">
                  <a:moveTo>
                    <a:pt x="1" y="1"/>
                  </a:moveTo>
                  <a:cubicBezTo>
                    <a:pt x="304" y="1"/>
                    <a:pt x="588" y="210"/>
                    <a:pt x="664" y="513"/>
                  </a:cubicBezTo>
                  <a:cubicBezTo>
                    <a:pt x="892" y="1271"/>
                    <a:pt x="1593" y="1992"/>
                    <a:pt x="2409" y="1992"/>
                  </a:cubicBezTo>
                  <a:lnTo>
                    <a:pt x="10638" y="1992"/>
                  </a:lnTo>
                  <a:cubicBezTo>
                    <a:pt x="11453" y="1992"/>
                    <a:pt x="12155" y="1271"/>
                    <a:pt x="12364" y="513"/>
                  </a:cubicBezTo>
                  <a:cubicBezTo>
                    <a:pt x="12458" y="210"/>
                    <a:pt x="12724" y="1"/>
                    <a:pt x="13046" y="1"/>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34"/>
            <p:cNvSpPr/>
            <p:nvPr/>
          </p:nvSpPr>
          <p:spPr>
            <a:xfrm>
              <a:off x="6503838" y="1557350"/>
              <a:ext cx="60700" cy="83450"/>
            </a:xfrm>
            <a:custGeom>
              <a:rect b="b" l="l" r="r" t="t"/>
              <a:pathLst>
                <a:path extrusionOk="0" h="3338" w="2428">
                  <a:moveTo>
                    <a:pt x="1214" y="0"/>
                  </a:moveTo>
                  <a:lnTo>
                    <a:pt x="0" y="1517"/>
                  </a:lnTo>
                  <a:lnTo>
                    <a:pt x="0" y="3338"/>
                  </a:lnTo>
                  <a:lnTo>
                    <a:pt x="2427" y="3338"/>
                  </a:lnTo>
                  <a:lnTo>
                    <a:pt x="2427" y="1517"/>
                  </a:lnTo>
                  <a:lnTo>
                    <a:pt x="1214" y="0"/>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34"/>
            <p:cNvSpPr/>
            <p:nvPr/>
          </p:nvSpPr>
          <p:spPr>
            <a:xfrm>
              <a:off x="6386738" y="1557475"/>
              <a:ext cx="17575" cy="15075"/>
            </a:xfrm>
            <a:custGeom>
              <a:rect b="b" l="l" r="r" t="t"/>
              <a:pathLst>
                <a:path extrusionOk="0" h="603" w="703">
                  <a:moveTo>
                    <a:pt x="402" y="1"/>
                  </a:moveTo>
                  <a:cubicBezTo>
                    <a:pt x="328" y="1"/>
                    <a:pt x="252" y="29"/>
                    <a:pt x="191" y="90"/>
                  </a:cubicBezTo>
                  <a:cubicBezTo>
                    <a:pt x="1" y="280"/>
                    <a:pt x="134" y="602"/>
                    <a:pt x="399" y="602"/>
                  </a:cubicBezTo>
                  <a:cubicBezTo>
                    <a:pt x="570" y="602"/>
                    <a:pt x="702" y="469"/>
                    <a:pt x="702" y="299"/>
                  </a:cubicBezTo>
                  <a:cubicBezTo>
                    <a:pt x="702" y="120"/>
                    <a:pt x="556" y="1"/>
                    <a:pt x="402"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34"/>
            <p:cNvSpPr/>
            <p:nvPr/>
          </p:nvSpPr>
          <p:spPr>
            <a:xfrm>
              <a:off x="6393563" y="1587100"/>
              <a:ext cx="37300" cy="61050"/>
            </a:xfrm>
            <a:custGeom>
              <a:rect b="b" l="l" r="r" t="t"/>
              <a:pathLst>
                <a:path extrusionOk="0" h="2442" w="1492">
                  <a:moveTo>
                    <a:pt x="375" y="0"/>
                  </a:moveTo>
                  <a:cubicBezTo>
                    <a:pt x="190" y="0"/>
                    <a:pt x="0" y="154"/>
                    <a:pt x="69" y="384"/>
                  </a:cubicBezTo>
                  <a:cubicBezTo>
                    <a:pt x="259" y="1067"/>
                    <a:pt x="524" y="1711"/>
                    <a:pt x="885" y="2299"/>
                  </a:cubicBezTo>
                  <a:cubicBezTo>
                    <a:pt x="947" y="2387"/>
                    <a:pt x="1050" y="2441"/>
                    <a:pt x="1152" y="2441"/>
                  </a:cubicBezTo>
                  <a:cubicBezTo>
                    <a:pt x="1204" y="2441"/>
                    <a:pt x="1256" y="2426"/>
                    <a:pt x="1302" y="2394"/>
                  </a:cubicBezTo>
                  <a:lnTo>
                    <a:pt x="1321" y="2394"/>
                  </a:lnTo>
                  <a:cubicBezTo>
                    <a:pt x="1453" y="2299"/>
                    <a:pt x="1491" y="2110"/>
                    <a:pt x="1397" y="1977"/>
                  </a:cubicBezTo>
                  <a:cubicBezTo>
                    <a:pt x="1074" y="1427"/>
                    <a:pt x="828" y="839"/>
                    <a:pt x="657" y="214"/>
                  </a:cubicBezTo>
                  <a:cubicBezTo>
                    <a:pt x="612" y="65"/>
                    <a:pt x="495" y="0"/>
                    <a:pt x="375"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34"/>
            <p:cNvSpPr/>
            <p:nvPr/>
          </p:nvSpPr>
          <p:spPr>
            <a:xfrm>
              <a:off x="6482988" y="1356125"/>
              <a:ext cx="33200" cy="91225"/>
            </a:xfrm>
            <a:custGeom>
              <a:rect b="b" l="l" r="r" t="t"/>
              <a:pathLst>
                <a:path extrusionOk="0" h="3649" w="1328">
                  <a:moveTo>
                    <a:pt x="662" y="1"/>
                  </a:moveTo>
                  <a:cubicBezTo>
                    <a:pt x="442" y="1"/>
                    <a:pt x="237" y="267"/>
                    <a:pt x="417" y="503"/>
                  </a:cubicBezTo>
                  <a:cubicBezTo>
                    <a:pt x="664" y="844"/>
                    <a:pt x="664" y="1299"/>
                    <a:pt x="417" y="1640"/>
                  </a:cubicBezTo>
                  <a:cubicBezTo>
                    <a:pt x="0" y="2190"/>
                    <a:pt x="0" y="2968"/>
                    <a:pt x="417" y="3537"/>
                  </a:cubicBezTo>
                  <a:cubicBezTo>
                    <a:pt x="486" y="3615"/>
                    <a:pt x="569" y="3648"/>
                    <a:pt x="650" y="3648"/>
                  </a:cubicBezTo>
                  <a:cubicBezTo>
                    <a:pt x="879" y="3648"/>
                    <a:pt x="1088" y="3382"/>
                    <a:pt x="891" y="3157"/>
                  </a:cubicBezTo>
                  <a:cubicBezTo>
                    <a:pt x="645" y="2816"/>
                    <a:pt x="645" y="2361"/>
                    <a:pt x="891" y="2020"/>
                  </a:cubicBezTo>
                  <a:cubicBezTo>
                    <a:pt x="1327" y="1451"/>
                    <a:pt x="1327" y="692"/>
                    <a:pt x="891" y="123"/>
                  </a:cubicBezTo>
                  <a:cubicBezTo>
                    <a:pt x="825" y="37"/>
                    <a:pt x="742" y="1"/>
                    <a:pt x="662"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34"/>
            <p:cNvSpPr/>
            <p:nvPr/>
          </p:nvSpPr>
          <p:spPr>
            <a:xfrm>
              <a:off x="6528013" y="1356125"/>
              <a:ext cx="33675" cy="91225"/>
            </a:xfrm>
            <a:custGeom>
              <a:rect b="b" l="l" r="r" t="t"/>
              <a:pathLst>
                <a:path extrusionOk="0" h="3649" w="1347">
                  <a:moveTo>
                    <a:pt x="681" y="1"/>
                  </a:moveTo>
                  <a:cubicBezTo>
                    <a:pt x="461" y="1"/>
                    <a:pt x="256" y="267"/>
                    <a:pt x="437" y="503"/>
                  </a:cubicBezTo>
                  <a:cubicBezTo>
                    <a:pt x="683" y="844"/>
                    <a:pt x="683" y="1299"/>
                    <a:pt x="437" y="1640"/>
                  </a:cubicBezTo>
                  <a:cubicBezTo>
                    <a:pt x="0" y="2190"/>
                    <a:pt x="0" y="2968"/>
                    <a:pt x="437" y="3537"/>
                  </a:cubicBezTo>
                  <a:cubicBezTo>
                    <a:pt x="501" y="3615"/>
                    <a:pt x="580" y="3648"/>
                    <a:pt x="658" y="3648"/>
                  </a:cubicBezTo>
                  <a:cubicBezTo>
                    <a:pt x="881" y="3648"/>
                    <a:pt x="1093" y="3382"/>
                    <a:pt x="911" y="3157"/>
                  </a:cubicBezTo>
                  <a:cubicBezTo>
                    <a:pt x="664" y="2816"/>
                    <a:pt x="664" y="2361"/>
                    <a:pt x="911" y="2020"/>
                  </a:cubicBezTo>
                  <a:cubicBezTo>
                    <a:pt x="1347" y="1470"/>
                    <a:pt x="1347" y="673"/>
                    <a:pt x="911" y="123"/>
                  </a:cubicBezTo>
                  <a:cubicBezTo>
                    <a:pt x="844" y="37"/>
                    <a:pt x="762" y="1"/>
                    <a:pt x="681"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34"/>
            <p:cNvSpPr/>
            <p:nvPr/>
          </p:nvSpPr>
          <p:spPr>
            <a:xfrm>
              <a:off x="6437463" y="1356125"/>
              <a:ext cx="33225" cy="91225"/>
            </a:xfrm>
            <a:custGeom>
              <a:rect b="b" l="l" r="r" t="t"/>
              <a:pathLst>
                <a:path extrusionOk="0" h="3649" w="1329">
                  <a:moveTo>
                    <a:pt x="681" y="1"/>
                  </a:moveTo>
                  <a:cubicBezTo>
                    <a:pt x="462" y="1"/>
                    <a:pt x="257" y="267"/>
                    <a:pt x="437" y="503"/>
                  </a:cubicBezTo>
                  <a:cubicBezTo>
                    <a:pt x="683" y="844"/>
                    <a:pt x="683" y="1299"/>
                    <a:pt x="437" y="1640"/>
                  </a:cubicBezTo>
                  <a:cubicBezTo>
                    <a:pt x="1" y="2190"/>
                    <a:pt x="1" y="2968"/>
                    <a:pt x="437" y="3537"/>
                  </a:cubicBezTo>
                  <a:cubicBezTo>
                    <a:pt x="501" y="3615"/>
                    <a:pt x="580" y="3648"/>
                    <a:pt x="658" y="3648"/>
                  </a:cubicBezTo>
                  <a:cubicBezTo>
                    <a:pt x="881" y="3648"/>
                    <a:pt x="1093" y="3382"/>
                    <a:pt x="911" y="3157"/>
                  </a:cubicBezTo>
                  <a:cubicBezTo>
                    <a:pt x="664" y="2816"/>
                    <a:pt x="664" y="2361"/>
                    <a:pt x="911" y="2020"/>
                  </a:cubicBezTo>
                  <a:cubicBezTo>
                    <a:pt x="1328" y="1470"/>
                    <a:pt x="1328" y="673"/>
                    <a:pt x="911" y="123"/>
                  </a:cubicBezTo>
                  <a:cubicBezTo>
                    <a:pt x="845" y="37"/>
                    <a:pt x="762" y="1"/>
                    <a:pt x="681"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34"/>
            <p:cNvSpPr/>
            <p:nvPr/>
          </p:nvSpPr>
          <p:spPr>
            <a:xfrm>
              <a:off x="6321338" y="1477225"/>
              <a:ext cx="389200" cy="265975"/>
            </a:xfrm>
            <a:custGeom>
              <a:rect b="b" l="l" r="r" t="t"/>
              <a:pathLst>
                <a:path extrusionOk="0" h="10639" w="15568">
                  <a:moveTo>
                    <a:pt x="8211" y="608"/>
                  </a:moveTo>
                  <a:lnTo>
                    <a:pt x="8211" y="1214"/>
                  </a:lnTo>
                  <a:lnTo>
                    <a:pt x="1821" y="1214"/>
                  </a:lnTo>
                  <a:cubicBezTo>
                    <a:pt x="1821" y="1025"/>
                    <a:pt x="1821" y="816"/>
                    <a:pt x="1821" y="608"/>
                  </a:cubicBezTo>
                  <a:close/>
                  <a:moveTo>
                    <a:pt x="11832" y="608"/>
                  </a:moveTo>
                  <a:lnTo>
                    <a:pt x="11832" y="911"/>
                  </a:lnTo>
                  <a:lnTo>
                    <a:pt x="11832" y="1214"/>
                  </a:lnTo>
                  <a:lnTo>
                    <a:pt x="8817" y="1214"/>
                  </a:lnTo>
                  <a:lnTo>
                    <a:pt x="8817" y="608"/>
                  </a:lnTo>
                  <a:close/>
                  <a:moveTo>
                    <a:pt x="12325" y="2409"/>
                  </a:moveTo>
                  <a:lnTo>
                    <a:pt x="12344" y="2428"/>
                  </a:lnTo>
                  <a:lnTo>
                    <a:pt x="13653" y="2428"/>
                  </a:lnTo>
                  <a:cubicBezTo>
                    <a:pt x="13653" y="2428"/>
                    <a:pt x="13653" y="2447"/>
                    <a:pt x="13653" y="2447"/>
                  </a:cubicBezTo>
                  <a:cubicBezTo>
                    <a:pt x="13558" y="3224"/>
                    <a:pt x="13216" y="4988"/>
                    <a:pt x="11699" y="5481"/>
                  </a:cubicBezTo>
                  <a:cubicBezTo>
                    <a:pt x="12022" y="4495"/>
                    <a:pt x="12230" y="3471"/>
                    <a:pt x="12325" y="2409"/>
                  </a:cubicBezTo>
                  <a:close/>
                  <a:moveTo>
                    <a:pt x="8514" y="3698"/>
                  </a:moveTo>
                  <a:lnTo>
                    <a:pt x="9424" y="4817"/>
                  </a:lnTo>
                  <a:lnTo>
                    <a:pt x="9424" y="6239"/>
                  </a:lnTo>
                  <a:lnTo>
                    <a:pt x="7604" y="6239"/>
                  </a:lnTo>
                  <a:lnTo>
                    <a:pt x="7604" y="4836"/>
                  </a:lnTo>
                  <a:lnTo>
                    <a:pt x="8514" y="3698"/>
                  </a:lnTo>
                  <a:close/>
                  <a:moveTo>
                    <a:pt x="13634" y="1214"/>
                  </a:moveTo>
                  <a:cubicBezTo>
                    <a:pt x="14354" y="1214"/>
                    <a:pt x="14923" y="1840"/>
                    <a:pt x="14847" y="2580"/>
                  </a:cubicBezTo>
                  <a:cubicBezTo>
                    <a:pt x="14657" y="4533"/>
                    <a:pt x="13406" y="6618"/>
                    <a:pt x="11131" y="6827"/>
                  </a:cubicBezTo>
                  <a:cubicBezTo>
                    <a:pt x="11244" y="6618"/>
                    <a:pt x="11339" y="6391"/>
                    <a:pt x="11434" y="6182"/>
                  </a:cubicBezTo>
                  <a:cubicBezTo>
                    <a:pt x="12249" y="6050"/>
                    <a:pt x="12951" y="5595"/>
                    <a:pt x="13425" y="4912"/>
                  </a:cubicBezTo>
                  <a:cubicBezTo>
                    <a:pt x="13899" y="4210"/>
                    <a:pt x="14183" y="3376"/>
                    <a:pt x="14259" y="2523"/>
                  </a:cubicBezTo>
                  <a:cubicBezTo>
                    <a:pt x="14296" y="2154"/>
                    <a:pt x="14028" y="1820"/>
                    <a:pt x="13664" y="1820"/>
                  </a:cubicBezTo>
                  <a:cubicBezTo>
                    <a:pt x="13654" y="1820"/>
                    <a:pt x="13644" y="1821"/>
                    <a:pt x="13634" y="1821"/>
                  </a:cubicBezTo>
                  <a:lnTo>
                    <a:pt x="12382" y="1821"/>
                  </a:lnTo>
                  <a:cubicBezTo>
                    <a:pt x="12382" y="1726"/>
                    <a:pt x="12401" y="1613"/>
                    <a:pt x="12401" y="1518"/>
                  </a:cubicBezTo>
                  <a:lnTo>
                    <a:pt x="12401" y="1537"/>
                  </a:lnTo>
                  <a:cubicBezTo>
                    <a:pt x="12401" y="1423"/>
                    <a:pt x="12420" y="1328"/>
                    <a:pt x="12420" y="1214"/>
                  </a:cubicBezTo>
                  <a:close/>
                  <a:moveTo>
                    <a:pt x="11794" y="1821"/>
                  </a:moveTo>
                  <a:lnTo>
                    <a:pt x="11756" y="2087"/>
                  </a:lnTo>
                  <a:cubicBezTo>
                    <a:pt x="11624" y="3755"/>
                    <a:pt x="11225" y="5519"/>
                    <a:pt x="10372" y="6960"/>
                  </a:cubicBezTo>
                  <a:cubicBezTo>
                    <a:pt x="10126" y="7339"/>
                    <a:pt x="9860" y="7699"/>
                    <a:pt x="9557" y="8041"/>
                  </a:cubicBezTo>
                  <a:lnTo>
                    <a:pt x="4077" y="8041"/>
                  </a:lnTo>
                  <a:lnTo>
                    <a:pt x="4001" y="7927"/>
                  </a:lnTo>
                  <a:cubicBezTo>
                    <a:pt x="3527" y="7396"/>
                    <a:pt x="2143" y="5784"/>
                    <a:pt x="1858" y="1821"/>
                  </a:cubicBezTo>
                  <a:lnTo>
                    <a:pt x="8211" y="1821"/>
                  </a:lnTo>
                  <a:lnTo>
                    <a:pt x="8211" y="3092"/>
                  </a:lnTo>
                  <a:lnTo>
                    <a:pt x="7073" y="4514"/>
                  </a:lnTo>
                  <a:cubicBezTo>
                    <a:pt x="7035" y="4571"/>
                    <a:pt x="6997" y="4627"/>
                    <a:pt x="6997" y="4703"/>
                  </a:cubicBezTo>
                  <a:lnTo>
                    <a:pt x="6997" y="6524"/>
                  </a:lnTo>
                  <a:cubicBezTo>
                    <a:pt x="6997" y="6675"/>
                    <a:pt x="7149" y="6827"/>
                    <a:pt x="7300" y="6827"/>
                  </a:cubicBezTo>
                  <a:lnTo>
                    <a:pt x="9727" y="6827"/>
                  </a:lnTo>
                  <a:cubicBezTo>
                    <a:pt x="9898" y="6827"/>
                    <a:pt x="10031" y="6675"/>
                    <a:pt x="10031" y="6524"/>
                  </a:cubicBezTo>
                  <a:lnTo>
                    <a:pt x="10031" y="4722"/>
                  </a:lnTo>
                  <a:cubicBezTo>
                    <a:pt x="10031" y="4646"/>
                    <a:pt x="10012" y="4590"/>
                    <a:pt x="9955" y="4533"/>
                  </a:cubicBezTo>
                  <a:lnTo>
                    <a:pt x="8817" y="3111"/>
                  </a:lnTo>
                  <a:lnTo>
                    <a:pt x="8817" y="1821"/>
                  </a:lnTo>
                  <a:close/>
                  <a:moveTo>
                    <a:pt x="12420" y="8647"/>
                  </a:moveTo>
                  <a:cubicBezTo>
                    <a:pt x="12401" y="8685"/>
                    <a:pt x="12401" y="8723"/>
                    <a:pt x="12382" y="8761"/>
                  </a:cubicBezTo>
                  <a:cubicBezTo>
                    <a:pt x="12192" y="9387"/>
                    <a:pt x="11605" y="10032"/>
                    <a:pt x="10941" y="10032"/>
                  </a:cubicBezTo>
                  <a:lnTo>
                    <a:pt x="2712" y="10032"/>
                  </a:lnTo>
                  <a:cubicBezTo>
                    <a:pt x="2048" y="10032"/>
                    <a:pt x="1441" y="9387"/>
                    <a:pt x="1271" y="8761"/>
                  </a:cubicBezTo>
                  <a:cubicBezTo>
                    <a:pt x="1252" y="8723"/>
                    <a:pt x="1233" y="8685"/>
                    <a:pt x="1214" y="8647"/>
                  </a:cubicBezTo>
                  <a:close/>
                  <a:moveTo>
                    <a:pt x="1517" y="1"/>
                  </a:moveTo>
                  <a:cubicBezTo>
                    <a:pt x="1347" y="1"/>
                    <a:pt x="1214" y="153"/>
                    <a:pt x="1214" y="304"/>
                  </a:cubicBezTo>
                  <a:cubicBezTo>
                    <a:pt x="1214" y="721"/>
                    <a:pt x="1214" y="1139"/>
                    <a:pt x="1233" y="1537"/>
                  </a:cubicBezTo>
                  <a:cubicBezTo>
                    <a:pt x="1460" y="5367"/>
                    <a:pt x="2655" y="7225"/>
                    <a:pt x="3300" y="8041"/>
                  </a:cubicBezTo>
                  <a:lnTo>
                    <a:pt x="304" y="8041"/>
                  </a:lnTo>
                  <a:cubicBezTo>
                    <a:pt x="133" y="8041"/>
                    <a:pt x="0" y="8173"/>
                    <a:pt x="0" y="8344"/>
                  </a:cubicBezTo>
                  <a:cubicBezTo>
                    <a:pt x="0" y="8515"/>
                    <a:pt x="133" y="8647"/>
                    <a:pt x="304" y="8647"/>
                  </a:cubicBezTo>
                  <a:cubicBezTo>
                    <a:pt x="474" y="8647"/>
                    <a:pt x="645" y="8761"/>
                    <a:pt x="702" y="8932"/>
                  </a:cubicBezTo>
                  <a:cubicBezTo>
                    <a:pt x="948" y="9823"/>
                    <a:pt x="1764" y="10638"/>
                    <a:pt x="2731" y="10638"/>
                  </a:cubicBezTo>
                  <a:lnTo>
                    <a:pt x="10941" y="10638"/>
                  </a:lnTo>
                  <a:cubicBezTo>
                    <a:pt x="11889" y="10638"/>
                    <a:pt x="12704" y="9823"/>
                    <a:pt x="12970" y="8932"/>
                  </a:cubicBezTo>
                  <a:cubicBezTo>
                    <a:pt x="13008" y="8761"/>
                    <a:pt x="13178" y="8647"/>
                    <a:pt x="13349" y="8647"/>
                  </a:cubicBezTo>
                  <a:cubicBezTo>
                    <a:pt x="13709" y="8609"/>
                    <a:pt x="13709" y="8078"/>
                    <a:pt x="13349" y="8041"/>
                  </a:cubicBezTo>
                  <a:lnTo>
                    <a:pt x="10353" y="8041"/>
                  </a:lnTo>
                  <a:cubicBezTo>
                    <a:pt x="10505" y="7851"/>
                    <a:pt x="10657" y="7642"/>
                    <a:pt x="10789" y="7434"/>
                  </a:cubicBezTo>
                  <a:cubicBezTo>
                    <a:pt x="10811" y="7434"/>
                    <a:pt x="10833" y="7434"/>
                    <a:pt x="10854" y="7434"/>
                  </a:cubicBezTo>
                  <a:cubicBezTo>
                    <a:pt x="12045" y="7434"/>
                    <a:pt x="13193" y="6925"/>
                    <a:pt x="13994" y="6050"/>
                  </a:cubicBezTo>
                  <a:cubicBezTo>
                    <a:pt x="14847" y="5102"/>
                    <a:pt x="15359" y="3907"/>
                    <a:pt x="15454" y="2637"/>
                  </a:cubicBezTo>
                  <a:cubicBezTo>
                    <a:pt x="15568" y="1556"/>
                    <a:pt x="14714" y="608"/>
                    <a:pt x="13634" y="608"/>
                  </a:cubicBezTo>
                  <a:lnTo>
                    <a:pt x="12439" y="608"/>
                  </a:lnTo>
                  <a:lnTo>
                    <a:pt x="12439" y="304"/>
                  </a:lnTo>
                  <a:cubicBezTo>
                    <a:pt x="12439" y="153"/>
                    <a:pt x="12306" y="1"/>
                    <a:pt x="1213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2" name="Google Shape;4082;p34"/>
          <p:cNvGrpSpPr/>
          <p:nvPr/>
        </p:nvGrpSpPr>
        <p:grpSpPr>
          <a:xfrm>
            <a:off x="4423953" y="2294421"/>
            <a:ext cx="296094" cy="365746"/>
            <a:chOff x="7031913" y="1356000"/>
            <a:chExt cx="314325" cy="382100"/>
          </a:xfrm>
        </p:grpSpPr>
        <p:sp>
          <p:nvSpPr>
            <p:cNvPr id="4083" name="Google Shape;4083;p34"/>
            <p:cNvSpPr/>
            <p:nvPr/>
          </p:nvSpPr>
          <p:spPr>
            <a:xfrm>
              <a:off x="7040438" y="1472500"/>
              <a:ext cx="298675" cy="258375"/>
            </a:xfrm>
            <a:custGeom>
              <a:rect b="b" l="l" r="r" t="t"/>
              <a:pathLst>
                <a:path extrusionOk="0" h="10335" w="11947">
                  <a:moveTo>
                    <a:pt x="2390" y="0"/>
                  </a:moveTo>
                  <a:lnTo>
                    <a:pt x="1" y="2977"/>
                  </a:lnTo>
                  <a:lnTo>
                    <a:pt x="5974" y="10334"/>
                  </a:lnTo>
                  <a:lnTo>
                    <a:pt x="11947" y="2977"/>
                  </a:lnTo>
                  <a:lnTo>
                    <a:pt x="9557" y="0"/>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34"/>
            <p:cNvSpPr/>
            <p:nvPr/>
          </p:nvSpPr>
          <p:spPr>
            <a:xfrm>
              <a:off x="7179813" y="1539325"/>
              <a:ext cx="19925" cy="15200"/>
            </a:xfrm>
            <a:custGeom>
              <a:rect b="b" l="l" r="r" t="t"/>
              <a:pathLst>
                <a:path extrusionOk="0" h="608" w="797">
                  <a:moveTo>
                    <a:pt x="399" y="1"/>
                  </a:moveTo>
                  <a:cubicBezTo>
                    <a:pt x="1" y="1"/>
                    <a:pt x="1" y="608"/>
                    <a:pt x="399" y="608"/>
                  </a:cubicBezTo>
                  <a:cubicBezTo>
                    <a:pt x="797" y="608"/>
                    <a:pt x="797" y="1"/>
                    <a:pt x="399"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34"/>
            <p:cNvSpPr/>
            <p:nvPr/>
          </p:nvSpPr>
          <p:spPr>
            <a:xfrm>
              <a:off x="7182188" y="1356000"/>
              <a:ext cx="14725" cy="64250"/>
            </a:xfrm>
            <a:custGeom>
              <a:rect b="b" l="l" r="r" t="t"/>
              <a:pathLst>
                <a:path extrusionOk="0" h="2570" w="589">
                  <a:moveTo>
                    <a:pt x="294" y="0"/>
                  </a:moveTo>
                  <a:cubicBezTo>
                    <a:pt x="147" y="0"/>
                    <a:pt x="0" y="100"/>
                    <a:pt x="0" y="299"/>
                  </a:cubicBezTo>
                  <a:lnTo>
                    <a:pt x="0" y="2271"/>
                  </a:lnTo>
                  <a:cubicBezTo>
                    <a:pt x="0" y="2470"/>
                    <a:pt x="147" y="2570"/>
                    <a:pt x="294" y="2570"/>
                  </a:cubicBezTo>
                  <a:cubicBezTo>
                    <a:pt x="441" y="2570"/>
                    <a:pt x="588" y="2470"/>
                    <a:pt x="588" y="2271"/>
                  </a:cubicBezTo>
                  <a:lnTo>
                    <a:pt x="588" y="299"/>
                  </a:lnTo>
                  <a:cubicBezTo>
                    <a:pt x="588" y="100"/>
                    <a:pt x="441" y="0"/>
                    <a:pt x="294"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34"/>
            <p:cNvSpPr/>
            <p:nvPr/>
          </p:nvSpPr>
          <p:spPr>
            <a:xfrm>
              <a:off x="7063863" y="1391000"/>
              <a:ext cx="41550" cy="54025"/>
            </a:xfrm>
            <a:custGeom>
              <a:rect b="b" l="l" r="r" t="t"/>
              <a:pathLst>
                <a:path extrusionOk="0" h="2161" w="1662">
                  <a:moveTo>
                    <a:pt x="420" y="1"/>
                  </a:moveTo>
                  <a:cubicBezTo>
                    <a:pt x="209" y="1"/>
                    <a:pt x="1" y="218"/>
                    <a:pt x="145" y="454"/>
                  </a:cubicBezTo>
                  <a:lnTo>
                    <a:pt x="1036" y="2009"/>
                  </a:lnTo>
                  <a:cubicBezTo>
                    <a:pt x="1099" y="2110"/>
                    <a:pt x="1196" y="2161"/>
                    <a:pt x="1298" y="2161"/>
                  </a:cubicBezTo>
                  <a:cubicBezTo>
                    <a:pt x="1350" y="2161"/>
                    <a:pt x="1402" y="2148"/>
                    <a:pt x="1453" y="2123"/>
                  </a:cubicBezTo>
                  <a:cubicBezTo>
                    <a:pt x="1605" y="2047"/>
                    <a:pt x="1662" y="1857"/>
                    <a:pt x="1567" y="1705"/>
                  </a:cubicBezTo>
                  <a:lnTo>
                    <a:pt x="676" y="151"/>
                  </a:lnTo>
                  <a:cubicBezTo>
                    <a:pt x="611" y="45"/>
                    <a:pt x="515" y="1"/>
                    <a:pt x="420"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34"/>
            <p:cNvSpPr/>
            <p:nvPr/>
          </p:nvSpPr>
          <p:spPr>
            <a:xfrm>
              <a:off x="7272913" y="1391175"/>
              <a:ext cx="42250" cy="53800"/>
            </a:xfrm>
            <a:custGeom>
              <a:rect b="b" l="l" r="r" t="t"/>
              <a:pathLst>
                <a:path extrusionOk="0" h="2152" w="1690">
                  <a:moveTo>
                    <a:pt x="1287" y="0"/>
                  </a:moveTo>
                  <a:cubicBezTo>
                    <a:pt x="1192" y="0"/>
                    <a:pt x="1096" y="47"/>
                    <a:pt x="1036" y="163"/>
                  </a:cubicBezTo>
                  <a:lnTo>
                    <a:pt x="145" y="1698"/>
                  </a:lnTo>
                  <a:cubicBezTo>
                    <a:pt x="1" y="1934"/>
                    <a:pt x="209" y="2151"/>
                    <a:pt x="414" y="2151"/>
                  </a:cubicBezTo>
                  <a:cubicBezTo>
                    <a:pt x="506" y="2151"/>
                    <a:pt x="598" y="2108"/>
                    <a:pt x="657" y="2002"/>
                  </a:cubicBezTo>
                  <a:lnTo>
                    <a:pt x="1548" y="447"/>
                  </a:lnTo>
                  <a:cubicBezTo>
                    <a:pt x="1690" y="215"/>
                    <a:pt x="1489" y="0"/>
                    <a:pt x="1287"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34"/>
            <p:cNvSpPr/>
            <p:nvPr/>
          </p:nvSpPr>
          <p:spPr>
            <a:xfrm>
              <a:off x="7031913" y="1464900"/>
              <a:ext cx="314325" cy="273200"/>
            </a:xfrm>
            <a:custGeom>
              <a:rect b="b" l="l" r="r" t="t"/>
              <a:pathLst>
                <a:path extrusionOk="0" h="10928" w="12573">
                  <a:moveTo>
                    <a:pt x="5670" y="589"/>
                  </a:moveTo>
                  <a:lnTo>
                    <a:pt x="3888" y="2712"/>
                  </a:lnTo>
                  <a:lnTo>
                    <a:pt x="3148" y="589"/>
                  </a:lnTo>
                  <a:close/>
                  <a:moveTo>
                    <a:pt x="9481" y="589"/>
                  </a:moveTo>
                  <a:lnTo>
                    <a:pt x="8761" y="2712"/>
                  </a:lnTo>
                  <a:lnTo>
                    <a:pt x="6959" y="589"/>
                  </a:lnTo>
                  <a:close/>
                  <a:moveTo>
                    <a:pt x="2617" y="911"/>
                  </a:moveTo>
                  <a:lnTo>
                    <a:pt x="3319" y="2978"/>
                  </a:lnTo>
                  <a:lnTo>
                    <a:pt x="949" y="2978"/>
                  </a:lnTo>
                  <a:lnTo>
                    <a:pt x="2617" y="911"/>
                  </a:lnTo>
                  <a:close/>
                  <a:moveTo>
                    <a:pt x="9993" y="911"/>
                  </a:moveTo>
                  <a:lnTo>
                    <a:pt x="11643" y="2978"/>
                  </a:lnTo>
                  <a:lnTo>
                    <a:pt x="9273" y="2978"/>
                  </a:lnTo>
                  <a:lnTo>
                    <a:pt x="9993" y="911"/>
                  </a:lnTo>
                  <a:close/>
                  <a:moveTo>
                    <a:pt x="3565" y="3585"/>
                  </a:moveTo>
                  <a:lnTo>
                    <a:pt x="5480" y="9121"/>
                  </a:lnTo>
                  <a:lnTo>
                    <a:pt x="968" y="3585"/>
                  </a:lnTo>
                  <a:close/>
                  <a:moveTo>
                    <a:pt x="11662" y="3585"/>
                  </a:moveTo>
                  <a:lnTo>
                    <a:pt x="7149" y="9121"/>
                  </a:lnTo>
                  <a:lnTo>
                    <a:pt x="9064" y="3585"/>
                  </a:lnTo>
                  <a:close/>
                  <a:moveTo>
                    <a:pt x="6315" y="759"/>
                  </a:moveTo>
                  <a:lnTo>
                    <a:pt x="8211" y="2978"/>
                  </a:lnTo>
                  <a:lnTo>
                    <a:pt x="7509" y="2978"/>
                  </a:lnTo>
                  <a:cubicBezTo>
                    <a:pt x="7111" y="2978"/>
                    <a:pt x="7111" y="3585"/>
                    <a:pt x="7509" y="3585"/>
                  </a:cubicBezTo>
                  <a:lnTo>
                    <a:pt x="8438" y="3585"/>
                  </a:lnTo>
                  <a:lnTo>
                    <a:pt x="6315" y="9728"/>
                  </a:lnTo>
                  <a:lnTo>
                    <a:pt x="4172" y="3585"/>
                  </a:lnTo>
                  <a:lnTo>
                    <a:pt x="5120" y="3585"/>
                  </a:lnTo>
                  <a:cubicBezTo>
                    <a:pt x="5518" y="3585"/>
                    <a:pt x="5518" y="2978"/>
                    <a:pt x="5120" y="2978"/>
                  </a:cubicBezTo>
                  <a:lnTo>
                    <a:pt x="4419" y="2978"/>
                  </a:lnTo>
                  <a:lnTo>
                    <a:pt x="6315" y="759"/>
                  </a:lnTo>
                  <a:close/>
                  <a:moveTo>
                    <a:pt x="2712" y="1"/>
                  </a:moveTo>
                  <a:cubicBezTo>
                    <a:pt x="2636" y="1"/>
                    <a:pt x="2541" y="39"/>
                    <a:pt x="2484" y="115"/>
                  </a:cubicBezTo>
                  <a:lnTo>
                    <a:pt x="95" y="3092"/>
                  </a:lnTo>
                  <a:cubicBezTo>
                    <a:pt x="1" y="3205"/>
                    <a:pt x="1" y="3357"/>
                    <a:pt x="95" y="3471"/>
                  </a:cubicBezTo>
                  <a:lnTo>
                    <a:pt x="6068" y="10828"/>
                  </a:lnTo>
                  <a:cubicBezTo>
                    <a:pt x="6135" y="10894"/>
                    <a:pt x="6220" y="10927"/>
                    <a:pt x="6305" y="10927"/>
                  </a:cubicBezTo>
                  <a:cubicBezTo>
                    <a:pt x="6391" y="10927"/>
                    <a:pt x="6476" y="10894"/>
                    <a:pt x="6542" y="10828"/>
                  </a:cubicBezTo>
                  <a:lnTo>
                    <a:pt x="12515" y="3471"/>
                  </a:lnTo>
                  <a:cubicBezTo>
                    <a:pt x="12553" y="3414"/>
                    <a:pt x="12572" y="3357"/>
                    <a:pt x="12572" y="3281"/>
                  </a:cubicBezTo>
                  <a:cubicBezTo>
                    <a:pt x="12572" y="3224"/>
                    <a:pt x="12553" y="3148"/>
                    <a:pt x="12515" y="3092"/>
                  </a:cubicBezTo>
                  <a:lnTo>
                    <a:pt x="10126" y="115"/>
                  </a:lnTo>
                  <a:cubicBezTo>
                    <a:pt x="10069" y="39"/>
                    <a:pt x="9974" y="1"/>
                    <a:pt x="9879"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9" name="Google Shape;4089;p34"/>
          <p:cNvGrpSpPr/>
          <p:nvPr/>
        </p:nvGrpSpPr>
        <p:grpSpPr>
          <a:xfrm>
            <a:off x="4389126" y="3097288"/>
            <a:ext cx="365748" cy="325139"/>
            <a:chOff x="1329238" y="2199425"/>
            <a:chExt cx="532850" cy="473825"/>
          </a:xfrm>
        </p:grpSpPr>
        <p:sp>
          <p:nvSpPr>
            <p:cNvPr id="4090" name="Google Shape;4090;p34"/>
            <p:cNvSpPr/>
            <p:nvPr/>
          </p:nvSpPr>
          <p:spPr>
            <a:xfrm>
              <a:off x="1595638" y="2436200"/>
              <a:ext cx="253650" cy="227100"/>
            </a:xfrm>
            <a:custGeom>
              <a:rect b="b" l="l" r="r" t="t"/>
              <a:pathLst>
                <a:path extrusionOk="0" h="9084" w="10146">
                  <a:moveTo>
                    <a:pt x="5064" y="1"/>
                  </a:moveTo>
                  <a:lnTo>
                    <a:pt x="1" y="9083"/>
                  </a:lnTo>
                  <a:lnTo>
                    <a:pt x="10145" y="9083"/>
                  </a:lnTo>
                  <a:lnTo>
                    <a:pt x="5064"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34"/>
            <p:cNvSpPr/>
            <p:nvPr/>
          </p:nvSpPr>
          <p:spPr>
            <a:xfrm>
              <a:off x="1467663" y="2209625"/>
              <a:ext cx="253625" cy="226600"/>
            </a:xfrm>
            <a:custGeom>
              <a:rect b="b" l="l" r="r" t="t"/>
              <a:pathLst>
                <a:path extrusionOk="0" h="9064" w="10145">
                  <a:moveTo>
                    <a:pt x="5082" y="0"/>
                  </a:moveTo>
                  <a:lnTo>
                    <a:pt x="0" y="9064"/>
                  </a:lnTo>
                  <a:lnTo>
                    <a:pt x="10145" y="9064"/>
                  </a:lnTo>
                  <a:lnTo>
                    <a:pt x="5082"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34"/>
            <p:cNvSpPr/>
            <p:nvPr/>
          </p:nvSpPr>
          <p:spPr>
            <a:xfrm>
              <a:off x="1468613" y="2436200"/>
              <a:ext cx="253625" cy="227100"/>
            </a:xfrm>
            <a:custGeom>
              <a:rect b="b" l="l" r="r" t="t"/>
              <a:pathLst>
                <a:path extrusionOk="0" h="9084" w="10145">
                  <a:moveTo>
                    <a:pt x="0" y="1"/>
                  </a:moveTo>
                  <a:lnTo>
                    <a:pt x="5082" y="9083"/>
                  </a:lnTo>
                  <a:lnTo>
                    <a:pt x="10145"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34"/>
            <p:cNvSpPr/>
            <p:nvPr/>
          </p:nvSpPr>
          <p:spPr>
            <a:xfrm>
              <a:off x="1342038" y="2436200"/>
              <a:ext cx="253625" cy="227100"/>
            </a:xfrm>
            <a:custGeom>
              <a:rect b="b" l="l" r="r" t="t"/>
              <a:pathLst>
                <a:path extrusionOk="0" h="9084" w="10145">
                  <a:moveTo>
                    <a:pt x="5063" y="1"/>
                  </a:moveTo>
                  <a:lnTo>
                    <a:pt x="0" y="9083"/>
                  </a:lnTo>
                  <a:lnTo>
                    <a:pt x="10145" y="9083"/>
                  </a:lnTo>
                  <a:lnTo>
                    <a:pt x="5063" y="1"/>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34"/>
            <p:cNvSpPr/>
            <p:nvPr/>
          </p:nvSpPr>
          <p:spPr>
            <a:xfrm>
              <a:off x="1725538" y="2528875"/>
              <a:ext cx="23725" cy="20650"/>
            </a:xfrm>
            <a:custGeom>
              <a:rect b="b" l="l" r="r" t="t"/>
              <a:pathLst>
                <a:path extrusionOk="0" h="826" w="949">
                  <a:moveTo>
                    <a:pt x="413" y="0"/>
                  </a:moveTo>
                  <a:cubicBezTo>
                    <a:pt x="201" y="0"/>
                    <a:pt x="0" y="170"/>
                    <a:pt x="0" y="428"/>
                  </a:cubicBezTo>
                  <a:cubicBezTo>
                    <a:pt x="0" y="655"/>
                    <a:pt x="171" y="826"/>
                    <a:pt x="399" y="826"/>
                  </a:cubicBezTo>
                  <a:cubicBezTo>
                    <a:pt x="778" y="826"/>
                    <a:pt x="948" y="390"/>
                    <a:pt x="702" y="124"/>
                  </a:cubicBezTo>
                  <a:cubicBezTo>
                    <a:pt x="616" y="39"/>
                    <a:pt x="513" y="0"/>
                    <a:pt x="413"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34"/>
            <p:cNvSpPr/>
            <p:nvPr/>
          </p:nvSpPr>
          <p:spPr>
            <a:xfrm>
              <a:off x="1329238" y="2199425"/>
              <a:ext cx="532850" cy="473825"/>
            </a:xfrm>
            <a:custGeom>
              <a:rect b="b" l="l" r="r" t="t"/>
              <a:pathLst>
                <a:path extrusionOk="0" h="18953" w="21314">
                  <a:moveTo>
                    <a:pt x="10657" y="1243"/>
                  </a:moveTo>
                  <a:lnTo>
                    <a:pt x="15018" y="9074"/>
                  </a:lnTo>
                  <a:lnTo>
                    <a:pt x="6277" y="9074"/>
                  </a:lnTo>
                  <a:lnTo>
                    <a:pt x="10657" y="1243"/>
                  </a:lnTo>
                  <a:close/>
                  <a:moveTo>
                    <a:pt x="15037" y="9908"/>
                  </a:moveTo>
                  <a:lnTo>
                    <a:pt x="10657" y="17720"/>
                  </a:lnTo>
                  <a:lnTo>
                    <a:pt x="6277" y="9908"/>
                  </a:lnTo>
                  <a:close/>
                  <a:moveTo>
                    <a:pt x="5575" y="10306"/>
                  </a:moveTo>
                  <a:lnTo>
                    <a:pt x="9936" y="18137"/>
                  </a:lnTo>
                  <a:lnTo>
                    <a:pt x="1214" y="18137"/>
                  </a:lnTo>
                  <a:lnTo>
                    <a:pt x="5575" y="10306"/>
                  </a:lnTo>
                  <a:close/>
                  <a:moveTo>
                    <a:pt x="15720" y="10325"/>
                  </a:moveTo>
                  <a:lnTo>
                    <a:pt x="20081" y="18137"/>
                  </a:lnTo>
                  <a:lnTo>
                    <a:pt x="11358" y="18137"/>
                  </a:lnTo>
                  <a:lnTo>
                    <a:pt x="15720" y="10325"/>
                  </a:lnTo>
                  <a:close/>
                  <a:moveTo>
                    <a:pt x="10657" y="1"/>
                  </a:moveTo>
                  <a:cubicBezTo>
                    <a:pt x="10519" y="1"/>
                    <a:pt x="10382" y="67"/>
                    <a:pt x="10297" y="200"/>
                  </a:cubicBezTo>
                  <a:lnTo>
                    <a:pt x="152" y="18346"/>
                  </a:lnTo>
                  <a:cubicBezTo>
                    <a:pt x="1" y="18611"/>
                    <a:pt x="190" y="18953"/>
                    <a:pt x="512" y="18953"/>
                  </a:cubicBezTo>
                  <a:lnTo>
                    <a:pt x="20801" y="18953"/>
                  </a:lnTo>
                  <a:cubicBezTo>
                    <a:pt x="21105" y="18953"/>
                    <a:pt x="21313" y="18611"/>
                    <a:pt x="21162" y="18346"/>
                  </a:cubicBezTo>
                  <a:lnTo>
                    <a:pt x="11017" y="200"/>
                  </a:lnTo>
                  <a:cubicBezTo>
                    <a:pt x="10932" y="67"/>
                    <a:pt x="10794" y="1"/>
                    <a:pt x="10657"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34"/>
            <p:cNvSpPr/>
            <p:nvPr/>
          </p:nvSpPr>
          <p:spPr>
            <a:xfrm>
              <a:off x="1740963" y="2565875"/>
              <a:ext cx="52125" cy="66350"/>
            </a:xfrm>
            <a:custGeom>
              <a:rect b="b" l="l" r="r" t="t"/>
              <a:pathLst>
                <a:path extrusionOk="0" h="2654" w="2085">
                  <a:moveTo>
                    <a:pt x="549" y="1"/>
                  </a:moveTo>
                  <a:cubicBezTo>
                    <a:pt x="272" y="1"/>
                    <a:pt x="0" y="282"/>
                    <a:pt x="180" y="616"/>
                  </a:cubicBezTo>
                  <a:lnTo>
                    <a:pt x="180" y="597"/>
                  </a:lnTo>
                  <a:lnTo>
                    <a:pt x="1185" y="2436"/>
                  </a:lnTo>
                  <a:cubicBezTo>
                    <a:pt x="1270" y="2590"/>
                    <a:pt x="1404" y="2654"/>
                    <a:pt x="1536" y="2654"/>
                  </a:cubicBezTo>
                  <a:cubicBezTo>
                    <a:pt x="1813" y="2654"/>
                    <a:pt x="2085" y="2372"/>
                    <a:pt x="1905" y="2038"/>
                  </a:cubicBezTo>
                  <a:lnTo>
                    <a:pt x="900" y="218"/>
                  </a:lnTo>
                  <a:cubicBezTo>
                    <a:pt x="815" y="65"/>
                    <a:pt x="681" y="1"/>
                    <a:pt x="549"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7" name="Google Shape;4097;p34"/>
          <p:cNvGrpSpPr/>
          <p:nvPr/>
        </p:nvGrpSpPr>
        <p:grpSpPr>
          <a:xfrm>
            <a:off x="4400916" y="3876428"/>
            <a:ext cx="342168" cy="365769"/>
            <a:chOff x="1898088" y="2292925"/>
            <a:chExt cx="269275" cy="285400"/>
          </a:xfrm>
        </p:grpSpPr>
        <p:sp>
          <p:nvSpPr>
            <p:cNvPr id="4098" name="Google Shape;4098;p34"/>
            <p:cNvSpPr/>
            <p:nvPr/>
          </p:nvSpPr>
          <p:spPr>
            <a:xfrm>
              <a:off x="1906138" y="2448525"/>
              <a:ext cx="152675" cy="124125"/>
            </a:xfrm>
            <a:custGeom>
              <a:rect b="b" l="l" r="r" t="t"/>
              <a:pathLst>
                <a:path extrusionOk="0" h="4965" w="6107">
                  <a:moveTo>
                    <a:pt x="475" y="1"/>
                  </a:moveTo>
                  <a:cubicBezTo>
                    <a:pt x="228" y="1556"/>
                    <a:pt x="1" y="2371"/>
                    <a:pt x="551" y="3414"/>
                  </a:cubicBezTo>
                  <a:cubicBezTo>
                    <a:pt x="1072" y="4447"/>
                    <a:pt x="2067" y="4964"/>
                    <a:pt x="3061" y="4964"/>
                  </a:cubicBezTo>
                  <a:cubicBezTo>
                    <a:pt x="4054" y="4964"/>
                    <a:pt x="5044" y="4447"/>
                    <a:pt x="5556" y="3414"/>
                  </a:cubicBezTo>
                  <a:cubicBezTo>
                    <a:pt x="6106" y="2409"/>
                    <a:pt x="5879" y="1575"/>
                    <a:pt x="5651" y="1"/>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34"/>
            <p:cNvSpPr/>
            <p:nvPr/>
          </p:nvSpPr>
          <p:spPr>
            <a:xfrm>
              <a:off x="1918463" y="2371750"/>
              <a:ext cx="129925" cy="111900"/>
            </a:xfrm>
            <a:custGeom>
              <a:rect b="b" l="l" r="r" t="t"/>
              <a:pathLst>
                <a:path extrusionOk="0" h="4476" w="5197">
                  <a:moveTo>
                    <a:pt x="2390" y="0"/>
                  </a:moveTo>
                  <a:cubicBezTo>
                    <a:pt x="1233" y="0"/>
                    <a:pt x="266" y="872"/>
                    <a:pt x="152" y="2010"/>
                  </a:cubicBezTo>
                  <a:cubicBezTo>
                    <a:pt x="96" y="2408"/>
                    <a:pt x="58" y="2769"/>
                    <a:pt x="1" y="3072"/>
                  </a:cubicBezTo>
                  <a:cubicBezTo>
                    <a:pt x="702" y="3736"/>
                    <a:pt x="1612" y="4475"/>
                    <a:pt x="2598" y="4475"/>
                  </a:cubicBezTo>
                  <a:cubicBezTo>
                    <a:pt x="3584" y="4475"/>
                    <a:pt x="4495" y="3736"/>
                    <a:pt x="5196" y="3072"/>
                  </a:cubicBezTo>
                  <a:cubicBezTo>
                    <a:pt x="5139" y="2750"/>
                    <a:pt x="5101" y="2408"/>
                    <a:pt x="5044" y="2010"/>
                  </a:cubicBezTo>
                  <a:cubicBezTo>
                    <a:pt x="4931" y="872"/>
                    <a:pt x="3964" y="0"/>
                    <a:pt x="2807" y="0"/>
                  </a:cubicBez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34"/>
            <p:cNvSpPr/>
            <p:nvPr/>
          </p:nvSpPr>
          <p:spPr>
            <a:xfrm>
              <a:off x="1972513" y="2399700"/>
              <a:ext cx="22300" cy="44725"/>
            </a:xfrm>
            <a:custGeom>
              <a:rect b="b" l="l" r="r" t="t"/>
              <a:pathLst>
                <a:path extrusionOk="0" h="1789" w="892">
                  <a:moveTo>
                    <a:pt x="446" y="1"/>
                  </a:moveTo>
                  <a:cubicBezTo>
                    <a:pt x="223" y="1"/>
                    <a:pt x="0" y="153"/>
                    <a:pt x="0" y="456"/>
                  </a:cubicBezTo>
                  <a:lnTo>
                    <a:pt x="0" y="1347"/>
                  </a:lnTo>
                  <a:cubicBezTo>
                    <a:pt x="0" y="1641"/>
                    <a:pt x="223" y="1788"/>
                    <a:pt x="446" y="1788"/>
                  </a:cubicBezTo>
                  <a:cubicBezTo>
                    <a:pt x="669" y="1788"/>
                    <a:pt x="891" y="1641"/>
                    <a:pt x="891" y="1347"/>
                  </a:cubicBezTo>
                  <a:lnTo>
                    <a:pt x="891" y="456"/>
                  </a:lnTo>
                  <a:cubicBezTo>
                    <a:pt x="891" y="153"/>
                    <a:pt x="669" y="1"/>
                    <a:pt x="446" y="1"/>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p>
          </p:txBody>
        </p:sp>
        <p:sp>
          <p:nvSpPr>
            <p:cNvPr id="4101" name="Google Shape;4101;p34"/>
            <p:cNvSpPr/>
            <p:nvPr/>
          </p:nvSpPr>
          <p:spPr>
            <a:xfrm>
              <a:off x="2027963" y="2489175"/>
              <a:ext cx="13300" cy="11050"/>
            </a:xfrm>
            <a:custGeom>
              <a:rect b="b" l="l" r="r" t="t"/>
              <a:pathLst>
                <a:path extrusionOk="0" h="442" w="532">
                  <a:moveTo>
                    <a:pt x="229" y="1"/>
                  </a:moveTo>
                  <a:cubicBezTo>
                    <a:pt x="114" y="1"/>
                    <a:pt x="1" y="86"/>
                    <a:pt x="1" y="214"/>
                  </a:cubicBezTo>
                  <a:cubicBezTo>
                    <a:pt x="1" y="347"/>
                    <a:pt x="96" y="442"/>
                    <a:pt x="228" y="442"/>
                  </a:cubicBezTo>
                  <a:cubicBezTo>
                    <a:pt x="418" y="442"/>
                    <a:pt x="532" y="195"/>
                    <a:pt x="380" y="62"/>
                  </a:cubicBezTo>
                  <a:cubicBezTo>
                    <a:pt x="337" y="20"/>
                    <a:pt x="283" y="1"/>
                    <a:pt x="229"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34"/>
            <p:cNvSpPr/>
            <p:nvPr/>
          </p:nvSpPr>
          <p:spPr>
            <a:xfrm>
              <a:off x="1898088" y="2292925"/>
              <a:ext cx="269275" cy="285400"/>
            </a:xfrm>
            <a:custGeom>
              <a:rect b="b" l="l" r="r" t="t"/>
              <a:pathLst>
                <a:path extrusionOk="0" h="11416" w="10771">
                  <a:moveTo>
                    <a:pt x="3413" y="4499"/>
                  </a:moveTo>
                  <a:cubicBezTo>
                    <a:pt x="3527" y="4499"/>
                    <a:pt x="3641" y="4594"/>
                    <a:pt x="3641" y="4727"/>
                  </a:cubicBezTo>
                  <a:lnTo>
                    <a:pt x="3641" y="5618"/>
                  </a:lnTo>
                  <a:cubicBezTo>
                    <a:pt x="3641" y="5760"/>
                    <a:pt x="3527" y="5831"/>
                    <a:pt x="3413" y="5831"/>
                  </a:cubicBezTo>
                  <a:cubicBezTo>
                    <a:pt x="3300" y="5831"/>
                    <a:pt x="3186" y="5760"/>
                    <a:pt x="3186" y="5618"/>
                  </a:cubicBezTo>
                  <a:lnTo>
                    <a:pt x="3186" y="4727"/>
                  </a:lnTo>
                  <a:cubicBezTo>
                    <a:pt x="3186" y="4594"/>
                    <a:pt x="3300" y="4499"/>
                    <a:pt x="3413" y="4499"/>
                  </a:cubicBezTo>
                  <a:close/>
                  <a:moveTo>
                    <a:pt x="3186" y="3381"/>
                  </a:moveTo>
                  <a:lnTo>
                    <a:pt x="3186" y="4063"/>
                  </a:lnTo>
                  <a:cubicBezTo>
                    <a:pt x="3186" y="4063"/>
                    <a:pt x="3186" y="4082"/>
                    <a:pt x="3186" y="4082"/>
                  </a:cubicBezTo>
                  <a:cubicBezTo>
                    <a:pt x="2920" y="4177"/>
                    <a:pt x="2750" y="4443"/>
                    <a:pt x="2750" y="4727"/>
                  </a:cubicBezTo>
                  <a:lnTo>
                    <a:pt x="2750" y="5618"/>
                  </a:lnTo>
                  <a:cubicBezTo>
                    <a:pt x="2750" y="5903"/>
                    <a:pt x="2920" y="6149"/>
                    <a:pt x="3186" y="6244"/>
                  </a:cubicBezTo>
                  <a:lnTo>
                    <a:pt x="3186" y="7382"/>
                  </a:lnTo>
                  <a:cubicBezTo>
                    <a:pt x="2408" y="7287"/>
                    <a:pt x="1688" y="6718"/>
                    <a:pt x="1062" y="6149"/>
                  </a:cubicBezTo>
                  <a:cubicBezTo>
                    <a:pt x="1100" y="5808"/>
                    <a:pt x="1138" y="5504"/>
                    <a:pt x="1176" y="5201"/>
                  </a:cubicBezTo>
                  <a:cubicBezTo>
                    <a:pt x="1290" y="4158"/>
                    <a:pt x="2162" y="3381"/>
                    <a:pt x="3186" y="3381"/>
                  </a:cubicBezTo>
                  <a:close/>
                  <a:moveTo>
                    <a:pt x="3641" y="3381"/>
                  </a:moveTo>
                  <a:cubicBezTo>
                    <a:pt x="4665" y="3381"/>
                    <a:pt x="5537" y="4158"/>
                    <a:pt x="5651" y="5182"/>
                  </a:cubicBezTo>
                  <a:lnTo>
                    <a:pt x="5651" y="5201"/>
                  </a:lnTo>
                  <a:cubicBezTo>
                    <a:pt x="5689" y="5504"/>
                    <a:pt x="5727" y="5808"/>
                    <a:pt x="5765" y="6149"/>
                  </a:cubicBezTo>
                  <a:cubicBezTo>
                    <a:pt x="5139" y="6718"/>
                    <a:pt x="4418" y="7287"/>
                    <a:pt x="3641" y="7382"/>
                  </a:cubicBezTo>
                  <a:lnTo>
                    <a:pt x="3641" y="6244"/>
                  </a:lnTo>
                  <a:cubicBezTo>
                    <a:pt x="3906" y="6149"/>
                    <a:pt x="4077" y="5884"/>
                    <a:pt x="4077" y="5599"/>
                  </a:cubicBezTo>
                  <a:lnTo>
                    <a:pt x="4077" y="4708"/>
                  </a:lnTo>
                  <a:cubicBezTo>
                    <a:pt x="4077" y="4424"/>
                    <a:pt x="3906" y="4177"/>
                    <a:pt x="3641" y="4082"/>
                  </a:cubicBezTo>
                  <a:cubicBezTo>
                    <a:pt x="3641" y="4063"/>
                    <a:pt x="3641" y="4063"/>
                    <a:pt x="3641" y="4044"/>
                  </a:cubicBezTo>
                  <a:lnTo>
                    <a:pt x="3641" y="3381"/>
                  </a:lnTo>
                  <a:close/>
                  <a:moveTo>
                    <a:pt x="986" y="6680"/>
                  </a:moveTo>
                  <a:lnTo>
                    <a:pt x="986" y="6680"/>
                  </a:lnTo>
                  <a:cubicBezTo>
                    <a:pt x="1688" y="7287"/>
                    <a:pt x="2503" y="7837"/>
                    <a:pt x="3413" y="7837"/>
                  </a:cubicBezTo>
                  <a:cubicBezTo>
                    <a:pt x="4324" y="7837"/>
                    <a:pt x="5158" y="7287"/>
                    <a:pt x="5859" y="6680"/>
                  </a:cubicBezTo>
                  <a:lnTo>
                    <a:pt x="5859" y="6680"/>
                  </a:lnTo>
                  <a:cubicBezTo>
                    <a:pt x="6049" y="7950"/>
                    <a:pt x="6182" y="8671"/>
                    <a:pt x="5727" y="9524"/>
                  </a:cubicBezTo>
                  <a:cubicBezTo>
                    <a:pt x="5253" y="10482"/>
                    <a:pt x="4333" y="10961"/>
                    <a:pt x="3413" y="10961"/>
                  </a:cubicBezTo>
                  <a:cubicBezTo>
                    <a:pt x="2494" y="10961"/>
                    <a:pt x="1574" y="10482"/>
                    <a:pt x="1100" y="9524"/>
                  </a:cubicBezTo>
                  <a:cubicBezTo>
                    <a:pt x="626" y="8652"/>
                    <a:pt x="797" y="7875"/>
                    <a:pt x="986" y="6680"/>
                  </a:cubicBezTo>
                  <a:close/>
                  <a:moveTo>
                    <a:pt x="10545" y="1"/>
                  </a:moveTo>
                  <a:cubicBezTo>
                    <a:pt x="10434" y="1"/>
                    <a:pt x="10325" y="72"/>
                    <a:pt x="10334" y="214"/>
                  </a:cubicBezTo>
                  <a:lnTo>
                    <a:pt x="10334" y="5694"/>
                  </a:lnTo>
                  <a:cubicBezTo>
                    <a:pt x="10334" y="6320"/>
                    <a:pt x="9822" y="6813"/>
                    <a:pt x="9216" y="6813"/>
                  </a:cubicBezTo>
                  <a:cubicBezTo>
                    <a:pt x="8590" y="6813"/>
                    <a:pt x="8097" y="6320"/>
                    <a:pt x="8097" y="5694"/>
                  </a:cubicBezTo>
                  <a:lnTo>
                    <a:pt x="8097" y="2452"/>
                  </a:lnTo>
                  <a:cubicBezTo>
                    <a:pt x="8097" y="1086"/>
                    <a:pt x="6997" y="6"/>
                    <a:pt x="5651" y="6"/>
                  </a:cubicBezTo>
                  <a:cubicBezTo>
                    <a:pt x="4286" y="6"/>
                    <a:pt x="3205" y="1086"/>
                    <a:pt x="3186" y="2452"/>
                  </a:cubicBezTo>
                  <a:lnTo>
                    <a:pt x="3186" y="2945"/>
                  </a:lnTo>
                  <a:cubicBezTo>
                    <a:pt x="1934" y="2945"/>
                    <a:pt x="873" y="3893"/>
                    <a:pt x="740" y="5144"/>
                  </a:cubicBezTo>
                  <a:cubicBezTo>
                    <a:pt x="512" y="7419"/>
                    <a:pt x="0" y="8424"/>
                    <a:pt x="721" y="9752"/>
                  </a:cubicBezTo>
                  <a:cubicBezTo>
                    <a:pt x="1280" y="10861"/>
                    <a:pt x="2352" y="11416"/>
                    <a:pt x="3421" y="11416"/>
                  </a:cubicBezTo>
                  <a:cubicBezTo>
                    <a:pt x="4489" y="11416"/>
                    <a:pt x="5556" y="10861"/>
                    <a:pt x="6106" y="9752"/>
                  </a:cubicBezTo>
                  <a:cubicBezTo>
                    <a:pt x="6826" y="8443"/>
                    <a:pt x="6352" y="7419"/>
                    <a:pt x="6087" y="5144"/>
                  </a:cubicBezTo>
                  <a:cubicBezTo>
                    <a:pt x="5954" y="3893"/>
                    <a:pt x="4892" y="2945"/>
                    <a:pt x="3641" y="2945"/>
                  </a:cubicBezTo>
                  <a:lnTo>
                    <a:pt x="3641" y="2452"/>
                  </a:lnTo>
                  <a:cubicBezTo>
                    <a:pt x="3679" y="1371"/>
                    <a:pt x="4570" y="518"/>
                    <a:pt x="5651" y="518"/>
                  </a:cubicBezTo>
                  <a:cubicBezTo>
                    <a:pt x="6732" y="518"/>
                    <a:pt x="7623" y="1371"/>
                    <a:pt x="7661" y="2452"/>
                  </a:cubicBezTo>
                  <a:lnTo>
                    <a:pt x="7661" y="5694"/>
                  </a:lnTo>
                  <a:cubicBezTo>
                    <a:pt x="7642" y="6566"/>
                    <a:pt x="8343" y="7268"/>
                    <a:pt x="9216" y="7268"/>
                  </a:cubicBezTo>
                  <a:cubicBezTo>
                    <a:pt x="10069" y="7268"/>
                    <a:pt x="10770" y="6566"/>
                    <a:pt x="10770" y="5694"/>
                  </a:cubicBezTo>
                  <a:lnTo>
                    <a:pt x="10770" y="214"/>
                  </a:lnTo>
                  <a:cubicBezTo>
                    <a:pt x="10770" y="72"/>
                    <a:pt x="10657" y="1"/>
                    <a:pt x="10545"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34"/>
            <p:cNvSpPr/>
            <p:nvPr/>
          </p:nvSpPr>
          <p:spPr>
            <a:xfrm>
              <a:off x="1986813" y="2510425"/>
              <a:ext cx="49900" cy="44075"/>
            </a:xfrm>
            <a:custGeom>
              <a:rect b="b" l="l" r="r" t="t"/>
              <a:pathLst>
                <a:path extrusionOk="0" h="1763" w="1996">
                  <a:moveTo>
                    <a:pt x="1702" y="0"/>
                  </a:moveTo>
                  <a:cubicBezTo>
                    <a:pt x="1616" y="0"/>
                    <a:pt x="1530" y="47"/>
                    <a:pt x="1495" y="161"/>
                  </a:cubicBezTo>
                  <a:cubicBezTo>
                    <a:pt x="1476" y="255"/>
                    <a:pt x="1438" y="331"/>
                    <a:pt x="1400" y="407"/>
                  </a:cubicBezTo>
                  <a:cubicBezTo>
                    <a:pt x="1154" y="862"/>
                    <a:pt x="756" y="1184"/>
                    <a:pt x="263" y="1317"/>
                  </a:cubicBezTo>
                  <a:cubicBezTo>
                    <a:pt x="1" y="1387"/>
                    <a:pt x="60" y="1762"/>
                    <a:pt x="308" y="1762"/>
                  </a:cubicBezTo>
                  <a:cubicBezTo>
                    <a:pt x="329" y="1762"/>
                    <a:pt x="352" y="1759"/>
                    <a:pt x="376" y="1753"/>
                  </a:cubicBezTo>
                  <a:cubicBezTo>
                    <a:pt x="1078" y="1545"/>
                    <a:pt x="1666" y="1014"/>
                    <a:pt x="1912" y="312"/>
                  </a:cubicBezTo>
                  <a:cubicBezTo>
                    <a:pt x="1996" y="134"/>
                    <a:pt x="1848" y="0"/>
                    <a:pt x="1702"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4" name="Google Shape;4104;p34"/>
          <p:cNvSpPr txBox="1"/>
          <p:nvPr/>
        </p:nvSpPr>
        <p:spPr>
          <a:xfrm>
            <a:off x="1267375" y="1458441"/>
            <a:ext cx="2689200" cy="47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E7E7E7"/>
                </a:solidFill>
                <a:latin typeface="Fira Code"/>
                <a:ea typeface="Fira Code"/>
                <a:cs typeface="Fira Code"/>
                <a:sym typeface="Fira Code"/>
              </a:rPr>
              <a:t>&lt; It’s the closest planet to the Sun</a:t>
            </a:r>
            <a:endParaRPr>
              <a:solidFill>
                <a:srgbClr val="E7E7E7"/>
              </a:solidFill>
              <a:latin typeface="Fira Code"/>
              <a:ea typeface="Fira Code"/>
              <a:cs typeface="Fira Code"/>
              <a:sym typeface="Fira Code"/>
            </a:endParaRPr>
          </a:p>
        </p:txBody>
      </p:sp>
      <p:sp>
        <p:nvSpPr>
          <p:cNvPr id="4105" name="Google Shape;4105;p34"/>
          <p:cNvSpPr txBox="1"/>
          <p:nvPr/>
        </p:nvSpPr>
        <p:spPr>
          <a:xfrm>
            <a:off x="5187425" y="1458441"/>
            <a:ext cx="14418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Fira Code"/>
                <a:ea typeface="Fira Code"/>
                <a:cs typeface="Fira Code"/>
                <a:sym typeface="Fira Code"/>
              </a:rPr>
              <a:t>Mercury</a:t>
            </a:r>
            <a:endParaRPr sz="2000">
              <a:solidFill>
                <a:schemeClr val="lt2"/>
              </a:solidFill>
              <a:latin typeface="Fira Code"/>
              <a:ea typeface="Fira Code"/>
              <a:cs typeface="Fira Code"/>
              <a:sym typeface="Fira Code"/>
            </a:endParaRPr>
          </a:p>
        </p:txBody>
      </p:sp>
      <p:grpSp>
        <p:nvGrpSpPr>
          <p:cNvPr id="4106" name="Google Shape;4106;p34"/>
          <p:cNvGrpSpPr/>
          <p:nvPr/>
        </p:nvGrpSpPr>
        <p:grpSpPr>
          <a:xfrm>
            <a:off x="4282838" y="1451991"/>
            <a:ext cx="578325" cy="487500"/>
            <a:chOff x="1665363" y="1706700"/>
            <a:chExt cx="578325" cy="487500"/>
          </a:xfrm>
        </p:grpSpPr>
        <p:sp>
          <p:nvSpPr>
            <p:cNvPr id="4107" name="Google Shape;4107;p34"/>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34"/>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9" name="Google Shape;4109;p34"/>
          <p:cNvGrpSpPr/>
          <p:nvPr/>
        </p:nvGrpSpPr>
        <p:grpSpPr>
          <a:xfrm>
            <a:off x="4282838" y="2233544"/>
            <a:ext cx="578325" cy="487500"/>
            <a:chOff x="1665363" y="1706700"/>
            <a:chExt cx="578325" cy="487500"/>
          </a:xfrm>
        </p:grpSpPr>
        <p:sp>
          <p:nvSpPr>
            <p:cNvPr id="4110" name="Google Shape;4110;p34"/>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34"/>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2" name="Google Shape;4112;p34"/>
          <p:cNvGrpSpPr/>
          <p:nvPr/>
        </p:nvGrpSpPr>
        <p:grpSpPr>
          <a:xfrm>
            <a:off x="4282838" y="3015007"/>
            <a:ext cx="578325" cy="487500"/>
            <a:chOff x="1665363" y="1706700"/>
            <a:chExt cx="578325" cy="487500"/>
          </a:xfrm>
        </p:grpSpPr>
        <p:sp>
          <p:nvSpPr>
            <p:cNvPr id="4113" name="Google Shape;4113;p34"/>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34"/>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5" name="Google Shape;4115;p34"/>
          <p:cNvGrpSpPr/>
          <p:nvPr/>
        </p:nvGrpSpPr>
        <p:grpSpPr>
          <a:xfrm>
            <a:off x="4282838" y="3798674"/>
            <a:ext cx="578325" cy="487500"/>
            <a:chOff x="1665363" y="1706700"/>
            <a:chExt cx="578325" cy="487500"/>
          </a:xfrm>
        </p:grpSpPr>
        <p:sp>
          <p:nvSpPr>
            <p:cNvPr id="4116" name="Google Shape;4116;p34"/>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34"/>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8" name="Google Shape;4118;p34"/>
          <p:cNvSpPr txBox="1"/>
          <p:nvPr/>
        </p:nvSpPr>
        <p:spPr>
          <a:xfrm>
            <a:off x="5187425" y="2240669"/>
            <a:ext cx="26892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Venus is the second planet from the Sun</a:t>
            </a:r>
            <a:endParaRPr>
              <a:solidFill>
                <a:srgbClr val="E7E7E7"/>
              </a:solidFill>
              <a:latin typeface="Fira Code"/>
              <a:ea typeface="Fira Code"/>
              <a:cs typeface="Fira Code"/>
              <a:sym typeface="Fira Code"/>
            </a:endParaRPr>
          </a:p>
        </p:txBody>
      </p:sp>
      <p:sp>
        <p:nvSpPr>
          <p:cNvPr id="4119" name="Google Shape;4119;p34"/>
          <p:cNvSpPr txBox="1"/>
          <p:nvPr/>
        </p:nvSpPr>
        <p:spPr>
          <a:xfrm>
            <a:off x="2514775" y="2240669"/>
            <a:ext cx="1441800" cy="47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accent1"/>
                </a:solidFill>
                <a:latin typeface="Fira Code"/>
                <a:ea typeface="Fira Code"/>
                <a:cs typeface="Fira Code"/>
                <a:sym typeface="Fira Code"/>
              </a:rPr>
              <a:t>Venus</a:t>
            </a:r>
            <a:endParaRPr sz="2000">
              <a:solidFill>
                <a:schemeClr val="accent1"/>
              </a:solidFill>
              <a:latin typeface="Fira Code"/>
              <a:ea typeface="Fira Code"/>
              <a:cs typeface="Fira Code"/>
              <a:sym typeface="Fira Code"/>
            </a:endParaRPr>
          </a:p>
        </p:txBody>
      </p:sp>
      <p:sp>
        <p:nvSpPr>
          <p:cNvPr id="4120" name="Google Shape;4120;p34"/>
          <p:cNvSpPr txBox="1"/>
          <p:nvPr/>
        </p:nvSpPr>
        <p:spPr>
          <a:xfrm>
            <a:off x="1267375" y="3022897"/>
            <a:ext cx="2689200" cy="47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E7E7E7"/>
                </a:solidFill>
                <a:latin typeface="Fira Code"/>
                <a:ea typeface="Fira Code"/>
                <a:cs typeface="Fira Code"/>
                <a:sym typeface="Fira Code"/>
              </a:rPr>
              <a:t>&lt; Mars is </a:t>
            </a:r>
            <a:r>
              <a:rPr lang="en">
                <a:solidFill>
                  <a:srgbClr val="E7E7E7"/>
                </a:solidFill>
                <a:latin typeface="Fira Code"/>
                <a:ea typeface="Fira Code"/>
                <a:cs typeface="Fira Code"/>
                <a:sym typeface="Fira Code"/>
              </a:rPr>
              <a:t>actually</a:t>
            </a:r>
            <a:r>
              <a:rPr lang="en">
                <a:solidFill>
                  <a:srgbClr val="E7E7E7"/>
                </a:solidFill>
                <a:latin typeface="Fira Code"/>
                <a:ea typeface="Fira Code"/>
                <a:cs typeface="Fira Code"/>
                <a:sym typeface="Fira Code"/>
              </a:rPr>
              <a:t> a very cold place</a:t>
            </a:r>
            <a:endParaRPr>
              <a:solidFill>
                <a:srgbClr val="E7E7E7"/>
              </a:solidFill>
              <a:latin typeface="Fira Code"/>
              <a:ea typeface="Fira Code"/>
              <a:cs typeface="Fira Code"/>
              <a:sym typeface="Fira Code"/>
            </a:endParaRPr>
          </a:p>
        </p:txBody>
      </p:sp>
      <p:sp>
        <p:nvSpPr>
          <p:cNvPr id="4121" name="Google Shape;4121;p34"/>
          <p:cNvSpPr txBox="1"/>
          <p:nvPr/>
        </p:nvSpPr>
        <p:spPr>
          <a:xfrm>
            <a:off x="5187425" y="3022897"/>
            <a:ext cx="14418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Fira Code"/>
                <a:ea typeface="Fira Code"/>
                <a:cs typeface="Fira Code"/>
                <a:sym typeface="Fira Code"/>
              </a:rPr>
              <a:t>Mars</a:t>
            </a:r>
            <a:endParaRPr sz="2000">
              <a:solidFill>
                <a:schemeClr val="dk2"/>
              </a:solidFill>
              <a:latin typeface="Fira Code"/>
              <a:ea typeface="Fira Code"/>
              <a:cs typeface="Fira Code"/>
              <a:sym typeface="Fira Code"/>
            </a:endParaRPr>
          </a:p>
        </p:txBody>
      </p:sp>
      <p:sp>
        <p:nvSpPr>
          <p:cNvPr id="4122" name="Google Shape;4122;p34"/>
          <p:cNvSpPr txBox="1"/>
          <p:nvPr/>
        </p:nvSpPr>
        <p:spPr>
          <a:xfrm>
            <a:off x="5187425" y="3805125"/>
            <a:ext cx="26892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Neptune is far away from Earth</a:t>
            </a:r>
            <a:endParaRPr>
              <a:solidFill>
                <a:srgbClr val="E7E7E7"/>
              </a:solidFill>
              <a:latin typeface="Fira Code"/>
              <a:ea typeface="Fira Code"/>
              <a:cs typeface="Fira Code"/>
              <a:sym typeface="Fira Code"/>
            </a:endParaRPr>
          </a:p>
        </p:txBody>
      </p:sp>
      <p:sp>
        <p:nvSpPr>
          <p:cNvPr id="4123" name="Google Shape;4123;p34"/>
          <p:cNvSpPr txBox="1"/>
          <p:nvPr/>
        </p:nvSpPr>
        <p:spPr>
          <a:xfrm>
            <a:off x="2514775" y="3805124"/>
            <a:ext cx="1441800" cy="47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Fira Code"/>
                <a:ea typeface="Fira Code"/>
                <a:cs typeface="Fira Code"/>
                <a:sym typeface="Fira Code"/>
              </a:rPr>
              <a:t>Neptune</a:t>
            </a:r>
            <a:endParaRPr sz="2000">
              <a:solidFill>
                <a:schemeClr val="lt1"/>
              </a:solidFill>
              <a:latin typeface="Fira Code"/>
              <a:ea typeface="Fira Code"/>
              <a:cs typeface="Fira Code"/>
              <a:sym typeface="Fira Cod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7" name="Shape 4127"/>
        <p:cNvGrpSpPr/>
        <p:nvPr/>
      </p:nvGrpSpPr>
      <p:grpSpPr>
        <a:xfrm>
          <a:off x="0" y="0"/>
          <a:ext cx="0" cy="0"/>
          <a:chOff x="0" y="0"/>
          <a:chExt cx="0" cy="0"/>
        </a:xfrm>
      </p:grpSpPr>
      <p:sp>
        <p:nvSpPr>
          <p:cNvPr id="4128" name="Google Shape;4128;p35"/>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4129" name="Google Shape;4129;p35"/>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4130" name="Google Shape;4130;p35"/>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4131" name="Google Shape;4131;p35"/>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4132" name="Google Shape;4132;p35"/>
          <p:cNvSpPr txBox="1"/>
          <p:nvPr/>
        </p:nvSpPr>
        <p:spPr>
          <a:xfrm>
            <a:off x="4917650" y="1441269"/>
            <a:ext cx="35061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Mercury is very small</a:t>
            </a:r>
            <a:endParaRPr>
              <a:solidFill>
                <a:srgbClr val="E7E7E7"/>
              </a:solidFill>
              <a:latin typeface="Fira Code"/>
              <a:ea typeface="Fira Code"/>
              <a:cs typeface="Fira Code"/>
              <a:sym typeface="Fira Code"/>
            </a:endParaRPr>
          </a:p>
        </p:txBody>
      </p:sp>
      <p:sp>
        <p:nvSpPr>
          <p:cNvPr id="4133" name="Google Shape;4133;p35"/>
          <p:cNvSpPr txBox="1"/>
          <p:nvPr/>
        </p:nvSpPr>
        <p:spPr>
          <a:xfrm>
            <a:off x="713088" y="1441269"/>
            <a:ext cx="14418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Fira Code"/>
                <a:ea typeface="Fira Code"/>
                <a:cs typeface="Fira Code"/>
                <a:sym typeface="Fira Code"/>
              </a:rPr>
              <a:t>Mercury</a:t>
            </a:r>
            <a:endParaRPr sz="2000">
              <a:solidFill>
                <a:schemeClr val="accent1"/>
              </a:solidFill>
              <a:latin typeface="Fira Code"/>
              <a:ea typeface="Fira Code"/>
              <a:cs typeface="Fira Code"/>
              <a:sym typeface="Fira Code"/>
            </a:endParaRPr>
          </a:p>
        </p:txBody>
      </p:sp>
      <p:sp>
        <p:nvSpPr>
          <p:cNvPr id="4134" name="Google Shape;4134;p35"/>
          <p:cNvSpPr txBox="1"/>
          <p:nvPr/>
        </p:nvSpPr>
        <p:spPr>
          <a:xfrm>
            <a:off x="3999200" y="1441269"/>
            <a:ext cx="884400" cy="4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Code"/>
                <a:ea typeface="Fira Code"/>
                <a:cs typeface="Fira Code"/>
                <a:sym typeface="Fira Code"/>
              </a:rPr>
              <a:t>50%</a:t>
            </a:r>
            <a:endParaRPr sz="2000">
              <a:solidFill>
                <a:schemeClr val="lt1"/>
              </a:solidFill>
              <a:latin typeface="Fira Code"/>
              <a:ea typeface="Fira Code"/>
              <a:cs typeface="Fira Code"/>
              <a:sym typeface="Fira Code"/>
            </a:endParaRPr>
          </a:p>
        </p:txBody>
      </p:sp>
      <p:sp>
        <p:nvSpPr>
          <p:cNvPr id="4135" name="Google Shape;4135;p35"/>
          <p:cNvSpPr txBox="1"/>
          <p:nvPr/>
        </p:nvSpPr>
        <p:spPr>
          <a:xfrm>
            <a:off x="4917650" y="1914730"/>
            <a:ext cx="35061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Venus has a beautiful name</a:t>
            </a:r>
            <a:endParaRPr>
              <a:solidFill>
                <a:srgbClr val="E7E7E7"/>
              </a:solidFill>
              <a:latin typeface="Fira Code"/>
              <a:ea typeface="Fira Code"/>
              <a:cs typeface="Fira Code"/>
              <a:sym typeface="Fira Code"/>
            </a:endParaRPr>
          </a:p>
        </p:txBody>
      </p:sp>
      <p:sp>
        <p:nvSpPr>
          <p:cNvPr id="4136" name="Google Shape;4136;p35"/>
          <p:cNvSpPr txBox="1"/>
          <p:nvPr/>
        </p:nvSpPr>
        <p:spPr>
          <a:xfrm>
            <a:off x="713088" y="1914726"/>
            <a:ext cx="14418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Fira Code"/>
                <a:ea typeface="Fira Code"/>
                <a:cs typeface="Fira Code"/>
                <a:sym typeface="Fira Code"/>
              </a:rPr>
              <a:t>Venus</a:t>
            </a:r>
            <a:endParaRPr sz="2000">
              <a:solidFill>
                <a:schemeClr val="lt1"/>
              </a:solidFill>
              <a:latin typeface="Fira Code"/>
              <a:ea typeface="Fira Code"/>
              <a:cs typeface="Fira Code"/>
              <a:sym typeface="Fira Code"/>
            </a:endParaRPr>
          </a:p>
        </p:txBody>
      </p:sp>
      <p:sp>
        <p:nvSpPr>
          <p:cNvPr id="4137" name="Google Shape;4137;p35"/>
          <p:cNvSpPr txBox="1"/>
          <p:nvPr/>
        </p:nvSpPr>
        <p:spPr>
          <a:xfrm>
            <a:off x="3999200" y="1914726"/>
            <a:ext cx="884400" cy="4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Code"/>
                <a:ea typeface="Fira Code"/>
                <a:cs typeface="Fira Code"/>
                <a:sym typeface="Fira Code"/>
              </a:rPr>
              <a:t>65%</a:t>
            </a:r>
            <a:endParaRPr sz="2000">
              <a:solidFill>
                <a:schemeClr val="lt1"/>
              </a:solidFill>
              <a:latin typeface="Fira Code"/>
              <a:ea typeface="Fira Code"/>
              <a:cs typeface="Fira Code"/>
              <a:sym typeface="Fira Code"/>
            </a:endParaRPr>
          </a:p>
        </p:txBody>
      </p:sp>
      <p:sp>
        <p:nvSpPr>
          <p:cNvPr id="4138" name="Google Shape;4138;p35"/>
          <p:cNvSpPr txBox="1"/>
          <p:nvPr/>
        </p:nvSpPr>
        <p:spPr>
          <a:xfrm>
            <a:off x="4917650" y="2388192"/>
            <a:ext cx="35061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Mars is a very cold place</a:t>
            </a:r>
            <a:endParaRPr>
              <a:solidFill>
                <a:srgbClr val="E7E7E7"/>
              </a:solidFill>
              <a:latin typeface="Fira Code"/>
              <a:ea typeface="Fira Code"/>
              <a:cs typeface="Fira Code"/>
              <a:sym typeface="Fira Code"/>
            </a:endParaRPr>
          </a:p>
        </p:txBody>
      </p:sp>
      <p:sp>
        <p:nvSpPr>
          <p:cNvPr id="4139" name="Google Shape;4139;p35"/>
          <p:cNvSpPr txBox="1"/>
          <p:nvPr/>
        </p:nvSpPr>
        <p:spPr>
          <a:xfrm>
            <a:off x="713088" y="2388188"/>
            <a:ext cx="14418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Fira Code"/>
                <a:ea typeface="Fira Code"/>
                <a:cs typeface="Fira Code"/>
                <a:sym typeface="Fira Code"/>
              </a:rPr>
              <a:t>Mars</a:t>
            </a:r>
            <a:endParaRPr sz="2000">
              <a:solidFill>
                <a:schemeClr val="dk2"/>
              </a:solidFill>
              <a:latin typeface="Fira Code"/>
              <a:ea typeface="Fira Code"/>
              <a:cs typeface="Fira Code"/>
              <a:sym typeface="Fira Code"/>
            </a:endParaRPr>
          </a:p>
        </p:txBody>
      </p:sp>
      <p:sp>
        <p:nvSpPr>
          <p:cNvPr id="4140" name="Google Shape;4140;p35"/>
          <p:cNvSpPr txBox="1"/>
          <p:nvPr/>
        </p:nvSpPr>
        <p:spPr>
          <a:xfrm>
            <a:off x="3999200" y="2388188"/>
            <a:ext cx="884400" cy="4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Code"/>
                <a:ea typeface="Fira Code"/>
                <a:cs typeface="Fira Code"/>
                <a:sym typeface="Fira Code"/>
              </a:rPr>
              <a:t>20%</a:t>
            </a:r>
            <a:endParaRPr sz="2000">
              <a:solidFill>
                <a:schemeClr val="lt1"/>
              </a:solidFill>
              <a:latin typeface="Fira Code"/>
              <a:ea typeface="Fira Code"/>
              <a:cs typeface="Fira Code"/>
              <a:sym typeface="Fira Code"/>
            </a:endParaRPr>
          </a:p>
        </p:txBody>
      </p:sp>
      <p:sp>
        <p:nvSpPr>
          <p:cNvPr id="4141" name="Google Shape;4141;p35"/>
          <p:cNvSpPr txBox="1"/>
          <p:nvPr/>
        </p:nvSpPr>
        <p:spPr>
          <a:xfrm>
            <a:off x="4917650" y="2861653"/>
            <a:ext cx="35061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Jupiter is a gas giant</a:t>
            </a:r>
            <a:endParaRPr>
              <a:solidFill>
                <a:srgbClr val="E7E7E7"/>
              </a:solidFill>
              <a:latin typeface="Fira Code"/>
              <a:ea typeface="Fira Code"/>
              <a:cs typeface="Fira Code"/>
              <a:sym typeface="Fira Code"/>
            </a:endParaRPr>
          </a:p>
        </p:txBody>
      </p:sp>
      <p:sp>
        <p:nvSpPr>
          <p:cNvPr id="4142" name="Google Shape;4142;p35"/>
          <p:cNvSpPr txBox="1"/>
          <p:nvPr/>
        </p:nvSpPr>
        <p:spPr>
          <a:xfrm>
            <a:off x="713088" y="2861651"/>
            <a:ext cx="14418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Fira Code"/>
                <a:ea typeface="Fira Code"/>
                <a:cs typeface="Fira Code"/>
                <a:sym typeface="Fira Code"/>
              </a:rPr>
              <a:t>Jupiter</a:t>
            </a:r>
            <a:endParaRPr sz="2000">
              <a:solidFill>
                <a:schemeClr val="lt2"/>
              </a:solidFill>
              <a:latin typeface="Fira Code"/>
              <a:ea typeface="Fira Code"/>
              <a:cs typeface="Fira Code"/>
              <a:sym typeface="Fira Code"/>
            </a:endParaRPr>
          </a:p>
        </p:txBody>
      </p:sp>
      <p:sp>
        <p:nvSpPr>
          <p:cNvPr id="4143" name="Google Shape;4143;p35"/>
          <p:cNvSpPr txBox="1"/>
          <p:nvPr/>
        </p:nvSpPr>
        <p:spPr>
          <a:xfrm>
            <a:off x="3999200" y="2861651"/>
            <a:ext cx="884400" cy="4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Code"/>
                <a:ea typeface="Fira Code"/>
                <a:cs typeface="Fira Code"/>
                <a:sym typeface="Fira Code"/>
              </a:rPr>
              <a:t>30%</a:t>
            </a:r>
            <a:endParaRPr sz="2000">
              <a:solidFill>
                <a:schemeClr val="lt1"/>
              </a:solidFill>
              <a:latin typeface="Fira Code"/>
              <a:ea typeface="Fira Code"/>
              <a:cs typeface="Fira Code"/>
              <a:sym typeface="Fira Code"/>
            </a:endParaRPr>
          </a:p>
        </p:txBody>
      </p:sp>
      <p:sp>
        <p:nvSpPr>
          <p:cNvPr id="4144" name="Google Shape;4144;p35"/>
          <p:cNvSpPr txBox="1"/>
          <p:nvPr/>
        </p:nvSpPr>
        <p:spPr>
          <a:xfrm>
            <a:off x="4917650" y="3335114"/>
            <a:ext cx="35061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Saturn has several rings</a:t>
            </a:r>
            <a:endParaRPr>
              <a:solidFill>
                <a:srgbClr val="E7E7E7"/>
              </a:solidFill>
              <a:latin typeface="Fira Code"/>
              <a:ea typeface="Fira Code"/>
              <a:cs typeface="Fira Code"/>
              <a:sym typeface="Fira Code"/>
            </a:endParaRPr>
          </a:p>
        </p:txBody>
      </p:sp>
      <p:sp>
        <p:nvSpPr>
          <p:cNvPr id="4145" name="Google Shape;4145;p35"/>
          <p:cNvSpPr txBox="1"/>
          <p:nvPr/>
        </p:nvSpPr>
        <p:spPr>
          <a:xfrm>
            <a:off x="713088" y="3335113"/>
            <a:ext cx="14418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Fira Code"/>
                <a:ea typeface="Fira Code"/>
                <a:cs typeface="Fira Code"/>
                <a:sym typeface="Fira Code"/>
              </a:rPr>
              <a:t>Saturn</a:t>
            </a:r>
            <a:endParaRPr sz="2000">
              <a:solidFill>
                <a:schemeClr val="accent2"/>
              </a:solidFill>
              <a:latin typeface="Fira Code"/>
              <a:ea typeface="Fira Code"/>
              <a:cs typeface="Fira Code"/>
              <a:sym typeface="Fira Code"/>
            </a:endParaRPr>
          </a:p>
        </p:txBody>
      </p:sp>
      <p:sp>
        <p:nvSpPr>
          <p:cNvPr id="4146" name="Google Shape;4146;p35"/>
          <p:cNvSpPr txBox="1"/>
          <p:nvPr/>
        </p:nvSpPr>
        <p:spPr>
          <a:xfrm>
            <a:off x="3999200" y="3335113"/>
            <a:ext cx="884400" cy="4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Code"/>
                <a:ea typeface="Fira Code"/>
                <a:cs typeface="Fira Code"/>
                <a:sym typeface="Fira Code"/>
              </a:rPr>
              <a:t>80%</a:t>
            </a:r>
            <a:endParaRPr sz="2000">
              <a:solidFill>
                <a:schemeClr val="lt1"/>
              </a:solidFill>
              <a:latin typeface="Fira Code"/>
              <a:ea typeface="Fira Code"/>
              <a:cs typeface="Fira Code"/>
              <a:sym typeface="Fira Code"/>
            </a:endParaRPr>
          </a:p>
        </p:txBody>
      </p:sp>
      <p:sp>
        <p:nvSpPr>
          <p:cNvPr id="4147" name="Google Shape;4147;p35"/>
          <p:cNvSpPr txBox="1"/>
          <p:nvPr/>
        </p:nvSpPr>
        <p:spPr>
          <a:xfrm>
            <a:off x="4917650" y="3808575"/>
            <a:ext cx="35061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Neptune is a very cold place</a:t>
            </a:r>
            <a:endParaRPr>
              <a:solidFill>
                <a:srgbClr val="E7E7E7"/>
              </a:solidFill>
              <a:latin typeface="Fira Code"/>
              <a:ea typeface="Fira Code"/>
              <a:cs typeface="Fira Code"/>
              <a:sym typeface="Fira Code"/>
            </a:endParaRPr>
          </a:p>
        </p:txBody>
      </p:sp>
      <p:sp>
        <p:nvSpPr>
          <p:cNvPr id="4148" name="Google Shape;4148;p35"/>
          <p:cNvSpPr txBox="1"/>
          <p:nvPr/>
        </p:nvSpPr>
        <p:spPr>
          <a:xfrm>
            <a:off x="713088" y="3808575"/>
            <a:ext cx="14418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Fira Code"/>
                <a:ea typeface="Fira Code"/>
                <a:cs typeface="Fira Code"/>
                <a:sym typeface="Fira Code"/>
              </a:rPr>
              <a:t>Neptune</a:t>
            </a:r>
            <a:endParaRPr sz="2000">
              <a:solidFill>
                <a:schemeClr val="accent1"/>
              </a:solidFill>
              <a:latin typeface="Fira Code"/>
              <a:ea typeface="Fira Code"/>
              <a:cs typeface="Fira Code"/>
              <a:sym typeface="Fira Code"/>
            </a:endParaRPr>
          </a:p>
        </p:txBody>
      </p:sp>
      <p:sp>
        <p:nvSpPr>
          <p:cNvPr id="4149" name="Google Shape;4149;p35"/>
          <p:cNvSpPr txBox="1"/>
          <p:nvPr/>
        </p:nvSpPr>
        <p:spPr>
          <a:xfrm>
            <a:off x="3999200" y="3808575"/>
            <a:ext cx="884400" cy="4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Code"/>
                <a:ea typeface="Fira Code"/>
                <a:cs typeface="Fira Code"/>
                <a:sym typeface="Fira Code"/>
              </a:rPr>
              <a:t>100%</a:t>
            </a:r>
            <a:endParaRPr sz="2000">
              <a:solidFill>
                <a:schemeClr val="lt1"/>
              </a:solidFill>
              <a:latin typeface="Fira Code"/>
              <a:ea typeface="Fira Code"/>
              <a:cs typeface="Fira Code"/>
              <a:sym typeface="Fira Code"/>
            </a:endParaRPr>
          </a:p>
        </p:txBody>
      </p:sp>
      <p:cxnSp>
        <p:nvCxnSpPr>
          <p:cNvPr id="4150" name="Google Shape;4150;p35"/>
          <p:cNvCxnSpPr/>
          <p:nvPr/>
        </p:nvCxnSpPr>
        <p:spPr>
          <a:xfrm>
            <a:off x="2303200" y="1678575"/>
            <a:ext cx="1547700" cy="0"/>
          </a:xfrm>
          <a:prstGeom prst="straightConnector1">
            <a:avLst/>
          </a:prstGeom>
          <a:noFill/>
          <a:ln cap="flat" cmpd="sng" w="9525">
            <a:solidFill>
              <a:schemeClr val="accent4"/>
            </a:solidFill>
            <a:prstDash val="solid"/>
            <a:round/>
            <a:headEnd len="med" w="med" type="none"/>
            <a:tailEnd len="med" w="med" type="none"/>
          </a:ln>
        </p:spPr>
      </p:cxnSp>
      <p:sp>
        <p:nvSpPr>
          <p:cNvPr id="4151" name="Google Shape;4151;p35"/>
          <p:cNvSpPr/>
          <p:nvPr/>
        </p:nvSpPr>
        <p:spPr>
          <a:xfrm>
            <a:off x="2303200" y="1611219"/>
            <a:ext cx="804600" cy="13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52" name="Google Shape;4152;p35"/>
          <p:cNvCxnSpPr/>
          <p:nvPr/>
        </p:nvCxnSpPr>
        <p:spPr>
          <a:xfrm>
            <a:off x="2303200" y="2152035"/>
            <a:ext cx="1547700" cy="0"/>
          </a:xfrm>
          <a:prstGeom prst="straightConnector1">
            <a:avLst/>
          </a:prstGeom>
          <a:noFill/>
          <a:ln cap="flat" cmpd="sng" w="9525">
            <a:solidFill>
              <a:schemeClr val="accent4"/>
            </a:solidFill>
            <a:prstDash val="solid"/>
            <a:round/>
            <a:headEnd len="med" w="med" type="none"/>
            <a:tailEnd len="med" w="med" type="none"/>
          </a:ln>
        </p:spPr>
      </p:cxnSp>
      <p:sp>
        <p:nvSpPr>
          <p:cNvPr id="4153" name="Google Shape;4153;p35"/>
          <p:cNvSpPr/>
          <p:nvPr/>
        </p:nvSpPr>
        <p:spPr>
          <a:xfrm>
            <a:off x="2303200" y="2084675"/>
            <a:ext cx="1045500" cy="13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54" name="Google Shape;4154;p35"/>
          <p:cNvCxnSpPr/>
          <p:nvPr/>
        </p:nvCxnSpPr>
        <p:spPr>
          <a:xfrm>
            <a:off x="2303200" y="2625488"/>
            <a:ext cx="1547700" cy="0"/>
          </a:xfrm>
          <a:prstGeom prst="straightConnector1">
            <a:avLst/>
          </a:prstGeom>
          <a:noFill/>
          <a:ln cap="flat" cmpd="sng" w="9525">
            <a:solidFill>
              <a:schemeClr val="accent4"/>
            </a:solidFill>
            <a:prstDash val="solid"/>
            <a:round/>
            <a:headEnd len="med" w="med" type="none"/>
            <a:tailEnd len="med" w="med" type="none"/>
          </a:ln>
        </p:spPr>
      </p:cxnSp>
      <p:sp>
        <p:nvSpPr>
          <p:cNvPr id="4155" name="Google Shape;4155;p35"/>
          <p:cNvSpPr/>
          <p:nvPr/>
        </p:nvSpPr>
        <p:spPr>
          <a:xfrm>
            <a:off x="2303200" y="2558150"/>
            <a:ext cx="452400" cy="13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56" name="Google Shape;4156;p35"/>
          <p:cNvCxnSpPr/>
          <p:nvPr/>
        </p:nvCxnSpPr>
        <p:spPr>
          <a:xfrm>
            <a:off x="2303200" y="3098950"/>
            <a:ext cx="1547700" cy="0"/>
          </a:xfrm>
          <a:prstGeom prst="straightConnector1">
            <a:avLst/>
          </a:prstGeom>
          <a:noFill/>
          <a:ln cap="flat" cmpd="sng" w="9525">
            <a:solidFill>
              <a:schemeClr val="accent4"/>
            </a:solidFill>
            <a:prstDash val="solid"/>
            <a:round/>
            <a:headEnd len="med" w="med" type="none"/>
            <a:tailEnd len="med" w="med" type="none"/>
          </a:ln>
        </p:spPr>
      </p:cxnSp>
      <p:sp>
        <p:nvSpPr>
          <p:cNvPr id="4157" name="Google Shape;4157;p35"/>
          <p:cNvSpPr/>
          <p:nvPr/>
        </p:nvSpPr>
        <p:spPr>
          <a:xfrm>
            <a:off x="2303200" y="3031600"/>
            <a:ext cx="581100" cy="134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58" name="Google Shape;4158;p35"/>
          <p:cNvCxnSpPr/>
          <p:nvPr/>
        </p:nvCxnSpPr>
        <p:spPr>
          <a:xfrm>
            <a:off x="2303200" y="3572413"/>
            <a:ext cx="1547700" cy="0"/>
          </a:xfrm>
          <a:prstGeom prst="straightConnector1">
            <a:avLst/>
          </a:prstGeom>
          <a:noFill/>
          <a:ln cap="flat" cmpd="sng" w="9525">
            <a:solidFill>
              <a:schemeClr val="accent4"/>
            </a:solidFill>
            <a:prstDash val="solid"/>
            <a:round/>
            <a:headEnd len="med" w="med" type="none"/>
            <a:tailEnd len="med" w="med" type="none"/>
          </a:ln>
        </p:spPr>
      </p:cxnSp>
      <p:sp>
        <p:nvSpPr>
          <p:cNvPr id="4159" name="Google Shape;4159;p35"/>
          <p:cNvSpPr/>
          <p:nvPr/>
        </p:nvSpPr>
        <p:spPr>
          <a:xfrm>
            <a:off x="2303200" y="3505075"/>
            <a:ext cx="1297500" cy="134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60" name="Google Shape;4160;p35"/>
          <p:cNvCxnSpPr/>
          <p:nvPr/>
        </p:nvCxnSpPr>
        <p:spPr>
          <a:xfrm>
            <a:off x="2303200" y="4045875"/>
            <a:ext cx="1547700" cy="0"/>
          </a:xfrm>
          <a:prstGeom prst="straightConnector1">
            <a:avLst/>
          </a:prstGeom>
          <a:noFill/>
          <a:ln cap="flat" cmpd="sng" w="9525">
            <a:solidFill>
              <a:schemeClr val="accent4"/>
            </a:solidFill>
            <a:prstDash val="solid"/>
            <a:round/>
            <a:headEnd len="med" w="med" type="none"/>
            <a:tailEnd len="med" w="med" type="none"/>
          </a:ln>
        </p:spPr>
      </p:cxnSp>
      <p:sp>
        <p:nvSpPr>
          <p:cNvPr id="4161" name="Google Shape;4161;p35"/>
          <p:cNvSpPr/>
          <p:nvPr/>
        </p:nvSpPr>
        <p:spPr>
          <a:xfrm>
            <a:off x="2303200" y="3978525"/>
            <a:ext cx="1547700" cy="13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5" name="Shape 4165"/>
        <p:cNvGrpSpPr/>
        <p:nvPr/>
      </p:nvGrpSpPr>
      <p:grpSpPr>
        <a:xfrm>
          <a:off x="0" y="0"/>
          <a:ext cx="0" cy="0"/>
          <a:chOff x="0" y="0"/>
          <a:chExt cx="0" cy="0"/>
        </a:xfrm>
      </p:grpSpPr>
      <p:sp>
        <p:nvSpPr>
          <p:cNvPr id="4166" name="Google Shape;4166;p36"/>
          <p:cNvSpPr/>
          <p:nvPr/>
        </p:nvSpPr>
        <p:spPr>
          <a:xfrm>
            <a:off x="4911863" y="1869132"/>
            <a:ext cx="828000" cy="6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36"/>
          <p:cNvSpPr/>
          <p:nvPr/>
        </p:nvSpPr>
        <p:spPr>
          <a:xfrm>
            <a:off x="3404183" y="3186717"/>
            <a:ext cx="828000" cy="6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36"/>
          <p:cNvSpPr/>
          <p:nvPr/>
        </p:nvSpPr>
        <p:spPr>
          <a:xfrm>
            <a:off x="4911863" y="3186717"/>
            <a:ext cx="828000" cy="6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36"/>
          <p:cNvSpPr/>
          <p:nvPr/>
        </p:nvSpPr>
        <p:spPr>
          <a:xfrm>
            <a:off x="3404183" y="1869132"/>
            <a:ext cx="828000" cy="6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36"/>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4171" name="Google Shape;4171;p36"/>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4172" name="Google Shape;4172;p36"/>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4173" name="Google Shape;4173;p36"/>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grpSp>
        <p:nvGrpSpPr>
          <p:cNvPr id="4174" name="Google Shape;4174;p36"/>
          <p:cNvGrpSpPr/>
          <p:nvPr/>
        </p:nvGrpSpPr>
        <p:grpSpPr>
          <a:xfrm>
            <a:off x="3679201" y="2035153"/>
            <a:ext cx="277964" cy="365758"/>
            <a:chOff x="5162788" y="3252750"/>
            <a:chExt cx="343250" cy="453400"/>
          </a:xfrm>
        </p:grpSpPr>
        <p:sp>
          <p:nvSpPr>
            <p:cNvPr id="4175" name="Google Shape;4175;p36"/>
            <p:cNvSpPr/>
            <p:nvPr/>
          </p:nvSpPr>
          <p:spPr>
            <a:xfrm>
              <a:off x="5356663" y="3536450"/>
              <a:ext cx="138450" cy="160725"/>
            </a:xfrm>
            <a:custGeom>
              <a:rect b="b" l="l" r="r" t="t"/>
              <a:pathLst>
                <a:path extrusionOk="0" h="6429" w="5538">
                  <a:moveTo>
                    <a:pt x="2466" y="0"/>
                  </a:moveTo>
                  <a:lnTo>
                    <a:pt x="1" y="1385"/>
                  </a:lnTo>
                  <a:lnTo>
                    <a:pt x="3072" y="6428"/>
                  </a:lnTo>
                  <a:lnTo>
                    <a:pt x="3603" y="4494"/>
                  </a:lnTo>
                  <a:lnTo>
                    <a:pt x="5537" y="5006"/>
                  </a:lnTo>
                  <a:lnTo>
                    <a:pt x="2466"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36"/>
            <p:cNvSpPr/>
            <p:nvPr/>
          </p:nvSpPr>
          <p:spPr>
            <a:xfrm>
              <a:off x="5178888" y="3537400"/>
              <a:ext cx="133250" cy="160250"/>
            </a:xfrm>
            <a:custGeom>
              <a:rect b="b" l="l" r="r" t="t"/>
              <a:pathLst>
                <a:path extrusionOk="0" h="6410" w="5330">
                  <a:moveTo>
                    <a:pt x="2845" y="0"/>
                  </a:moveTo>
                  <a:lnTo>
                    <a:pt x="1" y="4987"/>
                  </a:lnTo>
                  <a:lnTo>
                    <a:pt x="1935" y="4475"/>
                  </a:lnTo>
                  <a:lnTo>
                    <a:pt x="2447" y="6409"/>
                  </a:lnTo>
                  <a:lnTo>
                    <a:pt x="5329" y="1347"/>
                  </a:lnTo>
                  <a:lnTo>
                    <a:pt x="2845"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36"/>
            <p:cNvSpPr/>
            <p:nvPr/>
          </p:nvSpPr>
          <p:spPr>
            <a:xfrm>
              <a:off x="5172738" y="3261975"/>
              <a:ext cx="322375" cy="318175"/>
            </a:xfrm>
            <a:custGeom>
              <a:rect b="b" l="l" r="r" t="t"/>
              <a:pathLst>
                <a:path extrusionOk="0" h="12727" w="12895">
                  <a:moveTo>
                    <a:pt x="6419" y="1"/>
                  </a:moveTo>
                  <a:cubicBezTo>
                    <a:pt x="6253" y="1"/>
                    <a:pt x="6087" y="58"/>
                    <a:pt x="5954" y="171"/>
                  </a:cubicBezTo>
                  <a:lnTo>
                    <a:pt x="4760" y="1214"/>
                  </a:lnTo>
                  <a:cubicBezTo>
                    <a:pt x="4627" y="1309"/>
                    <a:pt x="4475" y="1385"/>
                    <a:pt x="4305" y="1385"/>
                  </a:cubicBezTo>
                  <a:lnTo>
                    <a:pt x="2731" y="1385"/>
                  </a:lnTo>
                  <a:cubicBezTo>
                    <a:pt x="2390" y="1385"/>
                    <a:pt x="2086" y="1631"/>
                    <a:pt x="2029" y="1973"/>
                  </a:cubicBezTo>
                  <a:lnTo>
                    <a:pt x="1745" y="3528"/>
                  </a:lnTo>
                  <a:cubicBezTo>
                    <a:pt x="1726" y="3679"/>
                    <a:pt x="1631" y="3831"/>
                    <a:pt x="1517" y="3945"/>
                  </a:cubicBezTo>
                  <a:lnTo>
                    <a:pt x="323" y="4969"/>
                  </a:lnTo>
                  <a:cubicBezTo>
                    <a:pt x="57" y="5196"/>
                    <a:pt x="0" y="5594"/>
                    <a:pt x="171" y="5898"/>
                  </a:cubicBezTo>
                  <a:lnTo>
                    <a:pt x="949" y="7263"/>
                  </a:lnTo>
                  <a:cubicBezTo>
                    <a:pt x="1043" y="7415"/>
                    <a:pt x="1062" y="7585"/>
                    <a:pt x="1024" y="7756"/>
                  </a:cubicBezTo>
                  <a:lnTo>
                    <a:pt x="759" y="9311"/>
                  </a:lnTo>
                  <a:cubicBezTo>
                    <a:pt x="702" y="9671"/>
                    <a:pt x="911" y="10012"/>
                    <a:pt x="1233" y="10126"/>
                  </a:cubicBezTo>
                  <a:lnTo>
                    <a:pt x="2712" y="10676"/>
                  </a:lnTo>
                  <a:cubicBezTo>
                    <a:pt x="2864" y="10733"/>
                    <a:pt x="2996" y="10847"/>
                    <a:pt x="3091" y="10998"/>
                  </a:cubicBezTo>
                  <a:lnTo>
                    <a:pt x="3091" y="11017"/>
                  </a:lnTo>
                  <a:lnTo>
                    <a:pt x="3850" y="12345"/>
                  </a:lnTo>
                  <a:cubicBezTo>
                    <a:pt x="3979" y="12575"/>
                    <a:pt x="4230" y="12707"/>
                    <a:pt x="4484" y="12707"/>
                  </a:cubicBezTo>
                  <a:cubicBezTo>
                    <a:pt x="4564" y="12707"/>
                    <a:pt x="4645" y="12694"/>
                    <a:pt x="4722" y="12667"/>
                  </a:cubicBezTo>
                  <a:lnTo>
                    <a:pt x="5575" y="12364"/>
                  </a:lnTo>
                  <a:lnTo>
                    <a:pt x="6182" y="12155"/>
                  </a:lnTo>
                  <a:cubicBezTo>
                    <a:pt x="6258" y="12117"/>
                    <a:pt x="6343" y="12098"/>
                    <a:pt x="6428" y="12098"/>
                  </a:cubicBezTo>
                  <a:cubicBezTo>
                    <a:pt x="6514" y="12098"/>
                    <a:pt x="6599" y="12117"/>
                    <a:pt x="6675" y="12155"/>
                  </a:cubicBezTo>
                  <a:lnTo>
                    <a:pt x="7339" y="12383"/>
                  </a:lnTo>
                  <a:lnTo>
                    <a:pt x="8154" y="12686"/>
                  </a:lnTo>
                  <a:cubicBezTo>
                    <a:pt x="8231" y="12713"/>
                    <a:pt x="8311" y="12726"/>
                    <a:pt x="8389" y="12726"/>
                  </a:cubicBezTo>
                  <a:cubicBezTo>
                    <a:pt x="8638" y="12726"/>
                    <a:pt x="8877" y="12594"/>
                    <a:pt x="9007" y="12364"/>
                  </a:cubicBezTo>
                  <a:lnTo>
                    <a:pt x="9804" y="10979"/>
                  </a:lnTo>
                  <a:cubicBezTo>
                    <a:pt x="9879" y="10847"/>
                    <a:pt x="10012" y="10733"/>
                    <a:pt x="10164" y="10676"/>
                  </a:cubicBezTo>
                  <a:lnTo>
                    <a:pt x="11643" y="10126"/>
                  </a:lnTo>
                  <a:cubicBezTo>
                    <a:pt x="11984" y="10012"/>
                    <a:pt x="12174" y="9671"/>
                    <a:pt x="12117" y="9311"/>
                  </a:cubicBezTo>
                  <a:lnTo>
                    <a:pt x="11851" y="7756"/>
                  </a:lnTo>
                  <a:cubicBezTo>
                    <a:pt x="11814" y="7585"/>
                    <a:pt x="11851" y="7415"/>
                    <a:pt x="11927" y="7263"/>
                  </a:cubicBezTo>
                  <a:lnTo>
                    <a:pt x="12724" y="5898"/>
                  </a:lnTo>
                  <a:cubicBezTo>
                    <a:pt x="12894" y="5594"/>
                    <a:pt x="12818" y="5196"/>
                    <a:pt x="12553" y="4969"/>
                  </a:cubicBezTo>
                  <a:lnTo>
                    <a:pt x="11358" y="3945"/>
                  </a:lnTo>
                  <a:cubicBezTo>
                    <a:pt x="11226" y="3831"/>
                    <a:pt x="11150" y="3679"/>
                    <a:pt x="11112" y="3528"/>
                  </a:cubicBezTo>
                  <a:lnTo>
                    <a:pt x="10846" y="1973"/>
                  </a:lnTo>
                  <a:cubicBezTo>
                    <a:pt x="10792" y="1643"/>
                    <a:pt x="10506" y="1384"/>
                    <a:pt x="10179" y="1384"/>
                  </a:cubicBezTo>
                  <a:cubicBezTo>
                    <a:pt x="10168" y="1384"/>
                    <a:pt x="10156" y="1384"/>
                    <a:pt x="10145" y="1385"/>
                  </a:cubicBezTo>
                  <a:lnTo>
                    <a:pt x="8552" y="1385"/>
                  </a:lnTo>
                  <a:cubicBezTo>
                    <a:pt x="8381" y="1385"/>
                    <a:pt x="8211" y="1328"/>
                    <a:pt x="8078" y="1214"/>
                  </a:cubicBezTo>
                  <a:lnTo>
                    <a:pt x="6884" y="171"/>
                  </a:lnTo>
                  <a:cubicBezTo>
                    <a:pt x="6751" y="58"/>
                    <a:pt x="6585" y="1"/>
                    <a:pt x="6419" y="1"/>
                  </a:cubicBezTo>
                  <a:close/>
                </a:path>
              </a:pathLst>
            </a:custGeom>
            <a:solidFill>
              <a:srgbClr val="FCC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36"/>
            <p:cNvSpPr/>
            <p:nvPr/>
          </p:nvSpPr>
          <p:spPr>
            <a:xfrm>
              <a:off x="5283188" y="3367700"/>
              <a:ext cx="101000" cy="96250"/>
            </a:xfrm>
            <a:custGeom>
              <a:rect b="b" l="l" r="r" t="t"/>
              <a:pathLst>
                <a:path extrusionOk="0" h="3850" w="4040">
                  <a:moveTo>
                    <a:pt x="2010" y="0"/>
                  </a:moveTo>
                  <a:lnTo>
                    <a:pt x="1404" y="1271"/>
                  </a:lnTo>
                  <a:lnTo>
                    <a:pt x="1" y="1479"/>
                  </a:lnTo>
                  <a:lnTo>
                    <a:pt x="1005" y="2446"/>
                  </a:lnTo>
                  <a:lnTo>
                    <a:pt x="778" y="3849"/>
                  </a:lnTo>
                  <a:lnTo>
                    <a:pt x="778" y="3849"/>
                  </a:lnTo>
                  <a:lnTo>
                    <a:pt x="2029" y="3186"/>
                  </a:lnTo>
                  <a:lnTo>
                    <a:pt x="3262" y="3849"/>
                  </a:lnTo>
                  <a:lnTo>
                    <a:pt x="3034" y="2446"/>
                  </a:lnTo>
                  <a:lnTo>
                    <a:pt x="4039" y="1479"/>
                  </a:lnTo>
                  <a:lnTo>
                    <a:pt x="2636" y="1271"/>
                  </a:lnTo>
                  <a:lnTo>
                    <a:pt x="2010" y="0"/>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36"/>
            <p:cNvSpPr/>
            <p:nvPr/>
          </p:nvSpPr>
          <p:spPr>
            <a:xfrm>
              <a:off x="5254263" y="3332250"/>
              <a:ext cx="20425" cy="17925"/>
            </a:xfrm>
            <a:custGeom>
              <a:rect b="b" l="l" r="r" t="t"/>
              <a:pathLst>
                <a:path extrusionOk="0" h="717" w="817">
                  <a:moveTo>
                    <a:pt x="352" y="1"/>
                  </a:moveTo>
                  <a:cubicBezTo>
                    <a:pt x="171" y="1"/>
                    <a:pt x="1" y="140"/>
                    <a:pt x="1" y="356"/>
                  </a:cubicBezTo>
                  <a:cubicBezTo>
                    <a:pt x="1" y="546"/>
                    <a:pt x="153" y="717"/>
                    <a:pt x="342" y="717"/>
                  </a:cubicBezTo>
                  <a:cubicBezTo>
                    <a:pt x="665" y="717"/>
                    <a:pt x="816" y="337"/>
                    <a:pt x="608" y="110"/>
                  </a:cubicBezTo>
                  <a:cubicBezTo>
                    <a:pt x="533" y="35"/>
                    <a:pt x="441" y="1"/>
                    <a:pt x="352"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36"/>
            <p:cNvSpPr/>
            <p:nvPr/>
          </p:nvSpPr>
          <p:spPr>
            <a:xfrm>
              <a:off x="5162788" y="3252750"/>
              <a:ext cx="343250" cy="453400"/>
            </a:xfrm>
            <a:custGeom>
              <a:rect b="b" l="l" r="r" t="t"/>
              <a:pathLst>
                <a:path extrusionOk="0" h="18136" w="13730">
                  <a:moveTo>
                    <a:pt x="6817" y="702"/>
                  </a:moveTo>
                  <a:cubicBezTo>
                    <a:pt x="6902" y="702"/>
                    <a:pt x="6988" y="730"/>
                    <a:pt x="7054" y="787"/>
                  </a:cubicBezTo>
                  <a:lnTo>
                    <a:pt x="8268" y="1830"/>
                  </a:lnTo>
                  <a:cubicBezTo>
                    <a:pt x="8457" y="2000"/>
                    <a:pt x="8704" y="2095"/>
                    <a:pt x="8950" y="2095"/>
                  </a:cubicBezTo>
                  <a:lnTo>
                    <a:pt x="10543" y="2095"/>
                  </a:lnTo>
                  <a:cubicBezTo>
                    <a:pt x="10714" y="2095"/>
                    <a:pt x="10865" y="2228"/>
                    <a:pt x="10903" y="2399"/>
                  </a:cubicBezTo>
                  <a:lnTo>
                    <a:pt x="11169" y="3935"/>
                  </a:lnTo>
                  <a:cubicBezTo>
                    <a:pt x="11207" y="4200"/>
                    <a:pt x="11339" y="4409"/>
                    <a:pt x="11529" y="4579"/>
                  </a:cubicBezTo>
                  <a:lnTo>
                    <a:pt x="12723" y="5603"/>
                  </a:lnTo>
                  <a:cubicBezTo>
                    <a:pt x="12875" y="5717"/>
                    <a:pt x="12894" y="5907"/>
                    <a:pt x="12818" y="6077"/>
                  </a:cubicBezTo>
                  <a:lnTo>
                    <a:pt x="12022" y="7442"/>
                  </a:lnTo>
                  <a:cubicBezTo>
                    <a:pt x="11908" y="7670"/>
                    <a:pt x="11851" y="7916"/>
                    <a:pt x="11908" y="8182"/>
                  </a:cubicBezTo>
                  <a:lnTo>
                    <a:pt x="12174" y="9737"/>
                  </a:lnTo>
                  <a:cubicBezTo>
                    <a:pt x="12212" y="9907"/>
                    <a:pt x="12098" y="10097"/>
                    <a:pt x="11927" y="10154"/>
                  </a:cubicBezTo>
                  <a:lnTo>
                    <a:pt x="10467" y="10704"/>
                  </a:lnTo>
                  <a:cubicBezTo>
                    <a:pt x="10240" y="10780"/>
                    <a:pt x="10050" y="10931"/>
                    <a:pt x="9936" y="11121"/>
                  </a:cubicBezTo>
                  <a:cubicBezTo>
                    <a:pt x="9917" y="11140"/>
                    <a:pt x="9898" y="11159"/>
                    <a:pt x="9898" y="11197"/>
                  </a:cubicBezTo>
                  <a:lnTo>
                    <a:pt x="9121" y="12543"/>
                  </a:lnTo>
                  <a:cubicBezTo>
                    <a:pt x="9047" y="12661"/>
                    <a:pt x="8917" y="12733"/>
                    <a:pt x="8783" y="12733"/>
                  </a:cubicBezTo>
                  <a:cubicBezTo>
                    <a:pt x="8744" y="12733"/>
                    <a:pt x="8704" y="12727"/>
                    <a:pt x="8666" y="12714"/>
                  </a:cubicBezTo>
                  <a:lnTo>
                    <a:pt x="7206" y="12164"/>
                  </a:lnTo>
                  <a:cubicBezTo>
                    <a:pt x="7082" y="12116"/>
                    <a:pt x="6954" y="12093"/>
                    <a:pt x="6829" y="12093"/>
                  </a:cubicBezTo>
                  <a:cubicBezTo>
                    <a:pt x="6703" y="12093"/>
                    <a:pt x="6580" y="12116"/>
                    <a:pt x="6466" y="12164"/>
                  </a:cubicBezTo>
                  <a:lnTo>
                    <a:pt x="4987" y="12714"/>
                  </a:lnTo>
                  <a:cubicBezTo>
                    <a:pt x="4949" y="12727"/>
                    <a:pt x="4910" y="12733"/>
                    <a:pt x="4873" y="12733"/>
                  </a:cubicBezTo>
                  <a:cubicBezTo>
                    <a:pt x="4744" y="12733"/>
                    <a:pt x="4625" y="12661"/>
                    <a:pt x="4551" y="12543"/>
                  </a:cubicBezTo>
                  <a:lnTo>
                    <a:pt x="3831" y="11273"/>
                  </a:lnTo>
                  <a:cubicBezTo>
                    <a:pt x="3812" y="11197"/>
                    <a:pt x="3774" y="11140"/>
                    <a:pt x="3717" y="11083"/>
                  </a:cubicBezTo>
                  <a:cubicBezTo>
                    <a:pt x="3584" y="10912"/>
                    <a:pt x="3413" y="10761"/>
                    <a:pt x="3205" y="10685"/>
                  </a:cubicBezTo>
                  <a:lnTo>
                    <a:pt x="1726" y="10154"/>
                  </a:lnTo>
                  <a:cubicBezTo>
                    <a:pt x="1555" y="10078"/>
                    <a:pt x="1460" y="9907"/>
                    <a:pt x="1498" y="9737"/>
                  </a:cubicBezTo>
                  <a:lnTo>
                    <a:pt x="1764" y="8163"/>
                  </a:lnTo>
                  <a:cubicBezTo>
                    <a:pt x="1821" y="7916"/>
                    <a:pt x="1764" y="7670"/>
                    <a:pt x="1650" y="7442"/>
                  </a:cubicBezTo>
                  <a:lnTo>
                    <a:pt x="854" y="6077"/>
                  </a:lnTo>
                  <a:cubicBezTo>
                    <a:pt x="778" y="5907"/>
                    <a:pt x="797" y="5717"/>
                    <a:pt x="948" y="5603"/>
                  </a:cubicBezTo>
                  <a:lnTo>
                    <a:pt x="2143" y="4579"/>
                  </a:lnTo>
                  <a:cubicBezTo>
                    <a:pt x="2333" y="4409"/>
                    <a:pt x="2465" y="4200"/>
                    <a:pt x="2503" y="3935"/>
                  </a:cubicBezTo>
                  <a:lnTo>
                    <a:pt x="2769" y="2399"/>
                  </a:lnTo>
                  <a:cubicBezTo>
                    <a:pt x="2807" y="2228"/>
                    <a:pt x="2958" y="2095"/>
                    <a:pt x="3129" y="2095"/>
                  </a:cubicBezTo>
                  <a:lnTo>
                    <a:pt x="4703" y="2095"/>
                  </a:lnTo>
                  <a:cubicBezTo>
                    <a:pt x="4968" y="2095"/>
                    <a:pt x="5215" y="2000"/>
                    <a:pt x="5404" y="1830"/>
                  </a:cubicBezTo>
                  <a:lnTo>
                    <a:pt x="6580" y="787"/>
                  </a:lnTo>
                  <a:cubicBezTo>
                    <a:pt x="6646" y="730"/>
                    <a:pt x="6732" y="702"/>
                    <a:pt x="6817" y="702"/>
                  </a:cubicBezTo>
                  <a:close/>
                  <a:moveTo>
                    <a:pt x="3489" y="12088"/>
                  </a:moveTo>
                  <a:lnTo>
                    <a:pt x="3963" y="12903"/>
                  </a:lnTo>
                  <a:cubicBezTo>
                    <a:pt x="4141" y="13244"/>
                    <a:pt x="4492" y="13446"/>
                    <a:pt x="4872" y="13446"/>
                  </a:cubicBezTo>
                  <a:cubicBezTo>
                    <a:pt x="4979" y="13446"/>
                    <a:pt x="5088" y="13430"/>
                    <a:pt x="5196" y="13396"/>
                  </a:cubicBezTo>
                  <a:lnTo>
                    <a:pt x="5196" y="13396"/>
                  </a:lnTo>
                  <a:lnTo>
                    <a:pt x="3205" y="16847"/>
                  </a:lnTo>
                  <a:lnTo>
                    <a:pt x="2901" y="15748"/>
                  </a:lnTo>
                  <a:cubicBezTo>
                    <a:pt x="2870" y="15591"/>
                    <a:pt x="2723" y="15486"/>
                    <a:pt x="2576" y="15486"/>
                  </a:cubicBezTo>
                  <a:cubicBezTo>
                    <a:pt x="2545" y="15486"/>
                    <a:pt x="2514" y="15491"/>
                    <a:pt x="2484" y="15501"/>
                  </a:cubicBezTo>
                  <a:lnTo>
                    <a:pt x="1366" y="15804"/>
                  </a:lnTo>
                  <a:lnTo>
                    <a:pt x="3489" y="12088"/>
                  </a:lnTo>
                  <a:close/>
                  <a:moveTo>
                    <a:pt x="10221" y="12031"/>
                  </a:moveTo>
                  <a:lnTo>
                    <a:pt x="12515" y="15785"/>
                  </a:lnTo>
                  <a:lnTo>
                    <a:pt x="12515" y="15785"/>
                  </a:lnTo>
                  <a:lnTo>
                    <a:pt x="11434" y="15501"/>
                  </a:lnTo>
                  <a:cubicBezTo>
                    <a:pt x="11401" y="15491"/>
                    <a:pt x="11368" y="15486"/>
                    <a:pt x="11335" y="15486"/>
                  </a:cubicBezTo>
                  <a:cubicBezTo>
                    <a:pt x="11183" y="15486"/>
                    <a:pt x="11048" y="15591"/>
                    <a:pt x="11017" y="15748"/>
                  </a:cubicBezTo>
                  <a:lnTo>
                    <a:pt x="10695" y="16885"/>
                  </a:lnTo>
                  <a:lnTo>
                    <a:pt x="8571" y="13415"/>
                  </a:lnTo>
                  <a:lnTo>
                    <a:pt x="8571" y="13415"/>
                  </a:lnTo>
                  <a:cubicBezTo>
                    <a:pt x="8647" y="13434"/>
                    <a:pt x="8723" y="13434"/>
                    <a:pt x="8798" y="13434"/>
                  </a:cubicBezTo>
                  <a:cubicBezTo>
                    <a:pt x="9197" y="13434"/>
                    <a:pt x="9538" y="13226"/>
                    <a:pt x="9728" y="12903"/>
                  </a:cubicBezTo>
                  <a:lnTo>
                    <a:pt x="10221" y="12031"/>
                  </a:lnTo>
                  <a:close/>
                  <a:moveTo>
                    <a:pt x="6836" y="0"/>
                  </a:moveTo>
                  <a:cubicBezTo>
                    <a:pt x="6589" y="0"/>
                    <a:pt x="6343" y="85"/>
                    <a:pt x="6144" y="256"/>
                  </a:cubicBezTo>
                  <a:lnTo>
                    <a:pt x="4949" y="1299"/>
                  </a:lnTo>
                  <a:cubicBezTo>
                    <a:pt x="4873" y="1356"/>
                    <a:pt x="4798" y="1375"/>
                    <a:pt x="4703" y="1375"/>
                  </a:cubicBezTo>
                  <a:lnTo>
                    <a:pt x="3148" y="1375"/>
                  </a:lnTo>
                  <a:cubicBezTo>
                    <a:pt x="2617" y="1375"/>
                    <a:pt x="2181" y="1754"/>
                    <a:pt x="2086" y="2285"/>
                  </a:cubicBezTo>
                  <a:lnTo>
                    <a:pt x="1821" y="3821"/>
                  </a:lnTo>
                  <a:cubicBezTo>
                    <a:pt x="1802" y="3897"/>
                    <a:pt x="1764" y="3972"/>
                    <a:pt x="1688" y="4048"/>
                  </a:cubicBezTo>
                  <a:lnTo>
                    <a:pt x="493" y="5053"/>
                  </a:lnTo>
                  <a:cubicBezTo>
                    <a:pt x="95" y="5395"/>
                    <a:pt x="0" y="5963"/>
                    <a:pt x="247" y="6418"/>
                  </a:cubicBezTo>
                  <a:lnTo>
                    <a:pt x="1043" y="7803"/>
                  </a:lnTo>
                  <a:cubicBezTo>
                    <a:pt x="1081" y="7879"/>
                    <a:pt x="1100" y="7973"/>
                    <a:pt x="1081" y="8049"/>
                  </a:cubicBezTo>
                  <a:lnTo>
                    <a:pt x="816" y="9623"/>
                  </a:lnTo>
                  <a:cubicBezTo>
                    <a:pt x="721" y="10135"/>
                    <a:pt x="1024" y="10628"/>
                    <a:pt x="1498" y="10818"/>
                  </a:cubicBezTo>
                  <a:lnTo>
                    <a:pt x="2977" y="11348"/>
                  </a:lnTo>
                  <a:cubicBezTo>
                    <a:pt x="3015" y="11367"/>
                    <a:pt x="3034" y="11386"/>
                    <a:pt x="3053" y="11405"/>
                  </a:cubicBezTo>
                  <a:lnTo>
                    <a:pt x="342" y="16184"/>
                  </a:lnTo>
                  <a:cubicBezTo>
                    <a:pt x="188" y="16422"/>
                    <a:pt x="372" y="16707"/>
                    <a:pt x="645" y="16707"/>
                  </a:cubicBezTo>
                  <a:cubicBezTo>
                    <a:pt x="675" y="16707"/>
                    <a:pt x="707" y="16703"/>
                    <a:pt x="740" y="16696"/>
                  </a:cubicBezTo>
                  <a:lnTo>
                    <a:pt x="2333" y="16278"/>
                  </a:lnTo>
                  <a:lnTo>
                    <a:pt x="2750" y="17871"/>
                  </a:lnTo>
                  <a:cubicBezTo>
                    <a:pt x="2792" y="18040"/>
                    <a:pt x="2940" y="18132"/>
                    <a:pt x="3088" y="18132"/>
                  </a:cubicBezTo>
                  <a:cubicBezTo>
                    <a:pt x="3207" y="18132"/>
                    <a:pt x="3327" y="18073"/>
                    <a:pt x="3394" y="17947"/>
                  </a:cubicBezTo>
                  <a:lnTo>
                    <a:pt x="6220" y="13017"/>
                  </a:lnTo>
                  <a:lnTo>
                    <a:pt x="6732" y="12827"/>
                  </a:lnTo>
                  <a:cubicBezTo>
                    <a:pt x="6770" y="12818"/>
                    <a:pt x="6807" y="12813"/>
                    <a:pt x="6845" y="12813"/>
                  </a:cubicBezTo>
                  <a:cubicBezTo>
                    <a:pt x="6883" y="12813"/>
                    <a:pt x="6921" y="12818"/>
                    <a:pt x="6959" y="12827"/>
                  </a:cubicBezTo>
                  <a:lnTo>
                    <a:pt x="7509" y="13036"/>
                  </a:lnTo>
                  <a:lnTo>
                    <a:pt x="10543" y="17966"/>
                  </a:lnTo>
                  <a:cubicBezTo>
                    <a:pt x="10609" y="18081"/>
                    <a:pt x="10721" y="18136"/>
                    <a:pt x="10835" y="18136"/>
                  </a:cubicBezTo>
                  <a:cubicBezTo>
                    <a:pt x="10983" y="18136"/>
                    <a:pt x="11134" y="18043"/>
                    <a:pt x="11188" y="17871"/>
                  </a:cubicBezTo>
                  <a:lnTo>
                    <a:pt x="11605" y="16278"/>
                  </a:lnTo>
                  <a:lnTo>
                    <a:pt x="13198" y="16696"/>
                  </a:lnTo>
                  <a:cubicBezTo>
                    <a:pt x="13233" y="16707"/>
                    <a:pt x="13267" y="16712"/>
                    <a:pt x="13301" y="16712"/>
                  </a:cubicBezTo>
                  <a:cubicBezTo>
                    <a:pt x="13553" y="16712"/>
                    <a:pt x="13730" y="16416"/>
                    <a:pt x="13596" y="16165"/>
                  </a:cubicBezTo>
                  <a:lnTo>
                    <a:pt x="10657" y="11386"/>
                  </a:lnTo>
                  <a:cubicBezTo>
                    <a:pt x="10676" y="11367"/>
                    <a:pt x="10695" y="11348"/>
                    <a:pt x="10714" y="11348"/>
                  </a:cubicBezTo>
                  <a:lnTo>
                    <a:pt x="12174" y="10818"/>
                  </a:lnTo>
                  <a:cubicBezTo>
                    <a:pt x="12667" y="10628"/>
                    <a:pt x="12951" y="10116"/>
                    <a:pt x="12875" y="9604"/>
                  </a:cubicBezTo>
                  <a:lnTo>
                    <a:pt x="12591" y="8068"/>
                  </a:lnTo>
                  <a:cubicBezTo>
                    <a:pt x="12591" y="7973"/>
                    <a:pt x="12591" y="7879"/>
                    <a:pt x="12648" y="7803"/>
                  </a:cubicBezTo>
                  <a:lnTo>
                    <a:pt x="13425" y="6418"/>
                  </a:lnTo>
                  <a:cubicBezTo>
                    <a:pt x="13691" y="5963"/>
                    <a:pt x="13577" y="5395"/>
                    <a:pt x="13179" y="5053"/>
                  </a:cubicBezTo>
                  <a:lnTo>
                    <a:pt x="11984" y="4048"/>
                  </a:lnTo>
                  <a:cubicBezTo>
                    <a:pt x="11927" y="3972"/>
                    <a:pt x="11870" y="3897"/>
                    <a:pt x="11851" y="3821"/>
                  </a:cubicBezTo>
                  <a:lnTo>
                    <a:pt x="11586" y="2285"/>
                  </a:lnTo>
                  <a:cubicBezTo>
                    <a:pt x="11491" y="1754"/>
                    <a:pt x="11055" y="1375"/>
                    <a:pt x="10524" y="1375"/>
                  </a:cubicBezTo>
                  <a:lnTo>
                    <a:pt x="8969" y="1375"/>
                  </a:lnTo>
                  <a:cubicBezTo>
                    <a:pt x="8874" y="1375"/>
                    <a:pt x="8798" y="1356"/>
                    <a:pt x="8723" y="1299"/>
                  </a:cubicBezTo>
                  <a:lnTo>
                    <a:pt x="7528" y="256"/>
                  </a:lnTo>
                  <a:cubicBezTo>
                    <a:pt x="7329" y="85"/>
                    <a:pt x="7082" y="0"/>
                    <a:pt x="6836"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36"/>
            <p:cNvSpPr/>
            <p:nvPr/>
          </p:nvSpPr>
          <p:spPr>
            <a:xfrm>
              <a:off x="5208288" y="3305600"/>
              <a:ext cx="250325" cy="230250"/>
            </a:xfrm>
            <a:custGeom>
              <a:rect b="b" l="l" r="r" t="t"/>
              <a:pathLst>
                <a:path extrusionOk="0" h="9210" w="10013">
                  <a:moveTo>
                    <a:pt x="5025" y="0"/>
                  </a:moveTo>
                  <a:cubicBezTo>
                    <a:pt x="4419" y="0"/>
                    <a:pt x="3812" y="114"/>
                    <a:pt x="3262" y="361"/>
                  </a:cubicBezTo>
                  <a:cubicBezTo>
                    <a:pt x="2876" y="512"/>
                    <a:pt x="3040" y="1034"/>
                    <a:pt x="3384" y="1034"/>
                  </a:cubicBezTo>
                  <a:cubicBezTo>
                    <a:pt x="3429" y="1034"/>
                    <a:pt x="3477" y="1025"/>
                    <a:pt x="3527" y="1005"/>
                  </a:cubicBezTo>
                  <a:cubicBezTo>
                    <a:pt x="4019" y="799"/>
                    <a:pt x="4532" y="700"/>
                    <a:pt x="5037" y="700"/>
                  </a:cubicBezTo>
                  <a:cubicBezTo>
                    <a:pt x="6343" y="700"/>
                    <a:pt x="7600" y="1360"/>
                    <a:pt x="8325" y="2522"/>
                  </a:cubicBezTo>
                  <a:cubicBezTo>
                    <a:pt x="9349" y="4115"/>
                    <a:pt x="9045" y="6220"/>
                    <a:pt x="7642" y="7490"/>
                  </a:cubicBezTo>
                  <a:cubicBezTo>
                    <a:pt x="6901" y="8152"/>
                    <a:pt x="5969" y="8485"/>
                    <a:pt x="5034" y="8485"/>
                  </a:cubicBezTo>
                  <a:cubicBezTo>
                    <a:pt x="4176" y="8485"/>
                    <a:pt x="3315" y="8204"/>
                    <a:pt x="2598" y="7642"/>
                  </a:cubicBezTo>
                  <a:cubicBezTo>
                    <a:pt x="1119" y="6447"/>
                    <a:pt x="702" y="4361"/>
                    <a:pt x="1631" y="2712"/>
                  </a:cubicBezTo>
                  <a:cubicBezTo>
                    <a:pt x="1763" y="2435"/>
                    <a:pt x="1529" y="2195"/>
                    <a:pt x="1297" y="2195"/>
                  </a:cubicBezTo>
                  <a:cubicBezTo>
                    <a:pt x="1195" y="2195"/>
                    <a:pt x="1094" y="2241"/>
                    <a:pt x="1025" y="2351"/>
                  </a:cubicBezTo>
                  <a:cubicBezTo>
                    <a:pt x="1" y="4172"/>
                    <a:pt x="323" y="6428"/>
                    <a:pt x="1802" y="7888"/>
                  </a:cubicBezTo>
                  <a:cubicBezTo>
                    <a:pt x="2694" y="8757"/>
                    <a:pt x="3861" y="9210"/>
                    <a:pt x="5035" y="9210"/>
                  </a:cubicBezTo>
                  <a:cubicBezTo>
                    <a:pt x="5834" y="9210"/>
                    <a:pt x="6636" y="9001"/>
                    <a:pt x="7358" y="8571"/>
                  </a:cubicBezTo>
                  <a:cubicBezTo>
                    <a:pt x="9159" y="7528"/>
                    <a:pt x="10012" y="5404"/>
                    <a:pt x="9481" y="3394"/>
                  </a:cubicBezTo>
                  <a:cubicBezTo>
                    <a:pt x="8931" y="1403"/>
                    <a:pt x="7111" y="0"/>
                    <a:pt x="5044"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36"/>
            <p:cNvSpPr/>
            <p:nvPr/>
          </p:nvSpPr>
          <p:spPr>
            <a:xfrm>
              <a:off x="5271813" y="3358925"/>
              <a:ext cx="123750" cy="113825"/>
            </a:xfrm>
            <a:custGeom>
              <a:rect b="b" l="l" r="r" t="t"/>
              <a:pathLst>
                <a:path extrusionOk="0" h="4553" w="4950">
                  <a:moveTo>
                    <a:pt x="2484" y="1167"/>
                  </a:moveTo>
                  <a:lnTo>
                    <a:pt x="2788" y="1792"/>
                  </a:lnTo>
                  <a:cubicBezTo>
                    <a:pt x="2845" y="1887"/>
                    <a:pt x="2939" y="1963"/>
                    <a:pt x="3053" y="1982"/>
                  </a:cubicBezTo>
                  <a:lnTo>
                    <a:pt x="3736" y="2077"/>
                  </a:lnTo>
                  <a:lnTo>
                    <a:pt x="3243" y="2551"/>
                  </a:lnTo>
                  <a:cubicBezTo>
                    <a:pt x="3148" y="2627"/>
                    <a:pt x="3110" y="2759"/>
                    <a:pt x="3148" y="2873"/>
                  </a:cubicBezTo>
                  <a:lnTo>
                    <a:pt x="3262" y="3556"/>
                  </a:lnTo>
                  <a:lnTo>
                    <a:pt x="3262" y="3556"/>
                  </a:lnTo>
                  <a:lnTo>
                    <a:pt x="2636" y="3233"/>
                  </a:lnTo>
                  <a:cubicBezTo>
                    <a:pt x="2598" y="3195"/>
                    <a:pt x="2541" y="3195"/>
                    <a:pt x="2484" y="3195"/>
                  </a:cubicBezTo>
                  <a:cubicBezTo>
                    <a:pt x="2428" y="3195"/>
                    <a:pt x="2371" y="3195"/>
                    <a:pt x="2314" y="3233"/>
                  </a:cubicBezTo>
                  <a:lnTo>
                    <a:pt x="1707" y="3556"/>
                  </a:lnTo>
                  <a:lnTo>
                    <a:pt x="1707" y="3556"/>
                  </a:lnTo>
                  <a:lnTo>
                    <a:pt x="1821" y="2873"/>
                  </a:lnTo>
                  <a:cubicBezTo>
                    <a:pt x="1840" y="2759"/>
                    <a:pt x="1802" y="2627"/>
                    <a:pt x="1707" y="2551"/>
                  </a:cubicBezTo>
                  <a:lnTo>
                    <a:pt x="1214" y="2077"/>
                  </a:lnTo>
                  <a:lnTo>
                    <a:pt x="1897" y="1982"/>
                  </a:lnTo>
                  <a:cubicBezTo>
                    <a:pt x="2010" y="1963"/>
                    <a:pt x="2124" y="1887"/>
                    <a:pt x="2181" y="1792"/>
                  </a:cubicBezTo>
                  <a:lnTo>
                    <a:pt x="2484" y="1167"/>
                  </a:lnTo>
                  <a:close/>
                  <a:moveTo>
                    <a:pt x="2475" y="0"/>
                  </a:moveTo>
                  <a:cubicBezTo>
                    <a:pt x="2352" y="0"/>
                    <a:pt x="2228" y="67"/>
                    <a:pt x="2162" y="199"/>
                  </a:cubicBezTo>
                  <a:lnTo>
                    <a:pt x="1612" y="1299"/>
                  </a:lnTo>
                  <a:lnTo>
                    <a:pt x="399" y="1470"/>
                  </a:lnTo>
                  <a:cubicBezTo>
                    <a:pt x="114" y="1508"/>
                    <a:pt x="0" y="1868"/>
                    <a:pt x="209" y="2077"/>
                  </a:cubicBezTo>
                  <a:lnTo>
                    <a:pt x="1081" y="2930"/>
                  </a:lnTo>
                  <a:lnTo>
                    <a:pt x="873" y="4143"/>
                  </a:lnTo>
                  <a:cubicBezTo>
                    <a:pt x="854" y="4276"/>
                    <a:pt x="911" y="4409"/>
                    <a:pt x="1024" y="4485"/>
                  </a:cubicBezTo>
                  <a:cubicBezTo>
                    <a:pt x="1088" y="4527"/>
                    <a:pt x="1158" y="4552"/>
                    <a:pt x="1231" y="4552"/>
                  </a:cubicBezTo>
                  <a:cubicBezTo>
                    <a:pt x="1287" y="4552"/>
                    <a:pt x="1345" y="4537"/>
                    <a:pt x="1404" y="4504"/>
                  </a:cubicBezTo>
                  <a:lnTo>
                    <a:pt x="2484" y="3935"/>
                  </a:lnTo>
                  <a:lnTo>
                    <a:pt x="3565" y="4504"/>
                  </a:lnTo>
                  <a:cubicBezTo>
                    <a:pt x="3621" y="4532"/>
                    <a:pt x="3679" y="4545"/>
                    <a:pt x="3733" y="4545"/>
                  </a:cubicBezTo>
                  <a:cubicBezTo>
                    <a:pt x="3937" y="4545"/>
                    <a:pt x="4107" y="4368"/>
                    <a:pt x="4077" y="4143"/>
                  </a:cubicBezTo>
                  <a:lnTo>
                    <a:pt x="3869" y="2930"/>
                  </a:lnTo>
                  <a:lnTo>
                    <a:pt x="4741" y="2077"/>
                  </a:lnTo>
                  <a:cubicBezTo>
                    <a:pt x="4949" y="1868"/>
                    <a:pt x="4836" y="1508"/>
                    <a:pt x="4551" y="1470"/>
                  </a:cubicBezTo>
                  <a:lnTo>
                    <a:pt x="3338" y="1299"/>
                  </a:lnTo>
                  <a:lnTo>
                    <a:pt x="2788" y="199"/>
                  </a:lnTo>
                  <a:cubicBezTo>
                    <a:pt x="2721" y="67"/>
                    <a:pt x="2598" y="0"/>
                    <a:pt x="2475"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3" name="Google Shape;4183;p36"/>
          <p:cNvGrpSpPr/>
          <p:nvPr/>
        </p:nvGrpSpPr>
        <p:grpSpPr>
          <a:xfrm>
            <a:off x="5142992" y="2038529"/>
            <a:ext cx="365741" cy="359005"/>
            <a:chOff x="5899913" y="3216125"/>
            <a:chExt cx="491125" cy="488975"/>
          </a:xfrm>
        </p:grpSpPr>
        <p:sp>
          <p:nvSpPr>
            <p:cNvPr id="4184" name="Google Shape;4184;p36"/>
            <p:cNvSpPr/>
            <p:nvPr/>
          </p:nvSpPr>
          <p:spPr>
            <a:xfrm>
              <a:off x="5909388" y="3226075"/>
              <a:ext cx="471700" cy="469550"/>
            </a:xfrm>
            <a:custGeom>
              <a:rect b="b" l="l" r="r" t="t"/>
              <a:pathLst>
                <a:path extrusionOk="0" h="18782" w="18868">
                  <a:moveTo>
                    <a:pt x="9434" y="0"/>
                  </a:moveTo>
                  <a:cubicBezTo>
                    <a:pt x="8922" y="0"/>
                    <a:pt x="8410" y="43"/>
                    <a:pt x="7908" y="128"/>
                  </a:cubicBezTo>
                  <a:lnTo>
                    <a:pt x="7908" y="1892"/>
                  </a:lnTo>
                  <a:cubicBezTo>
                    <a:pt x="6941" y="2081"/>
                    <a:pt x="6011" y="2461"/>
                    <a:pt x="5196" y="3011"/>
                  </a:cubicBezTo>
                  <a:lnTo>
                    <a:pt x="4096" y="1911"/>
                  </a:lnTo>
                  <a:cubicBezTo>
                    <a:pt x="3262" y="2499"/>
                    <a:pt x="2523" y="3238"/>
                    <a:pt x="1935" y="4072"/>
                  </a:cubicBezTo>
                  <a:lnTo>
                    <a:pt x="3035" y="5172"/>
                  </a:lnTo>
                  <a:cubicBezTo>
                    <a:pt x="2485" y="5988"/>
                    <a:pt x="2124" y="6898"/>
                    <a:pt x="1916" y="7865"/>
                  </a:cubicBezTo>
                  <a:lnTo>
                    <a:pt x="171" y="7865"/>
                  </a:lnTo>
                  <a:cubicBezTo>
                    <a:pt x="1" y="8870"/>
                    <a:pt x="1" y="9894"/>
                    <a:pt x="171" y="10918"/>
                  </a:cubicBezTo>
                  <a:lnTo>
                    <a:pt x="1916" y="10918"/>
                  </a:lnTo>
                  <a:cubicBezTo>
                    <a:pt x="2124" y="11866"/>
                    <a:pt x="2485" y="12776"/>
                    <a:pt x="3035" y="13591"/>
                  </a:cubicBezTo>
                  <a:lnTo>
                    <a:pt x="1935" y="14691"/>
                  </a:lnTo>
                  <a:cubicBezTo>
                    <a:pt x="2542" y="15525"/>
                    <a:pt x="3262" y="16246"/>
                    <a:pt x="4096" y="16852"/>
                  </a:cubicBezTo>
                  <a:lnTo>
                    <a:pt x="5196" y="15753"/>
                  </a:lnTo>
                  <a:cubicBezTo>
                    <a:pt x="6011" y="16284"/>
                    <a:pt x="6922" y="16663"/>
                    <a:pt x="7870" y="16871"/>
                  </a:cubicBezTo>
                  <a:lnTo>
                    <a:pt x="7870" y="18654"/>
                  </a:lnTo>
                  <a:cubicBezTo>
                    <a:pt x="8372" y="18739"/>
                    <a:pt x="8884" y="18782"/>
                    <a:pt x="9396" y="18782"/>
                  </a:cubicBezTo>
                  <a:cubicBezTo>
                    <a:pt x="9908" y="18782"/>
                    <a:pt x="10420" y="18739"/>
                    <a:pt x="10923" y="18654"/>
                  </a:cubicBezTo>
                  <a:lnTo>
                    <a:pt x="10923" y="16871"/>
                  </a:lnTo>
                  <a:cubicBezTo>
                    <a:pt x="11890" y="16663"/>
                    <a:pt x="12800" y="16284"/>
                    <a:pt x="13615" y="15753"/>
                  </a:cubicBezTo>
                  <a:lnTo>
                    <a:pt x="14696" y="16852"/>
                  </a:lnTo>
                  <a:cubicBezTo>
                    <a:pt x="15549" y="16246"/>
                    <a:pt x="16270" y="15525"/>
                    <a:pt x="16857" y="14691"/>
                  </a:cubicBezTo>
                  <a:lnTo>
                    <a:pt x="15777" y="13591"/>
                  </a:lnTo>
                  <a:cubicBezTo>
                    <a:pt x="16308" y="12776"/>
                    <a:pt x="16687" y="11866"/>
                    <a:pt x="16876" y="10918"/>
                  </a:cubicBezTo>
                  <a:lnTo>
                    <a:pt x="18697" y="10918"/>
                  </a:lnTo>
                  <a:cubicBezTo>
                    <a:pt x="18867" y="9894"/>
                    <a:pt x="18867" y="8870"/>
                    <a:pt x="18697" y="7865"/>
                  </a:cubicBezTo>
                  <a:lnTo>
                    <a:pt x="16895" y="7865"/>
                  </a:lnTo>
                  <a:cubicBezTo>
                    <a:pt x="16687" y="6898"/>
                    <a:pt x="16308" y="5988"/>
                    <a:pt x="15777" y="5172"/>
                  </a:cubicBezTo>
                  <a:lnTo>
                    <a:pt x="16876" y="4072"/>
                  </a:lnTo>
                  <a:cubicBezTo>
                    <a:pt x="16270" y="3238"/>
                    <a:pt x="15549" y="2518"/>
                    <a:pt x="14715" y="1911"/>
                  </a:cubicBezTo>
                  <a:lnTo>
                    <a:pt x="13615" y="3011"/>
                  </a:lnTo>
                  <a:cubicBezTo>
                    <a:pt x="12819" y="2480"/>
                    <a:pt x="11909" y="2100"/>
                    <a:pt x="10960" y="1892"/>
                  </a:cubicBezTo>
                  <a:lnTo>
                    <a:pt x="10960" y="128"/>
                  </a:lnTo>
                  <a:cubicBezTo>
                    <a:pt x="10458" y="43"/>
                    <a:pt x="9946" y="0"/>
                    <a:pt x="9434" y="0"/>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36"/>
            <p:cNvSpPr/>
            <p:nvPr/>
          </p:nvSpPr>
          <p:spPr>
            <a:xfrm>
              <a:off x="5966288" y="3326925"/>
              <a:ext cx="312400" cy="267700"/>
            </a:xfrm>
            <a:custGeom>
              <a:rect b="b" l="l" r="r" t="t"/>
              <a:pathLst>
                <a:path extrusionOk="0" h="10708" w="12496">
                  <a:moveTo>
                    <a:pt x="7149" y="1"/>
                  </a:moveTo>
                  <a:cubicBezTo>
                    <a:pt x="2389" y="1"/>
                    <a:pt x="0" y="5765"/>
                    <a:pt x="3375" y="9140"/>
                  </a:cubicBezTo>
                  <a:cubicBezTo>
                    <a:pt x="4458" y="10223"/>
                    <a:pt x="5792" y="10708"/>
                    <a:pt x="7102" y="10708"/>
                  </a:cubicBezTo>
                  <a:cubicBezTo>
                    <a:pt x="9851" y="10708"/>
                    <a:pt x="12496" y="8571"/>
                    <a:pt x="12496" y="5348"/>
                  </a:cubicBezTo>
                  <a:cubicBezTo>
                    <a:pt x="12496" y="2390"/>
                    <a:pt x="10107" y="1"/>
                    <a:pt x="7149" y="1"/>
                  </a:cubicBezTo>
                  <a:close/>
                </a:path>
              </a:pathLst>
            </a:custGeom>
            <a:solidFill>
              <a:srgbClr val="72D9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36"/>
            <p:cNvSpPr/>
            <p:nvPr/>
          </p:nvSpPr>
          <p:spPr>
            <a:xfrm>
              <a:off x="6082888" y="3403175"/>
              <a:ext cx="22300" cy="19525"/>
            </a:xfrm>
            <a:custGeom>
              <a:rect b="b" l="l" r="r" t="t"/>
              <a:pathLst>
                <a:path extrusionOk="0" h="781" w="892">
                  <a:moveTo>
                    <a:pt x="382" y="0"/>
                  </a:moveTo>
                  <a:cubicBezTo>
                    <a:pt x="190" y="0"/>
                    <a:pt x="1" y="153"/>
                    <a:pt x="1" y="383"/>
                  </a:cubicBezTo>
                  <a:cubicBezTo>
                    <a:pt x="1" y="591"/>
                    <a:pt x="171" y="762"/>
                    <a:pt x="380" y="781"/>
                  </a:cubicBezTo>
                  <a:cubicBezTo>
                    <a:pt x="721" y="762"/>
                    <a:pt x="892" y="364"/>
                    <a:pt x="645" y="117"/>
                  </a:cubicBezTo>
                  <a:cubicBezTo>
                    <a:pt x="571" y="36"/>
                    <a:pt x="476" y="0"/>
                    <a:pt x="382"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36"/>
            <p:cNvSpPr/>
            <p:nvPr/>
          </p:nvSpPr>
          <p:spPr>
            <a:xfrm>
              <a:off x="5899913" y="3216125"/>
              <a:ext cx="491125" cy="488975"/>
            </a:xfrm>
            <a:custGeom>
              <a:rect b="b" l="l" r="r" t="t"/>
              <a:pathLst>
                <a:path extrusionOk="0" h="19559" w="19645">
                  <a:moveTo>
                    <a:pt x="9806" y="778"/>
                  </a:moveTo>
                  <a:cubicBezTo>
                    <a:pt x="10188" y="778"/>
                    <a:pt x="10571" y="801"/>
                    <a:pt x="10960" y="849"/>
                  </a:cubicBezTo>
                  <a:lnTo>
                    <a:pt x="10960" y="2309"/>
                  </a:lnTo>
                  <a:cubicBezTo>
                    <a:pt x="10960" y="2479"/>
                    <a:pt x="11074" y="2631"/>
                    <a:pt x="11264" y="2669"/>
                  </a:cubicBezTo>
                  <a:cubicBezTo>
                    <a:pt x="12155" y="2859"/>
                    <a:pt x="13008" y="3219"/>
                    <a:pt x="13785" y="3731"/>
                  </a:cubicBezTo>
                  <a:cubicBezTo>
                    <a:pt x="13843" y="3772"/>
                    <a:pt x="13914" y="3792"/>
                    <a:pt x="13988" y="3792"/>
                  </a:cubicBezTo>
                  <a:cubicBezTo>
                    <a:pt x="14084" y="3792"/>
                    <a:pt x="14184" y="3758"/>
                    <a:pt x="14260" y="3693"/>
                  </a:cubicBezTo>
                  <a:lnTo>
                    <a:pt x="15113" y="2821"/>
                  </a:lnTo>
                  <a:cubicBezTo>
                    <a:pt x="15720" y="3295"/>
                    <a:pt x="16269" y="3826"/>
                    <a:pt x="16743" y="4433"/>
                  </a:cubicBezTo>
                  <a:lnTo>
                    <a:pt x="15871" y="5305"/>
                  </a:lnTo>
                  <a:cubicBezTo>
                    <a:pt x="15739" y="5437"/>
                    <a:pt x="15720" y="5627"/>
                    <a:pt x="15814" y="5779"/>
                  </a:cubicBezTo>
                  <a:cubicBezTo>
                    <a:pt x="16345" y="6556"/>
                    <a:pt x="16706" y="7428"/>
                    <a:pt x="16895" y="8339"/>
                  </a:cubicBezTo>
                  <a:cubicBezTo>
                    <a:pt x="16914" y="8509"/>
                    <a:pt x="17085" y="8642"/>
                    <a:pt x="17255" y="8642"/>
                  </a:cubicBezTo>
                  <a:lnTo>
                    <a:pt x="18734" y="8642"/>
                  </a:lnTo>
                  <a:cubicBezTo>
                    <a:pt x="18829" y="9400"/>
                    <a:pt x="18829" y="10178"/>
                    <a:pt x="18734" y="10936"/>
                  </a:cubicBezTo>
                  <a:lnTo>
                    <a:pt x="17255" y="10936"/>
                  </a:lnTo>
                  <a:cubicBezTo>
                    <a:pt x="17243" y="10935"/>
                    <a:pt x="17231" y="10934"/>
                    <a:pt x="17220" y="10934"/>
                  </a:cubicBezTo>
                  <a:cubicBezTo>
                    <a:pt x="17047" y="10934"/>
                    <a:pt x="16912" y="11062"/>
                    <a:pt x="16876" y="11240"/>
                  </a:cubicBezTo>
                  <a:cubicBezTo>
                    <a:pt x="16687" y="12131"/>
                    <a:pt x="16326" y="13003"/>
                    <a:pt x="15814" y="13781"/>
                  </a:cubicBezTo>
                  <a:cubicBezTo>
                    <a:pt x="15720" y="13932"/>
                    <a:pt x="15739" y="14122"/>
                    <a:pt x="15871" y="14255"/>
                  </a:cubicBezTo>
                  <a:lnTo>
                    <a:pt x="16725" y="15108"/>
                  </a:lnTo>
                  <a:cubicBezTo>
                    <a:pt x="16269" y="15715"/>
                    <a:pt x="15720" y="16264"/>
                    <a:pt x="15113" y="16738"/>
                  </a:cubicBezTo>
                  <a:lnTo>
                    <a:pt x="14241" y="15866"/>
                  </a:lnTo>
                  <a:cubicBezTo>
                    <a:pt x="14176" y="15802"/>
                    <a:pt x="14081" y="15768"/>
                    <a:pt x="13983" y="15768"/>
                  </a:cubicBezTo>
                  <a:cubicBezTo>
                    <a:pt x="13908" y="15768"/>
                    <a:pt x="13832" y="15787"/>
                    <a:pt x="13767" y="15828"/>
                  </a:cubicBezTo>
                  <a:cubicBezTo>
                    <a:pt x="12989" y="16340"/>
                    <a:pt x="12136" y="16701"/>
                    <a:pt x="11226" y="16871"/>
                  </a:cubicBezTo>
                  <a:cubicBezTo>
                    <a:pt x="11036" y="16909"/>
                    <a:pt x="10922" y="17080"/>
                    <a:pt x="10922" y="17250"/>
                  </a:cubicBezTo>
                  <a:lnTo>
                    <a:pt x="10922" y="18710"/>
                  </a:lnTo>
                  <a:cubicBezTo>
                    <a:pt x="10534" y="18758"/>
                    <a:pt x="10150" y="18782"/>
                    <a:pt x="9768" y="18782"/>
                  </a:cubicBezTo>
                  <a:cubicBezTo>
                    <a:pt x="9386" y="18782"/>
                    <a:pt x="9007" y="18758"/>
                    <a:pt x="8628" y="18710"/>
                  </a:cubicBezTo>
                  <a:lnTo>
                    <a:pt x="8628" y="17250"/>
                  </a:lnTo>
                  <a:cubicBezTo>
                    <a:pt x="8628" y="17080"/>
                    <a:pt x="8495" y="16909"/>
                    <a:pt x="8325" y="16871"/>
                  </a:cubicBezTo>
                  <a:cubicBezTo>
                    <a:pt x="7414" y="16701"/>
                    <a:pt x="6542" y="16340"/>
                    <a:pt x="5784" y="15828"/>
                  </a:cubicBezTo>
                  <a:cubicBezTo>
                    <a:pt x="5718" y="15787"/>
                    <a:pt x="5642" y="15768"/>
                    <a:pt x="5567" y="15768"/>
                  </a:cubicBezTo>
                  <a:cubicBezTo>
                    <a:pt x="5469" y="15768"/>
                    <a:pt x="5374" y="15802"/>
                    <a:pt x="5310" y="15866"/>
                  </a:cubicBezTo>
                  <a:lnTo>
                    <a:pt x="4437" y="16738"/>
                  </a:lnTo>
                  <a:cubicBezTo>
                    <a:pt x="3831" y="16264"/>
                    <a:pt x="3281" y="15715"/>
                    <a:pt x="2826" y="15108"/>
                  </a:cubicBezTo>
                  <a:lnTo>
                    <a:pt x="3679" y="14255"/>
                  </a:lnTo>
                  <a:cubicBezTo>
                    <a:pt x="3812" y="14122"/>
                    <a:pt x="3831" y="13932"/>
                    <a:pt x="3736" y="13781"/>
                  </a:cubicBezTo>
                  <a:cubicBezTo>
                    <a:pt x="3224" y="13003"/>
                    <a:pt x="2864" y="12131"/>
                    <a:pt x="2674" y="11240"/>
                  </a:cubicBezTo>
                  <a:cubicBezTo>
                    <a:pt x="2636" y="11050"/>
                    <a:pt x="2484" y="10936"/>
                    <a:pt x="2295" y="10936"/>
                  </a:cubicBezTo>
                  <a:lnTo>
                    <a:pt x="873" y="10936"/>
                  </a:lnTo>
                  <a:cubicBezTo>
                    <a:pt x="778" y="10159"/>
                    <a:pt x="778" y="9400"/>
                    <a:pt x="873" y="8642"/>
                  </a:cubicBezTo>
                  <a:lnTo>
                    <a:pt x="2295" y="8642"/>
                  </a:lnTo>
                  <a:cubicBezTo>
                    <a:pt x="2484" y="8642"/>
                    <a:pt x="2636" y="8509"/>
                    <a:pt x="2674" y="8339"/>
                  </a:cubicBezTo>
                  <a:cubicBezTo>
                    <a:pt x="2864" y="7409"/>
                    <a:pt x="3224" y="6556"/>
                    <a:pt x="3736" y="5779"/>
                  </a:cubicBezTo>
                  <a:cubicBezTo>
                    <a:pt x="3831" y="5627"/>
                    <a:pt x="3812" y="5437"/>
                    <a:pt x="3679" y="5305"/>
                  </a:cubicBezTo>
                  <a:lnTo>
                    <a:pt x="2826" y="4433"/>
                  </a:lnTo>
                  <a:cubicBezTo>
                    <a:pt x="3281" y="3826"/>
                    <a:pt x="3831" y="3276"/>
                    <a:pt x="4437" y="2821"/>
                  </a:cubicBezTo>
                  <a:lnTo>
                    <a:pt x="5310" y="3693"/>
                  </a:lnTo>
                  <a:cubicBezTo>
                    <a:pt x="5374" y="3758"/>
                    <a:pt x="5469" y="3792"/>
                    <a:pt x="5567" y="3792"/>
                  </a:cubicBezTo>
                  <a:cubicBezTo>
                    <a:pt x="5642" y="3792"/>
                    <a:pt x="5718" y="3772"/>
                    <a:pt x="5784" y="3731"/>
                  </a:cubicBezTo>
                  <a:cubicBezTo>
                    <a:pt x="6561" y="3219"/>
                    <a:pt x="7433" y="2859"/>
                    <a:pt x="8362" y="2669"/>
                  </a:cubicBezTo>
                  <a:cubicBezTo>
                    <a:pt x="8533" y="2631"/>
                    <a:pt x="8666" y="2479"/>
                    <a:pt x="8666" y="2309"/>
                  </a:cubicBezTo>
                  <a:lnTo>
                    <a:pt x="8666" y="849"/>
                  </a:lnTo>
                  <a:cubicBezTo>
                    <a:pt x="9045" y="801"/>
                    <a:pt x="9424" y="778"/>
                    <a:pt x="9806" y="778"/>
                  </a:cubicBezTo>
                  <a:close/>
                  <a:moveTo>
                    <a:pt x="9796" y="0"/>
                  </a:moveTo>
                  <a:cubicBezTo>
                    <a:pt x="9263" y="0"/>
                    <a:pt x="8732" y="43"/>
                    <a:pt x="8211" y="128"/>
                  </a:cubicBezTo>
                  <a:cubicBezTo>
                    <a:pt x="8021" y="166"/>
                    <a:pt x="7888" y="318"/>
                    <a:pt x="7888" y="507"/>
                  </a:cubicBezTo>
                  <a:lnTo>
                    <a:pt x="7888" y="1986"/>
                  </a:lnTo>
                  <a:cubicBezTo>
                    <a:pt x="7092" y="2176"/>
                    <a:pt x="6315" y="2498"/>
                    <a:pt x="5613" y="2916"/>
                  </a:cubicBezTo>
                  <a:lnTo>
                    <a:pt x="4760" y="2043"/>
                  </a:lnTo>
                  <a:cubicBezTo>
                    <a:pt x="4686" y="1969"/>
                    <a:pt x="4588" y="1931"/>
                    <a:pt x="4490" y="1931"/>
                  </a:cubicBezTo>
                  <a:cubicBezTo>
                    <a:pt x="4412" y="1931"/>
                    <a:pt x="4334" y="1955"/>
                    <a:pt x="4267" y="2005"/>
                  </a:cubicBezTo>
                  <a:cubicBezTo>
                    <a:pt x="3395" y="2612"/>
                    <a:pt x="2636" y="3371"/>
                    <a:pt x="2010" y="4243"/>
                  </a:cubicBezTo>
                  <a:cubicBezTo>
                    <a:pt x="1897" y="4395"/>
                    <a:pt x="1916" y="4603"/>
                    <a:pt x="2048" y="4736"/>
                  </a:cubicBezTo>
                  <a:lnTo>
                    <a:pt x="2939" y="5627"/>
                  </a:lnTo>
                  <a:cubicBezTo>
                    <a:pt x="2503" y="6310"/>
                    <a:pt x="2200" y="7068"/>
                    <a:pt x="1991" y="7865"/>
                  </a:cubicBezTo>
                  <a:lnTo>
                    <a:pt x="550" y="7865"/>
                  </a:lnTo>
                  <a:cubicBezTo>
                    <a:pt x="361" y="7865"/>
                    <a:pt x="209" y="7997"/>
                    <a:pt x="171" y="8187"/>
                  </a:cubicBezTo>
                  <a:cubicBezTo>
                    <a:pt x="0" y="9249"/>
                    <a:pt x="0" y="10311"/>
                    <a:pt x="171" y="11372"/>
                  </a:cubicBezTo>
                  <a:cubicBezTo>
                    <a:pt x="209" y="11562"/>
                    <a:pt x="361" y="11695"/>
                    <a:pt x="550" y="11695"/>
                  </a:cubicBezTo>
                  <a:lnTo>
                    <a:pt x="1991" y="11695"/>
                  </a:lnTo>
                  <a:cubicBezTo>
                    <a:pt x="2200" y="12472"/>
                    <a:pt x="2503" y="13231"/>
                    <a:pt x="2939" y="13932"/>
                  </a:cubicBezTo>
                  <a:lnTo>
                    <a:pt x="2048" y="14823"/>
                  </a:lnTo>
                  <a:cubicBezTo>
                    <a:pt x="1916" y="14937"/>
                    <a:pt x="1897" y="15146"/>
                    <a:pt x="2010" y="15297"/>
                  </a:cubicBezTo>
                  <a:cubicBezTo>
                    <a:pt x="2636" y="16170"/>
                    <a:pt x="3395" y="16928"/>
                    <a:pt x="4267" y="17554"/>
                  </a:cubicBezTo>
                  <a:cubicBezTo>
                    <a:pt x="4334" y="17604"/>
                    <a:pt x="4412" y="17629"/>
                    <a:pt x="4490" y="17629"/>
                  </a:cubicBezTo>
                  <a:cubicBezTo>
                    <a:pt x="4588" y="17629"/>
                    <a:pt x="4686" y="17590"/>
                    <a:pt x="4760" y="17516"/>
                  </a:cubicBezTo>
                  <a:lnTo>
                    <a:pt x="5632" y="16625"/>
                  </a:lnTo>
                  <a:cubicBezTo>
                    <a:pt x="6334" y="17061"/>
                    <a:pt x="7073" y="17364"/>
                    <a:pt x="7869" y="17573"/>
                  </a:cubicBezTo>
                  <a:lnTo>
                    <a:pt x="7869" y="19052"/>
                  </a:lnTo>
                  <a:cubicBezTo>
                    <a:pt x="7869" y="19241"/>
                    <a:pt x="8002" y="19393"/>
                    <a:pt x="8192" y="19431"/>
                  </a:cubicBezTo>
                  <a:cubicBezTo>
                    <a:pt x="8713" y="19516"/>
                    <a:pt x="9244" y="19559"/>
                    <a:pt x="9777" y="19559"/>
                  </a:cubicBezTo>
                  <a:cubicBezTo>
                    <a:pt x="10311" y="19559"/>
                    <a:pt x="10846" y="19516"/>
                    <a:pt x="11377" y="19431"/>
                  </a:cubicBezTo>
                  <a:cubicBezTo>
                    <a:pt x="11548" y="19393"/>
                    <a:pt x="11681" y="19241"/>
                    <a:pt x="11681" y="19052"/>
                  </a:cubicBezTo>
                  <a:lnTo>
                    <a:pt x="11681" y="17573"/>
                  </a:lnTo>
                  <a:cubicBezTo>
                    <a:pt x="12477" y="17364"/>
                    <a:pt x="13255" y="17061"/>
                    <a:pt x="13937" y="16625"/>
                  </a:cubicBezTo>
                  <a:lnTo>
                    <a:pt x="14828" y="17516"/>
                  </a:lnTo>
                  <a:cubicBezTo>
                    <a:pt x="14902" y="17590"/>
                    <a:pt x="15000" y="17629"/>
                    <a:pt x="15098" y="17629"/>
                  </a:cubicBezTo>
                  <a:cubicBezTo>
                    <a:pt x="15176" y="17629"/>
                    <a:pt x="15254" y="17604"/>
                    <a:pt x="15321" y="17554"/>
                  </a:cubicBezTo>
                  <a:cubicBezTo>
                    <a:pt x="16194" y="16928"/>
                    <a:pt x="16952" y="16170"/>
                    <a:pt x="17559" y="15297"/>
                  </a:cubicBezTo>
                  <a:cubicBezTo>
                    <a:pt x="17673" y="15146"/>
                    <a:pt x="17654" y="14937"/>
                    <a:pt x="17521" y="14823"/>
                  </a:cubicBezTo>
                  <a:lnTo>
                    <a:pt x="16649" y="13932"/>
                  </a:lnTo>
                  <a:cubicBezTo>
                    <a:pt x="17066" y="13231"/>
                    <a:pt x="17388" y="12472"/>
                    <a:pt x="17578" y="11695"/>
                  </a:cubicBezTo>
                  <a:lnTo>
                    <a:pt x="19095" y="11695"/>
                  </a:lnTo>
                  <a:cubicBezTo>
                    <a:pt x="19265" y="11695"/>
                    <a:pt x="19436" y="11562"/>
                    <a:pt x="19455" y="11372"/>
                  </a:cubicBezTo>
                  <a:cubicBezTo>
                    <a:pt x="19645" y="10311"/>
                    <a:pt x="19645" y="9249"/>
                    <a:pt x="19455" y="8187"/>
                  </a:cubicBezTo>
                  <a:cubicBezTo>
                    <a:pt x="19436" y="7997"/>
                    <a:pt x="19265" y="7865"/>
                    <a:pt x="19095" y="7865"/>
                  </a:cubicBezTo>
                  <a:lnTo>
                    <a:pt x="17559" y="7865"/>
                  </a:lnTo>
                  <a:cubicBezTo>
                    <a:pt x="17369" y="7068"/>
                    <a:pt x="17066" y="6310"/>
                    <a:pt x="16630" y="5608"/>
                  </a:cubicBezTo>
                  <a:lnTo>
                    <a:pt x="17521" y="4736"/>
                  </a:lnTo>
                  <a:cubicBezTo>
                    <a:pt x="17654" y="4603"/>
                    <a:pt x="17654" y="4395"/>
                    <a:pt x="17559" y="4243"/>
                  </a:cubicBezTo>
                  <a:cubicBezTo>
                    <a:pt x="16933" y="3371"/>
                    <a:pt x="16175" y="2612"/>
                    <a:pt x="15302" y="1986"/>
                  </a:cubicBezTo>
                  <a:cubicBezTo>
                    <a:pt x="15233" y="1943"/>
                    <a:pt x="15151" y="1920"/>
                    <a:pt x="15071" y="1920"/>
                  </a:cubicBezTo>
                  <a:cubicBezTo>
                    <a:pt x="14976" y="1920"/>
                    <a:pt x="14881" y="1952"/>
                    <a:pt x="14809" y="2024"/>
                  </a:cubicBezTo>
                  <a:lnTo>
                    <a:pt x="13937" y="2916"/>
                  </a:lnTo>
                  <a:cubicBezTo>
                    <a:pt x="13255" y="2498"/>
                    <a:pt x="12496" y="2176"/>
                    <a:pt x="11719" y="1986"/>
                  </a:cubicBezTo>
                  <a:lnTo>
                    <a:pt x="11719" y="526"/>
                  </a:lnTo>
                  <a:cubicBezTo>
                    <a:pt x="11719" y="318"/>
                    <a:pt x="11567" y="166"/>
                    <a:pt x="11396" y="128"/>
                  </a:cubicBezTo>
                  <a:cubicBezTo>
                    <a:pt x="10865" y="43"/>
                    <a:pt x="10330" y="0"/>
                    <a:pt x="9796"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36"/>
            <p:cNvSpPr/>
            <p:nvPr/>
          </p:nvSpPr>
          <p:spPr>
            <a:xfrm>
              <a:off x="5953488" y="3317450"/>
              <a:ext cx="334675" cy="286725"/>
            </a:xfrm>
            <a:custGeom>
              <a:rect b="b" l="l" r="r" t="t"/>
              <a:pathLst>
                <a:path extrusionOk="0" h="11469" w="13387">
                  <a:moveTo>
                    <a:pt x="9234" y="1024"/>
                  </a:moveTo>
                  <a:lnTo>
                    <a:pt x="9234" y="1024"/>
                  </a:lnTo>
                  <a:cubicBezTo>
                    <a:pt x="10429" y="1422"/>
                    <a:pt x="11434" y="2276"/>
                    <a:pt x="12041" y="3394"/>
                  </a:cubicBezTo>
                  <a:lnTo>
                    <a:pt x="10107" y="3394"/>
                  </a:lnTo>
                  <a:cubicBezTo>
                    <a:pt x="9974" y="2560"/>
                    <a:pt x="9670" y="1745"/>
                    <a:pt x="9234" y="1024"/>
                  </a:cubicBezTo>
                  <a:close/>
                  <a:moveTo>
                    <a:pt x="7661" y="759"/>
                  </a:moveTo>
                  <a:cubicBezTo>
                    <a:pt x="8324" y="759"/>
                    <a:pt x="8988" y="1840"/>
                    <a:pt x="9310" y="3394"/>
                  </a:cubicBezTo>
                  <a:lnTo>
                    <a:pt x="7073" y="3394"/>
                  </a:lnTo>
                  <a:cubicBezTo>
                    <a:pt x="6599" y="3432"/>
                    <a:pt x="6599" y="4115"/>
                    <a:pt x="7073" y="4153"/>
                  </a:cubicBezTo>
                  <a:lnTo>
                    <a:pt x="9443" y="4153"/>
                  </a:lnTo>
                  <a:cubicBezTo>
                    <a:pt x="9519" y="4684"/>
                    <a:pt x="9557" y="5196"/>
                    <a:pt x="9557" y="5727"/>
                  </a:cubicBezTo>
                  <a:cubicBezTo>
                    <a:pt x="9557" y="6220"/>
                    <a:pt x="9519" y="6713"/>
                    <a:pt x="9462" y="7206"/>
                  </a:cubicBezTo>
                  <a:lnTo>
                    <a:pt x="5840" y="7206"/>
                  </a:lnTo>
                  <a:cubicBezTo>
                    <a:pt x="5783" y="6713"/>
                    <a:pt x="5745" y="6220"/>
                    <a:pt x="5745" y="5727"/>
                  </a:cubicBezTo>
                  <a:lnTo>
                    <a:pt x="5745" y="5347"/>
                  </a:lnTo>
                  <a:cubicBezTo>
                    <a:pt x="5755" y="5084"/>
                    <a:pt x="5559" y="4951"/>
                    <a:pt x="5364" y="4951"/>
                  </a:cubicBezTo>
                  <a:cubicBezTo>
                    <a:pt x="5180" y="4951"/>
                    <a:pt x="4996" y="5070"/>
                    <a:pt x="4987" y="5309"/>
                  </a:cubicBezTo>
                  <a:lnTo>
                    <a:pt x="4987" y="5727"/>
                  </a:lnTo>
                  <a:cubicBezTo>
                    <a:pt x="4987" y="6220"/>
                    <a:pt x="5025" y="6713"/>
                    <a:pt x="5082" y="7206"/>
                  </a:cubicBezTo>
                  <a:lnTo>
                    <a:pt x="2920" y="7206"/>
                  </a:lnTo>
                  <a:cubicBezTo>
                    <a:pt x="2768" y="6732"/>
                    <a:pt x="2693" y="6220"/>
                    <a:pt x="2693" y="5727"/>
                  </a:cubicBezTo>
                  <a:cubicBezTo>
                    <a:pt x="2693" y="5196"/>
                    <a:pt x="2787" y="4665"/>
                    <a:pt x="2958" y="4153"/>
                  </a:cubicBezTo>
                  <a:lnTo>
                    <a:pt x="4039" y="4153"/>
                  </a:lnTo>
                  <a:cubicBezTo>
                    <a:pt x="4494" y="4134"/>
                    <a:pt x="4494" y="3432"/>
                    <a:pt x="4039" y="3394"/>
                  </a:cubicBezTo>
                  <a:lnTo>
                    <a:pt x="3280" y="3394"/>
                  </a:lnTo>
                  <a:cubicBezTo>
                    <a:pt x="3887" y="2257"/>
                    <a:pt x="4892" y="1403"/>
                    <a:pt x="6125" y="1005"/>
                  </a:cubicBezTo>
                  <a:lnTo>
                    <a:pt x="6125" y="1005"/>
                  </a:lnTo>
                  <a:cubicBezTo>
                    <a:pt x="5878" y="1384"/>
                    <a:pt x="5689" y="1783"/>
                    <a:pt x="5537" y="2200"/>
                  </a:cubicBezTo>
                  <a:cubicBezTo>
                    <a:pt x="5489" y="2465"/>
                    <a:pt x="5709" y="2653"/>
                    <a:pt x="5929" y="2653"/>
                  </a:cubicBezTo>
                  <a:cubicBezTo>
                    <a:pt x="6055" y="2653"/>
                    <a:pt x="6181" y="2591"/>
                    <a:pt x="6257" y="2446"/>
                  </a:cubicBezTo>
                  <a:cubicBezTo>
                    <a:pt x="6618" y="1403"/>
                    <a:pt x="7168" y="759"/>
                    <a:pt x="7661" y="759"/>
                  </a:cubicBezTo>
                  <a:close/>
                  <a:moveTo>
                    <a:pt x="12382" y="4153"/>
                  </a:moveTo>
                  <a:cubicBezTo>
                    <a:pt x="12704" y="5139"/>
                    <a:pt x="12704" y="6220"/>
                    <a:pt x="12401" y="7206"/>
                  </a:cubicBezTo>
                  <a:lnTo>
                    <a:pt x="10239" y="7206"/>
                  </a:lnTo>
                  <a:cubicBezTo>
                    <a:pt x="10315" y="6713"/>
                    <a:pt x="10334" y="6220"/>
                    <a:pt x="10334" y="5727"/>
                  </a:cubicBezTo>
                  <a:cubicBezTo>
                    <a:pt x="10334" y="5196"/>
                    <a:pt x="10296" y="4665"/>
                    <a:pt x="10239" y="4153"/>
                  </a:cubicBezTo>
                  <a:close/>
                  <a:moveTo>
                    <a:pt x="5196" y="7983"/>
                  </a:moveTo>
                  <a:cubicBezTo>
                    <a:pt x="5328" y="8798"/>
                    <a:pt x="5613" y="9576"/>
                    <a:pt x="6011" y="10296"/>
                  </a:cubicBezTo>
                  <a:lnTo>
                    <a:pt x="6106" y="10448"/>
                  </a:lnTo>
                  <a:cubicBezTo>
                    <a:pt x="4873" y="10031"/>
                    <a:pt x="3830" y="9140"/>
                    <a:pt x="3243" y="7983"/>
                  </a:cubicBezTo>
                  <a:close/>
                  <a:moveTo>
                    <a:pt x="12098" y="7983"/>
                  </a:moveTo>
                  <a:cubicBezTo>
                    <a:pt x="11491" y="9140"/>
                    <a:pt x="10467" y="10031"/>
                    <a:pt x="9215" y="10448"/>
                  </a:cubicBezTo>
                  <a:lnTo>
                    <a:pt x="9215" y="10429"/>
                  </a:lnTo>
                  <a:cubicBezTo>
                    <a:pt x="9253" y="10391"/>
                    <a:pt x="9272" y="10334"/>
                    <a:pt x="9310" y="10296"/>
                  </a:cubicBezTo>
                  <a:cubicBezTo>
                    <a:pt x="9708" y="9576"/>
                    <a:pt x="9993" y="8779"/>
                    <a:pt x="10126" y="7983"/>
                  </a:cubicBezTo>
                  <a:close/>
                  <a:moveTo>
                    <a:pt x="9348" y="7983"/>
                  </a:moveTo>
                  <a:cubicBezTo>
                    <a:pt x="9007" y="9576"/>
                    <a:pt x="8343" y="10695"/>
                    <a:pt x="7661" y="10695"/>
                  </a:cubicBezTo>
                  <a:cubicBezTo>
                    <a:pt x="6997" y="10695"/>
                    <a:pt x="6314" y="9576"/>
                    <a:pt x="5973" y="7983"/>
                  </a:cubicBezTo>
                  <a:close/>
                  <a:moveTo>
                    <a:pt x="7661" y="0"/>
                  </a:moveTo>
                  <a:cubicBezTo>
                    <a:pt x="2560" y="0"/>
                    <a:pt x="0" y="6163"/>
                    <a:pt x="3603" y="9784"/>
                  </a:cubicBezTo>
                  <a:cubicBezTo>
                    <a:pt x="4772" y="10948"/>
                    <a:pt x="6207" y="11469"/>
                    <a:pt x="7614" y="11469"/>
                  </a:cubicBezTo>
                  <a:cubicBezTo>
                    <a:pt x="10562" y="11469"/>
                    <a:pt x="13387" y="9180"/>
                    <a:pt x="13387" y="5727"/>
                  </a:cubicBezTo>
                  <a:cubicBezTo>
                    <a:pt x="13387" y="2560"/>
                    <a:pt x="10827" y="0"/>
                    <a:pt x="7661"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9" name="Google Shape;4189;p36"/>
          <p:cNvGrpSpPr/>
          <p:nvPr/>
        </p:nvGrpSpPr>
        <p:grpSpPr>
          <a:xfrm>
            <a:off x="3635293" y="3352737"/>
            <a:ext cx="365780" cy="365760"/>
            <a:chOff x="6564038" y="3306475"/>
            <a:chExt cx="402000" cy="400175"/>
          </a:xfrm>
        </p:grpSpPr>
        <p:sp>
          <p:nvSpPr>
            <p:cNvPr id="4190" name="Google Shape;4190;p36"/>
            <p:cNvSpPr/>
            <p:nvPr/>
          </p:nvSpPr>
          <p:spPr>
            <a:xfrm>
              <a:off x="6571613" y="3314125"/>
              <a:ext cx="384475" cy="384475"/>
            </a:xfrm>
            <a:custGeom>
              <a:rect b="b" l="l" r="r" t="t"/>
              <a:pathLst>
                <a:path extrusionOk="0" h="15379" w="15379">
                  <a:moveTo>
                    <a:pt x="2693" y="6410"/>
                  </a:moveTo>
                  <a:lnTo>
                    <a:pt x="8970" y="12686"/>
                  </a:lnTo>
                  <a:lnTo>
                    <a:pt x="2693" y="12686"/>
                  </a:lnTo>
                  <a:lnTo>
                    <a:pt x="2693" y="6410"/>
                  </a:lnTo>
                  <a:close/>
                  <a:moveTo>
                    <a:pt x="1" y="1"/>
                  </a:moveTo>
                  <a:lnTo>
                    <a:pt x="1" y="15378"/>
                  </a:lnTo>
                  <a:lnTo>
                    <a:pt x="15379" y="15378"/>
                  </a:lnTo>
                  <a:lnTo>
                    <a:pt x="1" y="1"/>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36"/>
            <p:cNvSpPr/>
            <p:nvPr/>
          </p:nvSpPr>
          <p:spPr>
            <a:xfrm>
              <a:off x="6884963" y="3533600"/>
              <a:ext cx="72550" cy="70650"/>
            </a:xfrm>
            <a:custGeom>
              <a:rect b="b" l="l" r="r" t="t"/>
              <a:pathLst>
                <a:path extrusionOk="0" h="2826" w="2902">
                  <a:moveTo>
                    <a:pt x="1745" y="1"/>
                  </a:moveTo>
                  <a:lnTo>
                    <a:pt x="0" y="1745"/>
                  </a:lnTo>
                  <a:lnTo>
                    <a:pt x="892" y="2655"/>
                  </a:lnTo>
                  <a:cubicBezTo>
                    <a:pt x="1015" y="2769"/>
                    <a:pt x="1176" y="2826"/>
                    <a:pt x="1337" y="2826"/>
                  </a:cubicBezTo>
                  <a:cubicBezTo>
                    <a:pt x="1498" y="2826"/>
                    <a:pt x="1660" y="2769"/>
                    <a:pt x="1783" y="2655"/>
                  </a:cubicBezTo>
                  <a:lnTo>
                    <a:pt x="2655" y="1764"/>
                  </a:lnTo>
                  <a:cubicBezTo>
                    <a:pt x="2902" y="1518"/>
                    <a:pt x="2902" y="1119"/>
                    <a:pt x="2655" y="873"/>
                  </a:cubicBezTo>
                  <a:lnTo>
                    <a:pt x="1745" y="1"/>
                  </a:ln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36"/>
            <p:cNvSpPr/>
            <p:nvPr/>
          </p:nvSpPr>
          <p:spPr>
            <a:xfrm>
              <a:off x="6862688" y="3510850"/>
              <a:ext cx="66375" cy="66400"/>
            </a:xfrm>
            <a:custGeom>
              <a:rect b="b" l="l" r="r" t="t"/>
              <a:pathLst>
                <a:path extrusionOk="0" h="2656" w="2655">
                  <a:moveTo>
                    <a:pt x="1764" y="1"/>
                  </a:moveTo>
                  <a:lnTo>
                    <a:pt x="0" y="1764"/>
                  </a:lnTo>
                  <a:lnTo>
                    <a:pt x="891" y="2655"/>
                  </a:lnTo>
                  <a:lnTo>
                    <a:pt x="2655" y="892"/>
                  </a:lnTo>
                  <a:lnTo>
                    <a:pt x="1764"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36"/>
            <p:cNvSpPr/>
            <p:nvPr/>
          </p:nvSpPr>
          <p:spPr>
            <a:xfrm>
              <a:off x="6693463" y="3341625"/>
              <a:ext cx="213325" cy="213800"/>
            </a:xfrm>
            <a:custGeom>
              <a:rect b="b" l="l" r="r" t="t"/>
              <a:pathLst>
                <a:path extrusionOk="0" h="8552" w="8533">
                  <a:moveTo>
                    <a:pt x="1744" y="0"/>
                  </a:moveTo>
                  <a:lnTo>
                    <a:pt x="0" y="1764"/>
                  </a:lnTo>
                  <a:lnTo>
                    <a:pt x="6769" y="8552"/>
                  </a:lnTo>
                  <a:lnTo>
                    <a:pt x="6769" y="8533"/>
                  </a:lnTo>
                  <a:lnTo>
                    <a:pt x="8533" y="6789"/>
                  </a:lnTo>
                  <a:lnTo>
                    <a:pt x="1744"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36"/>
            <p:cNvSpPr/>
            <p:nvPr/>
          </p:nvSpPr>
          <p:spPr>
            <a:xfrm>
              <a:off x="6665963" y="3314125"/>
              <a:ext cx="71125" cy="71600"/>
            </a:xfrm>
            <a:custGeom>
              <a:rect b="b" l="l" r="r" t="t"/>
              <a:pathLst>
                <a:path extrusionOk="0" h="2864" w="2845">
                  <a:moveTo>
                    <a:pt x="0" y="1"/>
                  </a:moveTo>
                  <a:lnTo>
                    <a:pt x="891" y="2655"/>
                  </a:lnTo>
                  <a:lnTo>
                    <a:pt x="1100" y="2864"/>
                  </a:lnTo>
                  <a:lnTo>
                    <a:pt x="2844" y="1100"/>
                  </a:lnTo>
                  <a:lnTo>
                    <a:pt x="2655" y="892"/>
                  </a:lnTo>
                  <a:lnTo>
                    <a:pt x="0" y="1"/>
                  </a:lnTo>
                  <a:close/>
                </a:path>
              </a:pathLst>
            </a:custGeom>
            <a:solidFill>
              <a:srgbClr val="FCC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36"/>
            <p:cNvSpPr/>
            <p:nvPr/>
          </p:nvSpPr>
          <p:spPr>
            <a:xfrm>
              <a:off x="6825713" y="3476250"/>
              <a:ext cx="20875" cy="15900"/>
            </a:xfrm>
            <a:custGeom>
              <a:rect b="b" l="l" r="r" t="t"/>
              <a:pathLst>
                <a:path extrusionOk="0" h="636" w="835">
                  <a:moveTo>
                    <a:pt x="417" y="0"/>
                  </a:moveTo>
                  <a:cubicBezTo>
                    <a:pt x="133" y="0"/>
                    <a:pt x="0" y="342"/>
                    <a:pt x="190" y="550"/>
                  </a:cubicBezTo>
                  <a:cubicBezTo>
                    <a:pt x="256" y="607"/>
                    <a:pt x="337" y="636"/>
                    <a:pt x="417" y="636"/>
                  </a:cubicBezTo>
                  <a:cubicBezTo>
                    <a:pt x="498" y="636"/>
                    <a:pt x="579" y="607"/>
                    <a:pt x="645" y="550"/>
                  </a:cubicBezTo>
                  <a:cubicBezTo>
                    <a:pt x="835" y="342"/>
                    <a:pt x="702" y="0"/>
                    <a:pt x="417"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36"/>
            <p:cNvSpPr/>
            <p:nvPr/>
          </p:nvSpPr>
          <p:spPr>
            <a:xfrm>
              <a:off x="6564038" y="3306475"/>
              <a:ext cx="400125" cy="400175"/>
            </a:xfrm>
            <a:custGeom>
              <a:rect b="b" l="l" r="r" t="t"/>
              <a:pathLst>
                <a:path extrusionOk="0" h="16007" w="16005">
                  <a:moveTo>
                    <a:pt x="626" y="1065"/>
                  </a:moveTo>
                  <a:lnTo>
                    <a:pt x="3129" y="3587"/>
                  </a:lnTo>
                  <a:lnTo>
                    <a:pt x="2466" y="4251"/>
                  </a:lnTo>
                  <a:cubicBezTo>
                    <a:pt x="2260" y="4471"/>
                    <a:pt x="2464" y="4771"/>
                    <a:pt x="2699" y="4771"/>
                  </a:cubicBezTo>
                  <a:cubicBezTo>
                    <a:pt x="2767" y="4771"/>
                    <a:pt x="2838" y="4746"/>
                    <a:pt x="2902" y="4687"/>
                  </a:cubicBezTo>
                  <a:lnTo>
                    <a:pt x="3565" y="4023"/>
                  </a:lnTo>
                  <a:lnTo>
                    <a:pt x="4893" y="5350"/>
                  </a:lnTo>
                  <a:lnTo>
                    <a:pt x="4229" y="6014"/>
                  </a:lnTo>
                  <a:cubicBezTo>
                    <a:pt x="3983" y="6231"/>
                    <a:pt x="4201" y="6558"/>
                    <a:pt x="4452" y="6558"/>
                  </a:cubicBezTo>
                  <a:cubicBezTo>
                    <a:pt x="4530" y="6558"/>
                    <a:pt x="4612" y="6527"/>
                    <a:pt x="4684" y="6450"/>
                  </a:cubicBezTo>
                  <a:lnTo>
                    <a:pt x="5348" y="5786"/>
                  </a:lnTo>
                  <a:lnTo>
                    <a:pt x="6656" y="7114"/>
                  </a:lnTo>
                  <a:lnTo>
                    <a:pt x="6011" y="7777"/>
                  </a:lnTo>
                  <a:cubicBezTo>
                    <a:pt x="5738" y="7993"/>
                    <a:pt x="5956" y="8329"/>
                    <a:pt x="6210" y="8329"/>
                  </a:cubicBezTo>
                  <a:cubicBezTo>
                    <a:pt x="6290" y="8329"/>
                    <a:pt x="6374" y="8296"/>
                    <a:pt x="6447" y="8213"/>
                  </a:cubicBezTo>
                  <a:lnTo>
                    <a:pt x="7111" y="7569"/>
                  </a:lnTo>
                  <a:lnTo>
                    <a:pt x="8419" y="8896"/>
                  </a:lnTo>
                  <a:lnTo>
                    <a:pt x="7775" y="9560"/>
                  </a:lnTo>
                  <a:cubicBezTo>
                    <a:pt x="7568" y="9782"/>
                    <a:pt x="7765" y="10073"/>
                    <a:pt x="8005" y="10073"/>
                  </a:cubicBezTo>
                  <a:cubicBezTo>
                    <a:pt x="8073" y="10073"/>
                    <a:pt x="8144" y="10050"/>
                    <a:pt x="8211" y="9996"/>
                  </a:cubicBezTo>
                  <a:lnTo>
                    <a:pt x="8875" y="9332"/>
                  </a:lnTo>
                  <a:lnTo>
                    <a:pt x="10202" y="10660"/>
                  </a:lnTo>
                  <a:lnTo>
                    <a:pt x="9538" y="11323"/>
                  </a:lnTo>
                  <a:cubicBezTo>
                    <a:pt x="9294" y="11553"/>
                    <a:pt x="9507" y="11870"/>
                    <a:pt x="9748" y="11870"/>
                  </a:cubicBezTo>
                  <a:cubicBezTo>
                    <a:pt x="9825" y="11870"/>
                    <a:pt x="9905" y="11837"/>
                    <a:pt x="9974" y="11759"/>
                  </a:cubicBezTo>
                  <a:lnTo>
                    <a:pt x="10638" y="11096"/>
                  </a:lnTo>
                  <a:lnTo>
                    <a:pt x="11965" y="12423"/>
                  </a:lnTo>
                  <a:lnTo>
                    <a:pt x="11302" y="13087"/>
                  </a:lnTo>
                  <a:cubicBezTo>
                    <a:pt x="11095" y="13322"/>
                    <a:pt x="11301" y="13626"/>
                    <a:pt x="11536" y="13626"/>
                  </a:cubicBezTo>
                  <a:cubicBezTo>
                    <a:pt x="11604" y="13626"/>
                    <a:pt x="11674" y="13601"/>
                    <a:pt x="11738" y="13542"/>
                  </a:cubicBezTo>
                  <a:lnTo>
                    <a:pt x="12401" y="12878"/>
                  </a:lnTo>
                  <a:lnTo>
                    <a:pt x="14923" y="15381"/>
                  </a:lnTo>
                  <a:lnTo>
                    <a:pt x="626" y="15381"/>
                  </a:lnTo>
                  <a:lnTo>
                    <a:pt x="626" y="1065"/>
                  </a:lnTo>
                  <a:close/>
                  <a:moveTo>
                    <a:pt x="306" y="0"/>
                  </a:moveTo>
                  <a:cubicBezTo>
                    <a:pt x="147" y="0"/>
                    <a:pt x="1" y="128"/>
                    <a:pt x="1" y="307"/>
                  </a:cubicBezTo>
                  <a:lnTo>
                    <a:pt x="1" y="15684"/>
                  </a:lnTo>
                  <a:cubicBezTo>
                    <a:pt x="1" y="15855"/>
                    <a:pt x="133" y="15988"/>
                    <a:pt x="304" y="16007"/>
                  </a:cubicBezTo>
                  <a:lnTo>
                    <a:pt x="15682" y="16007"/>
                  </a:lnTo>
                  <a:cubicBezTo>
                    <a:pt x="15795" y="15988"/>
                    <a:pt x="15909" y="15912"/>
                    <a:pt x="15966" y="15798"/>
                  </a:cubicBezTo>
                  <a:cubicBezTo>
                    <a:pt x="16004" y="15684"/>
                    <a:pt x="15985" y="15552"/>
                    <a:pt x="15890" y="15457"/>
                  </a:cubicBezTo>
                  <a:lnTo>
                    <a:pt x="531" y="98"/>
                  </a:lnTo>
                  <a:cubicBezTo>
                    <a:pt x="463" y="30"/>
                    <a:pt x="383" y="0"/>
                    <a:pt x="306"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36"/>
            <p:cNvSpPr/>
            <p:nvPr/>
          </p:nvSpPr>
          <p:spPr>
            <a:xfrm>
              <a:off x="6630888" y="3466550"/>
              <a:ext cx="173500" cy="172800"/>
            </a:xfrm>
            <a:custGeom>
              <a:rect b="b" l="l" r="r" t="t"/>
              <a:pathLst>
                <a:path extrusionOk="0" h="6912" w="6940">
                  <a:moveTo>
                    <a:pt x="626" y="1071"/>
                  </a:moveTo>
                  <a:lnTo>
                    <a:pt x="5840" y="6285"/>
                  </a:lnTo>
                  <a:lnTo>
                    <a:pt x="626" y="6285"/>
                  </a:lnTo>
                  <a:lnTo>
                    <a:pt x="626" y="1071"/>
                  </a:lnTo>
                  <a:close/>
                  <a:moveTo>
                    <a:pt x="320" y="1"/>
                  </a:moveTo>
                  <a:cubicBezTo>
                    <a:pt x="278" y="1"/>
                    <a:pt x="234" y="9"/>
                    <a:pt x="190" y="28"/>
                  </a:cubicBezTo>
                  <a:cubicBezTo>
                    <a:pt x="76" y="66"/>
                    <a:pt x="0" y="180"/>
                    <a:pt x="0" y="313"/>
                  </a:cubicBezTo>
                  <a:lnTo>
                    <a:pt x="0" y="6589"/>
                  </a:lnTo>
                  <a:cubicBezTo>
                    <a:pt x="0" y="6759"/>
                    <a:pt x="152" y="6911"/>
                    <a:pt x="322" y="6911"/>
                  </a:cubicBezTo>
                  <a:lnTo>
                    <a:pt x="6599" y="6911"/>
                  </a:lnTo>
                  <a:cubicBezTo>
                    <a:pt x="6731" y="6911"/>
                    <a:pt x="6845" y="6835"/>
                    <a:pt x="6883" y="6721"/>
                  </a:cubicBezTo>
                  <a:cubicBezTo>
                    <a:pt x="6940" y="6589"/>
                    <a:pt x="6902" y="6456"/>
                    <a:pt x="6826" y="6380"/>
                  </a:cubicBezTo>
                  <a:lnTo>
                    <a:pt x="531" y="85"/>
                  </a:lnTo>
                  <a:cubicBezTo>
                    <a:pt x="480" y="34"/>
                    <a:pt x="405" y="1"/>
                    <a:pt x="3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36"/>
            <p:cNvSpPr/>
            <p:nvPr/>
          </p:nvSpPr>
          <p:spPr>
            <a:xfrm>
              <a:off x="6769938" y="3421050"/>
              <a:ext cx="56125" cy="49575"/>
            </a:xfrm>
            <a:custGeom>
              <a:rect b="b" l="l" r="r" t="t"/>
              <a:pathLst>
                <a:path extrusionOk="0" h="1983" w="2245">
                  <a:moveTo>
                    <a:pt x="446" y="0"/>
                  </a:moveTo>
                  <a:cubicBezTo>
                    <a:pt x="203" y="0"/>
                    <a:pt x="1" y="304"/>
                    <a:pt x="221" y="540"/>
                  </a:cubicBezTo>
                  <a:lnTo>
                    <a:pt x="1549" y="1867"/>
                  </a:lnTo>
                  <a:cubicBezTo>
                    <a:pt x="1617" y="1949"/>
                    <a:pt x="1697" y="1983"/>
                    <a:pt x="1775" y="1983"/>
                  </a:cubicBezTo>
                  <a:cubicBezTo>
                    <a:pt x="2022" y="1983"/>
                    <a:pt x="2244" y="1643"/>
                    <a:pt x="1985" y="1412"/>
                  </a:cubicBezTo>
                  <a:lnTo>
                    <a:pt x="657" y="85"/>
                  </a:lnTo>
                  <a:cubicBezTo>
                    <a:pt x="590" y="25"/>
                    <a:pt x="516" y="0"/>
                    <a:pt x="446"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36"/>
            <p:cNvSpPr/>
            <p:nvPr/>
          </p:nvSpPr>
          <p:spPr>
            <a:xfrm>
              <a:off x="6656788" y="3306650"/>
              <a:ext cx="309250" cy="305325"/>
            </a:xfrm>
            <a:custGeom>
              <a:rect b="b" l="l" r="r" t="t"/>
              <a:pathLst>
                <a:path extrusionOk="0" h="12213" w="12370">
                  <a:moveTo>
                    <a:pt x="860" y="793"/>
                  </a:moveTo>
                  <a:lnTo>
                    <a:pt x="2737" y="1418"/>
                  </a:lnTo>
                  <a:lnTo>
                    <a:pt x="1505" y="2689"/>
                  </a:lnTo>
                  <a:lnTo>
                    <a:pt x="860" y="793"/>
                  </a:lnTo>
                  <a:close/>
                  <a:moveTo>
                    <a:pt x="3211" y="1835"/>
                  </a:moveTo>
                  <a:lnTo>
                    <a:pt x="9564" y="8188"/>
                  </a:lnTo>
                  <a:lnTo>
                    <a:pt x="8236" y="9496"/>
                  </a:lnTo>
                  <a:lnTo>
                    <a:pt x="1884" y="3163"/>
                  </a:lnTo>
                  <a:lnTo>
                    <a:pt x="3211" y="1835"/>
                  </a:lnTo>
                  <a:close/>
                  <a:moveTo>
                    <a:pt x="10000" y="8624"/>
                  </a:moveTo>
                  <a:lnTo>
                    <a:pt x="10436" y="9060"/>
                  </a:lnTo>
                  <a:lnTo>
                    <a:pt x="9109" y="10387"/>
                  </a:lnTo>
                  <a:lnTo>
                    <a:pt x="8672" y="9951"/>
                  </a:lnTo>
                  <a:lnTo>
                    <a:pt x="10000" y="8624"/>
                  </a:lnTo>
                  <a:close/>
                  <a:moveTo>
                    <a:pt x="10872" y="9496"/>
                  </a:moveTo>
                  <a:lnTo>
                    <a:pt x="11555" y="10178"/>
                  </a:lnTo>
                  <a:cubicBezTo>
                    <a:pt x="11687" y="10311"/>
                    <a:pt x="11687" y="10501"/>
                    <a:pt x="11555" y="10615"/>
                  </a:cubicBezTo>
                  <a:lnTo>
                    <a:pt x="10682" y="11506"/>
                  </a:lnTo>
                  <a:cubicBezTo>
                    <a:pt x="10616" y="11563"/>
                    <a:pt x="10535" y="11591"/>
                    <a:pt x="10455" y="11591"/>
                  </a:cubicBezTo>
                  <a:cubicBezTo>
                    <a:pt x="10374" y="11591"/>
                    <a:pt x="10294" y="11563"/>
                    <a:pt x="10227" y="11506"/>
                  </a:cubicBezTo>
                  <a:lnTo>
                    <a:pt x="9564" y="10823"/>
                  </a:lnTo>
                  <a:lnTo>
                    <a:pt x="10872" y="9496"/>
                  </a:lnTo>
                  <a:close/>
                  <a:moveTo>
                    <a:pt x="365" y="0"/>
                  </a:moveTo>
                  <a:cubicBezTo>
                    <a:pt x="161" y="0"/>
                    <a:pt x="1" y="200"/>
                    <a:pt x="83" y="413"/>
                  </a:cubicBezTo>
                  <a:lnTo>
                    <a:pt x="955" y="3068"/>
                  </a:lnTo>
                  <a:cubicBezTo>
                    <a:pt x="955" y="3106"/>
                    <a:pt x="993" y="3144"/>
                    <a:pt x="1031" y="3182"/>
                  </a:cubicBezTo>
                  <a:lnTo>
                    <a:pt x="9791" y="11942"/>
                  </a:lnTo>
                  <a:cubicBezTo>
                    <a:pt x="9971" y="12122"/>
                    <a:pt x="10213" y="12212"/>
                    <a:pt x="10455" y="12212"/>
                  </a:cubicBezTo>
                  <a:cubicBezTo>
                    <a:pt x="10697" y="12212"/>
                    <a:pt x="10938" y="12122"/>
                    <a:pt x="11118" y="11942"/>
                  </a:cubicBezTo>
                  <a:lnTo>
                    <a:pt x="12010" y="11070"/>
                  </a:lnTo>
                  <a:cubicBezTo>
                    <a:pt x="12370" y="10690"/>
                    <a:pt x="12370" y="10103"/>
                    <a:pt x="12010" y="9742"/>
                  </a:cubicBezTo>
                  <a:lnTo>
                    <a:pt x="3230" y="963"/>
                  </a:lnTo>
                  <a:cubicBezTo>
                    <a:pt x="3193" y="925"/>
                    <a:pt x="3155" y="906"/>
                    <a:pt x="3117" y="887"/>
                  </a:cubicBezTo>
                  <a:lnTo>
                    <a:pt x="462" y="15"/>
                  </a:lnTo>
                  <a:cubicBezTo>
                    <a:pt x="429" y="5"/>
                    <a:pt x="397" y="0"/>
                    <a:pt x="365"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0" name="Google Shape;4200;p36"/>
          <p:cNvGrpSpPr/>
          <p:nvPr/>
        </p:nvGrpSpPr>
        <p:grpSpPr>
          <a:xfrm>
            <a:off x="5218284" y="3352748"/>
            <a:ext cx="215157" cy="365738"/>
            <a:chOff x="7382238" y="3252975"/>
            <a:chExt cx="364550" cy="621475"/>
          </a:xfrm>
        </p:grpSpPr>
        <p:sp>
          <p:nvSpPr>
            <p:cNvPr id="4201" name="Google Shape;4201;p36"/>
            <p:cNvSpPr/>
            <p:nvPr/>
          </p:nvSpPr>
          <p:spPr>
            <a:xfrm>
              <a:off x="7394563" y="3757825"/>
              <a:ext cx="339900" cy="104775"/>
            </a:xfrm>
            <a:custGeom>
              <a:rect b="b" l="l" r="r" t="t"/>
              <a:pathLst>
                <a:path extrusionOk="0" h="4191" w="13596">
                  <a:moveTo>
                    <a:pt x="0" y="0"/>
                  </a:moveTo>
                  <a:lnTo>
                    <a:pt x="0" y="3205"/>
                  </a:lnTo>
                  <a:cubicBezTo>
                    <a:pt x="0" y="3755"/>
                    <a:pt x="436" y="4191"/>
                    <a:pt x="967" y="4191"/>
                  </a:cubicBezTo>
                  <a:lnTo>
                    <a:pt x="12628" y="4191"/>
                  </a:lnTo>
                  <a:cubicBezTo>
                    <a:pt x="13159" y="4191"/>
                    <a:pt x="13596" y="3755"/>
                    <a:pt x="13596" y="3205"/>
                  </a:cubicBezTo>
                  <a:lnTo>
                    <a:pt x="13596" y="0"/>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36"/>
            <p:cNvSpPr/>
            <p:nvPr/>
          </p:nvSpPr>
          <p:spPr>
            <a:xfrm>
              <a:off x="7394563" y="3344950"/>
              <a:ext cx="339900" cy="412900"/>
            </a:xfrm>
            <a:custGeom>
              <a:rect b="b" l="l" r="r" t="t"/>
              <a:pathLst>
                <a:path extrusionOk="0" h="16516" w="13596">
                  <a:moveTo>
                    <a:pt x="0" y="0"/>
                  </a:moveTo>
                  <a:lnTo>
                    <a:pt x="0" y="16515"/>
                  </a:lnTo>
                  <a:lnTo>
                    <a:pt x="13596" y="16515"/>
                  </a:lnTo>
                  <a:lnTo>
                    <a:pt x="13596" y="0"/>
                  </a:lnTo>
                  <a:close/>
                </a:path>
              </a:pathLst>
            </a:custGeom>
            <a:solidFill>
              <a:srgbClr val="FCC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36"/>
            <p:cNvSpPr/>
            <p:nvPr/>
          </p:nvSpPr>
          <p:spPr>
            <a:xfrm>
              <a:off x="7394563" y="3264825"/>
              <a:ext cx="339900" cy="80150"/>
            </a:xfrm>
            <a:custGeom>
              <a:rect b="b" l="l" r="r" t="t"/>
              <a:pathLst>
                <a:path extrusionOk="0" h="3206" w="13596">
                  <a:moveTo>
                    <a:pt x="967" y="1"/>
                  </a:moveTo>
                  <a:cubicBezTo>
                    <a:pt x="436" y="1"/>
                    <a:pt x="0" y="437"/>
                    <a:pt x="0" y="968"/>
                  </a:cubicBezTo>
                  <a:lnTo>
                    <a:pt x="0" y="3205"/>
                  </a:lnTo>
                  <a:lnTo>
                    <a:pt x="13596" y="3205"/>
                  </a:lnTo>
                  <a:lnTo>
                    <a:pt x="13596" y="968"/>
                  </a:lnTo>
                  <a:cubicBezTo>
                    <a:pt x="13596" y="437"/>
                    <a:pt x="13159" y="1"/>
                    <a:pt x="12628" y="1"/>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36"/>
            <p:cNvSpPr/>
            <p:nvPr/>
          </p:nvSpPr>
          <p:spPr>
            <a:xfrm>
              <a:off x="7467088" y="3636475"/>
              <a:ext cx="73025" cy="73025"/>
            </a:xfrm>
            <a:custGeom>
              <a:rect b="b" l="l" r="r" t="t"/>
              <a:pathLst>
                <a:path extrusionOk="0" h="2921" w="2921">
                  <a:moveTo>
                    <a:pt x="0" y="0"/>
                  </a:moveTo>
                  <a:lnTo>
                    <a:pt x="0" y="2920"/>
                  </a:lnTo>
                  <a:lnTo>
                    <a:pt x="2920" y="2920"/>
                  </a:lnTo>
                  <a:lnTo>
                    <a:pt x="2920" y="0"/>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36"/>
            <p:cNvSpPr/>
            <p:nvPr/>
          </p:nvSpPr>
          <p:spPr>
            <a:xfrm>
              <a:off x="7467088" y="3515125"/>
              <a:ext cx="73025" cy="73025"/>
            </a:xfrm>
            <a:custGeom>
              <a:rect b="b" l="l" r="r" t="t"/>
              <a:pathLst>
                <a:path extrusionOk="0" h="2921" w="2921">
                  <a:moveTo>
                    <a:pt x="0" y="0"/>
                  </a:moveTo>
                  <a:lnTo>
                    <a:pt x="0" y="2920"/>
                  </a:lnTo>
                  <a:lnTo>
                    <a:pt x="2920" y="2920"/>
                  </a:lnTo>
                  <a:lnTo>
                    <a:pt x="2920" y="0"/>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36"/>
            <p:cNvSpPr/>
            <p:nvPr/>
          </p:nvSpPr>
          <p:spPr>
            <a:xfrm>
              <a:off x="7467088" y="3393775"/>
              <a:ext cx="73025" cy="72550"/>
            </a:xfrm>
            <a:custGeom>
              <a:rect b="b" l="l" r="r" t="t"/>
              <a:pathLst>
                <a:path extrusionOk="0" h="2902" w="2921">
                  <a:moveTo>
                    <a:pt x="0" y="0"/>
                  </a:moveTo>
                  <a:lnTo>
                    <a:pt x="0" y="2901"/>
                  </a:lnTo>
                  <a:lnTo>
                    <a:pt x="2920" y="2901"/>
                  </a:lnTo>
                  <a:lnTo>
                    <a:pt x="2920" y="0"/>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36"/>
            <p:cNvSpPr/>
            <p:nvPr/>
          </p:nvSpPr>
          <p:spPr>
            <a:xfrm>
              <a:off x="7601238" y="3798125"/>
              <a:ext cx="28325" cy="24200"/>
            </a:xfrm>
            <a:custGeom>
              <a:rect b="b" l="l" r="r" t="t"/>
              <a:pathLst>
                <a:path extrusionOk="0" h="968" w="1133">
                  <a:moveTo>
                    <a:pt x="492" y="0"/>
                  </a:moveTo>
                  <a:cubicBezTo>
                    <a:pt x="241" y="0"/>
                    <a:pt x="0" y="199"/>
                    <a:pt x="0" y="493"/>
                  </a:cubicBezTo>
                  <a:cubicBezTo>
                    <a:pt x="0" y="740"/>
                    <a:pt x="209" y="967"/>
                    <a:pt x="474" y="967"/>
                  </a:cubicBezTo>
                  <a:cubicBezTo>
                    <a:pt x="482" y="968"/>
                    <a:pt x="490" y="968"/>
                    <a:pt x="497" y="968"/>
                  </a:cubicBezTo>
                  <a:cubicBezTo>
                    <a:pt x="918" y="968"/>
                    <a:pt x="1133" y="450"/>
                    <a:pt x="835" y="152"/>
                  </a:cubicBezTo>
                  <a:cubicBezTo>
                    <a:pt x="736" y="47"/>
                    <a:pt x="613" y="0"/>
                    <a:pt x="492"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36"/>
            <p:cNvSpPr/>
            <p:nvPr/>
          </p:nvSpPr>
          <p:spPr>
            <a:xfrm>
              <a:off x="7382238" y="3252975"/>
              <a:ext cx="364550" cy="621475"/>
            </a:xfrm>
            <a:custGeom>
              <a:rect b="b" l="l" r="r" t="t"/>
              <a:pathLst>
                <a:path extrusionOk="0" h="24859" w="14582">
                  <a:moveTo>
                    <a:pt x="13103" y="968"/>
                  </a:moveTo>
                  <a:cubicBezTo>
                    <a:pt x="13368" y="968"/>
                    <a:pt x="13577" y="1195"/>
                    <a:pt x="13577" y="1442"/>
                  </a:cubicBezTo>
                  <a:lnTo>
                    <a:pt x="13577" y="3205"/>
                  </a:lnTo>
                  <a:lnTo>
                    <a:pt x="948" y="3205"/>
                  </a:lnTo>
                  <a:lnTo>
                    <a:pt x="986" y="1442"/>
                  </a:lnTo>
                  <a:cubicBezTo>
                    <a:pt x="986" y="1195"/>
                    <a:pt x="1195" y="968"/>
                    <a:pt x="1460" y="968"/>
                  </a:cubicBezTo>
                  <a:close/>
                  <a:moveTo>
                    <a:pt x="13614" y="4172"/>
                  </a:moveTo>
                  <a:lnTo>
                    <a:pt x="13614" y="19720"/>
                  </a:lnTo>
                  <a:lnTo>
                    <a:pt x="986" y="19720"/>
                  </a:lnTo>
                  <a:lnTo>
                    <a:pt x="986" y="4172"/>
                  </a:lnTo>
                  <a:close/>
                  <a:moveTo>
                    <a:pt x="13614" y="20687"/>
                  </a:moveTo>
                  <a:lnTo>
                    <a:pt x="13614" y="23399"/>
                  </a:lnTo>
                  <a:cubicBezTo>
                    <a:pt x="13614" y="23664"/>
                    <a:pt x="13387" y="23873"/>
                    <a:pt x="13140" y="23873"/>
                  </a:cubicBezTo>
                  <a:lnTo>
                    <a:pt x="1479" y="23873"/>
                  </a:lnTo>
                  <a:cubicBezTo>
                    <a:pt x="1214" y="23873"/>
                    <a:pt x="1005" y="23664"/>
                    <a:pt x="1005" y="23399"/>
                  </a:cubicBezTo>
                  <a:lnTo>
                    <a:pt x="986" y="23399"/>
                  </a:lnTo>
                  <a:lnTo>
                    <a:pt x="986" y="20687"/>
                  </a:lnTo>
                  <a:close/>
                  <a:moveTo>
                    <a:pt x="1460" y="1"/>
                  </a:moveTo>
                  <a:cubicBezTo>
                    <a:pt x="664" y="1"/>
                    <a:pt x="0" y="645"/>
                    <a:pt x="0" y="1442"/>
                  </a:cubicBezTo>
                  <a:lnTo>
                    <a:pt x="0" y="23399"/>
                  </a:lnTo>
                  <a:cubicBezTo>
                    <a:pt x="0" y="24214"/>
                    <a:pt x="664" y="24859"/>
                    <a:pt x="1460" y="24859"/>
                  </a:cubicBezTo>
                  <a:lnTo>
                    <a:pt x="13121" y="24859"/>
                  </a:lnTo>
                  <a:cubicBezTo>
                    <a:pt x="13918" y="24859"/>
                    <a:pt x="14582" y="24214"/>
                    <a:pt x="14582" y="23399"/>
                  </a:cubicBezTo>
                  <a:lnTo>
                    <a:pt x="14582" y="1442"/>
                  </a:lnTo>
                  <a:cubicBezTo>
                    <a:pt x="14582" y="645"/>
                    <a:pt x="13918" y="1"/>
                    <a:pt x="13121"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36"/>
            <p:cNvSpPr/>
            <p:nvPr/>
          </p:nvSpPr>
          <p:spPr>
            <a:xfrm>
              <a:off x="7499788" y="3798125"/>
              <a:ext cx="81075" cy="24200"/>
            </a:xfrm>
            <a:custGeom>
              <a:rect b="b" l="l" r="r" t="t"/>
              <a:pathLst>
                <a:path extrusionOk="0" h="968" w="3243">
                  <a:moveTo>
                    <a:pt x="645" y="0"/>
                  </a:moveTo>
                  <a:cubicBezTo>
                    <a:pt x="1" y="0"/>
                    <a:pt x="1" y="967"/>
                    <a:pt x="645" y="967"/>
                  </a:cubicBezTo>
                  <a:lnTo>
                    <a:pt x="2598" y="967"/>
                  </a:lnTo>
                  <a:cubicBezTo>
                    <a:pt x="3243" y="967"/>
                    <a:pt x="3243" y="0"/>
                    <a:pt x="2598"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36"/>
            <p:cNvSpPr/>
            <p:nvPr/>
          </p:nvSpPr>
          <p:spPr>
            <a:xfrm>
              <a:off x="7455238" y="3381450"/>
              <a:ext cx="97200" cy="96725"/>
            </a:xfrm>
            <a:custGeom>
              <a:rect b="b" l="l" r="r" t="t"/>
              <a:pathLst>
                <a:path extrusionOk="0" h="3869" w="3888">
                  <a:moveTo>
                    <a:pt x="2920" y="967"/>
                  </a:moveTo>
                  <a:lnTo>
                    <a:pt x="2920" y="2920"/>
                  </a:lnTo>
                  <a:lnTo>
                    <a:pt x="986" y="2920"/>
                  </a:lnTo>
                  <a:lnTo>
                    <a:pt x="986" y="967"/>
                  </a:lnTo>
                  <a:close/>
                  <a:moveTo>
                    <a:pt x="493" y="0"/>
                  </a:moveTo>
                  <a:cubicBezTo>
                    <a:pt x="228" y="0"/>
                    <a:pt x="19" y="209"/>
                    <a:pt x="19" y="474"/>
                  </a:cubicBezTo>
                  <a:lnTo>
                    <a:pt x="19" y="3394"/>
                  </a:lnTo>
                  <a:cubicBezTo>
                    <a:pt x="0" y="3660"/>
                    <a:pt x="209" y="3868"/>
                    <a:pt x="493" y="3868"/>
                  </a:cubicBezTo>
                  <a:lnTo>
                    <a:pt x="3394" y="3868"/>
                  </a:lnTo>
                  <a:cubicBezTo>
                    <a:pt x="3660" y="3868"/>
                    <a:pt x="3887" y="3660"/>
                    <a:pt x="3868" y="3394"/>
                  </a:cubicBezTo>
                  <a:lnTo>
                    <a:pt x="3868" y="493"/>
                  </a:lnTo>
                  <a:cubicBezTo>
                    <a:pt x="3868" y="228"/>
                    <a:pt x="3660" y="19"/>
                    <a:pt x="3394" y="19"/>
                  </a:cubicBezTo>
                  <a:lnTo>
                    <a:pt x="3394" y="0"/>
                  </a:ln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36"/>
            <p:cNvSpPr/>
            <p:nvPr/>
          </p:nvSpPr>
          <p:spPr>
            <a:xfrm>
              <a:off x="7455238" y="3502800"/>
              <a:ext cx="96725" cy="97200"/>
            </a:xfrm>
            <a:custGeom>
              <a:rect b="b" l="l" r="r" t="t"/>
              <a:pathLst>
                <a:path extrusionOk="0" h="3888" w="3869">
                  <a:moveTo>
                    <a:pt x="2920" y="986"/>
                  </a:moveTo>
                  <a:lnTo>
                    <a:pt x="2920" y="2920"/>
                  </a:lnTo>
                  <a:lnTo>
                    <a:pt x="986" y="2920"/>
                  </a:lnTo>
                  <a:lnTo>
                    <a:pt x="986" y="986"/>
                  </a:lnTo>
                  <a:close/>
                  <a:moveTo>
                    <a:pt x="493" y="0"/>
                  </a:moveTo>
                  <a:cubicBezTo>
                    <a:pt x="228" y="19"/>
                    <a:pt x="19" y="228"/>
                    <a:pt x="19" y="474"/>
                  </a:cubicBezTo>
                  <a:lnTo>
                    <a:pt x="19" y="3394"/>
                  </a:lnTo>
                  <a:cubicBezTo>
                    <a:pt x="0" y="3660"/>
                    <a:pt x="228" y="3868"/>
                    <a:pt x="493" y="3887"/>
                  </a:cubicBezTo>
                  <a:lnTo>
                    <a:pt x="3394" y="3887"/>
                  </a:lnTo>
                  <a:cubicBezTo>
                    <a:pt x="3660" y="3868"/>
                    <a:pt x="3868" y="3660"/>
                    <a:pt x="3868" y="3394"/>
                  </a:cubicBezTo>
                  <a:lnTo>
                    <a:pt x="3868" y="474"/>
                  </a:lnTo>
                  <a:cubicBezTo>
                    <a:pt x="3868" y="228"/>
                    <a:pt x="3660" y="19"/>
                    <a:pt x="3394"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36"/>
            <p:cNvSpPr/>
            <p:nvPr/>
          </p:nvSpPr>
          <p:spPr>
            <a:xfrm>
              <a:off x="7455238" y="3624625"/>
              <a:ext cx="97200" cy="96725"/>
            </a:xfrm>
            <a:custGeom>
              <a:rect b="b" l="l" r="r" t="t"/>
              <a:pathLst>
                <a:path extrusionOk="0" h="3869" w="3888">
                  <a:moveTo>
                    <a:pt x="2920" y="967"/>
                  </a:moveTo>
                  <a:lnTo>
                    <a:pt x="2920" y="2901"/>
                  </a:lnTo>
                  <a:lnTo>
                    <a:pt x="986" y="2901"/>
                  </a:lnTo>
                  <a:lnTo>
                    <a:pt x="986" y="967"/>
                  </a:lnTo>
                  <a:close/>
                  <a:moveTo>
                    <a:pt x="493" y="0"/>
                  </a:moveTo>
                  <a:cubicBezTo>
                    <a:pt x="228" y="0"/>
                    <a:pt x="19" y="209"/>
                    <a:pt x="19" y="474"/>
                  </a:cubicBezTo>
                  <a:lnTo>
                    <a:pt x="19" y="3375"/>
                  </a:lnTo>
                  <a:cubicBezTo>
                    <a:pt x="0" y="3641"/>
                    <a:pt x="209" y="3868"/>
                    <a:pt x="493" y="3868"/>
                  </a:cubicBezTo>
                  <a:lnTo>
                    <a:pt x="3394" y="3868"/>
                  </a:lnTo>
                  <a:cubicBezTo>
                    <a:pt x="3660" y="3868"/>
                    <a:pt x="3887" y="3641"/>
                    <a:pt x="3868" y="3375"/>
                  </a:cubicBezTo>
                  <a:lnTo>
                    <a:pt x="3868" y="474"/>
                  </a:lnTo>
                  <a:cubicBezTo>
                    <a:pt x="3868" y="209"/>
                    <a:pt x="3660" y="0"/>
                    <a:pt x="3394"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36"/>
            <p:cNvSpPr/>
            <p:nvPr/>
          </p:nvSpPr>
          <p:spPr>
            <a:xfrm>
              <a:off x="7572788" y="3393775"/>
              <a:ext cx="105275" cy="24200"/>
            </a:xfrm>
            <a:custGeom>
              <a:rect b="b" l="l" r="r" t="t"/>
              <a:pathLst>
                <a:path extrusionOk="0" h="968" w="4211">
                  <a:moveTo>
                    <a:pt x="645" y="0"/>
                  </a:moveTo>
                  <a:cubicBezTo>
                    <a:pt x="1" y="0"/>
                    <a:pt x="1" y="967"/>
                    <a:pt x="645" y="967"/>
                  </a:cubicBezTo>
                  <a:lnTo>
                    <a:pt x="3565" y="967"/>
                  </a:lnTo>
                  <a:cubicBezTo>
                    <a:pt x="4210" y="967"/>
                    <a:pt x="4210" y="0"/>
                    <a:pt x="3565"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36"/>
            <p:cNvSpPr/>
            <p:nvPr/>
          </p:nvSpPr>
          <p:spPr>
            <a:xfrm>
              <a:off x="7572788" y="3442125"/>
              <a:ext cx="81100" cy="24200"/>
            </a:xfrm>
            <a:custGeom>
              <a:rect b="b" l="l" r="r" t="t"/>
              <a:pathLst>
                <a:path extrusionOk="0" h="968" w="3244">
                  <a:moveTo>
                    <a:pt x="645" y="0"/>
                  </a:moveTo>
                  <a:cubicBezTo>
                    <a:pt x="1" y="0"/>
                    <a:pt x="1" y="967"/>
                    <a:pt x="645" y="967"/>
                  </a:cubicBezTo>
                  <a:lnTo>
                    <a:pt x="2598" y="967"/>
                  </a:lnTo>
                  <a:cubicBezTo>
                    <a:pt x="3243" y="967"/>
                    <a:pt x="3243" y="0"/>
                    <a:pt x="2598"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36"/>
            <p:cNvSpPr/>
            <p:nvPr/>
          </p:nvSpPr>
          <p:spPr>
            <a:xfrm>
              <a:off x="7572788" y="3563475"/>
              <a:ext cx="81100" cy="24675"/>
            </a:xfrm>
            <a:custGeom>
              <a:rect b="b" l="l" r="r" t="t"/>
              <a:pathLst>
                <a:path extrusionOk="0" h="987" w="3244">
                  <a:moveTo>
                    <a:pt x="645" y="0"/>
                  </a:moveTo>
                  <a:cubicBezTo>
                    <a:pt x="1" y="0"/>
                    <a:pt x="1" y="986"/>
                    <a:pt x="645" y="986"/>
                  </a:cubicBezTo>
                  <a:lnTo>
                    <a:pt x="2598" y="986"/>
                  </a:lnTo>
                  <a:cubicBezTo>
                    <a:pt x="3243" y="986"/>
                    <a:pt x="3243" y="0"/>
                    <a:pt x="2598"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36"/>
            <p:cNvSpPr/>
            <p:nvPr/>
          </p:nvSpPr>
          <p:spPr>
            <a:xfrm>
              <a:off x="7572788" y="3685300"/>
              <a:ext cx="81100" cy="24200"/>
            </a:xfrm>
            <a:custGeom>
              <a:rect b="b" l="l" r="r" t="t"/>
              <a:pathLst>
                <a:path extrusionOk="0" h="968" w="3244">
                  <a:moveTo>
                    <a:pt x="645" y="0"/>
                  </a:moveTo>
                  <a:cubicBezTo>
                    <a:pt x="1" y="0"/>
                    <a:pt x="1" y="967"/>
                    <a:pt x="645" y="967"/>
                  </a:cubicBezTo>
                  <a:lnTo>
                    <a:pt x="2598" y="967"/>
                  </a:lnTo>
                  <a:cubicBezTo>
                    <a:pt x="3243" y="967"/>
                    <a:pt x="3243" y="0"/>
                    <a:pt x="2598"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36"/>
            <p:cNvSpPr/>
            <p:nvPr/>
          </p:nvSpPr>
          <p:spPr>
            <a:xfrm>
              <a:off x="7572788" y="3515125"/>
              <a:ext cx="105275" cy="24200"/>
            </a:xfrm>
            <a:custGeom>
              <a:rect b="b" l="l" r="r" t="t"/>
              <a:pathLst>
                <a:path extrusionOk="0" h="968" w="4211">
                  <a:moveTo>
                    <a:pt x="645" y="0"/>
                  </a:moveTo>
                  <a:cubicBezTo>
                    <a:pt x="1" y="0"/>
                    <a:pt x="1" y="967"/>
                    <a:pt x="645" y="967"/>
                  </a:cubicBezTo>
                  <a:lnTo>
                    <a:pt x="3565" y="967"/>
                  </a:lnTo>
                  <a:cubicBezTo>
                    <a:pt x="4210" y="967"/>
                    <a:pt x="4210" y="0"/>
                    <a:pt x="3565"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36"/>
            <p:cNvSpPr/>
            <p:nvPr/>
          </p:nvSpPr>
          <p:spPr>
            <a:xfrm>
              <a:off x="7572788" y="3636475"/>
              <a:ext cx="105275" cy="24200"/>
            </a:xfrm>
            <a:custGeom>
              <a:rect b="b" l="l" r="r" t="t"/>
              <a:pathLst>
                <a:path extrusionOk="0" h="968" w="4211">
                  <a:moveTo>
                    <a:pt x="645" y="0"/>
                  </a:moveTo>
                  <a:cubicBezTo>
                    <a:pt x="1" y="0"/>
                    <a:pt x="1" y="967"/>
                    <a:pt x="645" y="967"/>
                  </a:cubicBezTo>
                  <a:lnTo>
                    <a:pt x="3565" y="967"/>
                  </a:lnTo>
                  <a:cubicBezTo>
                    <a:pt x="4210" y="967"/>
                    <a:pt x="4210" y="0"/>
                    <a:pt x="3565"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9" name="Google Shape;4219;p36"/>
          <p:cNvGrpSpPr/>
          <p:nvPr/>
        </p:nvGrpSpPr>
        <p:grpSpPr>
          <a:xfrm>
            <a:off x="5142979" y="2035148"/>
            <a:ext cx="365768" cy="365768"/>
            <a:chOff x="1562938" y="4248450"/>
            <a:chExt cx="475950" cy="475950"/>
          </a:xfrm>
        </p:grpSpPr>
        <p:sp>
          <p:nvSpPr>
            <p:cNvPr id="4220" name="Google Shape;4220;p36"/>
            <p:cNvSpPr/>
            <p:nvPr/>
          </p:nvSpPr>
          <p:spPr>
            <a:xfrm>
              <a:off x="1571938" y="4257450"/>
              <a:ext cx="457475" cy="290150"/>
            </a:xfrm>
            <a:custGeom>
              <a:rect b="b" l="l" r="r" t="t"/>
              <a:pathLst>
                <a:path extrusionOk="0" h="11606" w="18299">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36"/>
            <p:cNvSpPr/>
            <p:nvPr/>
          </p:nvSpPr>
          <p:spPr>
            <a:xfrm>
              <a:off x="1611763" y="4294900"/>
              <a:ext cx="377825" cy="252700"/>
            </a:xfrm>
            <a:custGeom>
              <a:rect b="b" l="l" r="r" t="t"/>
              <a:pathLst>
                <a:path extrusionOk="0" h="10108" w="15113">
                  <a:moveTo>
                    <a:pt x="1" y="1"/>
                  </a:moveTo>
                  <a:lnTo>
                    <a:pt x="1" y="10107"/>
                  </a:lnTo>
                  <a:lnTo>
                    <a:pt x="15113" y="10107"/>
                  </a:lnTo>
                  <a:lnTo>
                    <a:pt x="15113" y="1"/>
                  </a:lnTo>
                  <a:close/>
                </a:path>
              </a:pathLst>
            </a:custGeom>
            <a:solidFill>
              <a:srgbClr val="FCC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36"/>
            <p:cNvSpPr/>
            <p:nvPr/>
          </p:nvSpPr>
          <p:spPr>
            <a:xfrm>
              <a:off x="1875338" y="4356050"/>
              <a:ext cx="73975" cy="92950"/>
            </a:xfrm>
            <a:custGeom>
              <a:rect b="b" l="l" r="r" t="t"/>
              <a:pathLst>
                <a:path extrusionOk="0" h="3718" w="2959">
                  <a:moveTo>
                    <a:pt x="0" y="1"/>
                  </a:moveTo>
                  <a:lnTo>
                    <a:pt x="0" y="3717"/>
                  </a:lnTo>
                  <a:lnTo>
                    <a:pt x="2958" y="3717"/>
                  </a:lnTo>
                  <a:lnTo>
                    <a:pt x="2958"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36"/>
            <p:cNvSpPr/>
            <p:nvPr/>
          </p:nvSpPr>
          <p:spPr>
            <a:xfrm>
              <a:off x="1571938" y="4547575"/>
              <a:ext cx="457475" cy="167350"/>
            </a:xfrm>
            <a:custGeom>
              <a:rect b="b" l="l" r="r" t="t"/>
              <a:pathLst>
                <a:path extrusionOk="0" h="6694" w="18299">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36"/>
            <p:cNvSpPr/>
            <p:nvPr/>
          </p:nvSpPr>
          <p:spPr>
            <a:xfrm>
              <a:off x="1763463" y="4356050"/>
              <a:ext cx="74450" cy="92950"/>
            </a:xfrm>
            <a:custGeom>
              <a:rect b="b" l="l" r="r" t="t"/>
              <a:pathLst>
                <a:path extrusionOk="0" h="3718" w="2978">
                  <a:moveTo>
                    <a:pt x="0" y="1"/>
                  </a:moveTo>
                  <a:lnTo>
                    <a:pt x="0" y="3717"/>
                  </a:lnTo>
                  <a:lnTo>
                    <a:pt x="2977" y="3717"/>
                  </a:lnTo>
                  <a:lnTo>
                    <a:pt x="2977"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36"/>
            <p:cNvSpPr/>
            <p:nvPr/>
          </p:nvSpPr>
          <p:spPr>
            <a:xfrm>
              <a:off x="1652063" y="4356050"/>
              <a:ext cx="74450" cy="92950"/>
            </a:xfrm>
            <a:custGeom>
              <a:rect b="b" l="l" r="r" t="t"/>
              <a:pathLst>
                <a:path extrusionOk="0" h="3718" w="2978">
                  <a:moveTo>
                    <a:pt x="0" y="1"/>
                  </a:moveTo>
                  <a:lnTo>
                    <a:pt x="0" y="3717"/>
                  </a:lnTo>
                  <a:lnTo>
                    <a:pt x="2977" y="3717"/>
                  </a:lnTo>
                  <a:lnTo>
                    <a:pt x="2977"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36"/>
            <p:cNvSpPr/>
            <p:nvPr/>
          </p:nvSpPr>
          <p:spPr>
            <a:xfrm>
              <a:off x="1828413" y="4575450"/>
              <a:ext cx="21825" cy="18600"/>
            </a:xfrm>
            <a:custGeom>
              <a:rect b="b" l="l" r="r" t="t"/>
              <a:pathLst>
                <a:path extrusionOk="0" h="744" w="873">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36"/>
            <p:cNvSpPr/>
            <p:nvPr/>
          </p:nvSpPr>
          <p:spPr>
            <a:xfrm>
              <a:off x="1562938" y="4248450"/>
              <a:ext cx="475950" cy="475950"/>
            </a:xfrm>
            <a:custGeom>
              <a:rect b="b" l="l" r="r" t="t"/>
              <a:pathLst>
                <a:path extrusionOk="0" h="19038" w="19038">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36"/>
            <p:cNvSpPr/>
            <p:nvPr/>
          </p:nvSpPr>
          <p:spPr>
            <a:xfrm>
              <a:off x="1642588" y="4346575"/>
              <a:ext cx="92925" cy="111900"/>
            </a:xfrm>
            <a:custGeom>
              <a:rect b="b" l="l" r="r" t="t"/>
              <a:pathLst>
                <a:path extrusionOk="0" h="4476" w="3717">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36"/>
            <p:cNvSpPr/>
            <p:nvPr/>
          </p:nvSpPr>
          <p:spPr>
            <a:xfrm>
              <a:off x="1753988" y="4346575"/>
              <a:ext cx="93400" cy="111900"/>
            </a:xfrm>
            <a:custGeom>
              <a:rect b="b" l="l" r="r" t="t"/>
              <a:pathLst>
                <a:path extrusionOk="0" h="4476" w="3736">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36"/>
            <p:cNvSpPr/>
            <p:nvPr/>
          </p:nvSpPr>
          <p:spPr>
            <a:xfrm>
              <a:off x="1865838" y="4346575"/>
              <a:ext cx="92950" cy="111900"/>
            </a:xfrm>
            <a:custGeom>
              <a:rect b="b" l="l" r="r" t="t"/>
              <a:pathLst>
                <a:path extrusionOk="0" h="4476" w="3718">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36"/>
            <p:cNvSpPr/>
            <p:nvPr/>
          </p:nvSpPr>
          <p:spPr>
            <a:xfrm>
              <a:off x="1639738" y="4476950"/>
              <a:ext cx="99100" cy="18500"/>
            </a:xfrm>
            <a:custGeom>
              <a:rect b="b" l="l" r="r" t="t"/>
              <a:pathLst>
                <a:path extrusionOk="0" h="740" w="3964">
                  <a:moveTo>
                    <a:pt x="493" y="0"/>
                  </a:moveTo>
                  <a:cubicBezTo>
                    <a:pt x="0" y="0"/>
                    <a:pt x="0" y="740"/>
                    <a:pt x="493" y="740"/>
                  </a:cubicBezTo>
                  <a:lnTo>
                    <a:pt x="3470" y="740"/>
                  </a:lnTo>
                  <a:cubicBezTo>
                    <a:pt x="3963" y="740"/>
                    <a:pt x="3963" y="0"/>
                    <a:pt x="3470"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36"/>
            <p:cNvSpPr/>
            <p:nvPr/>
          </p:nvSpPr>
          <p:spPr>
            <a:xfrm>
              <a:off x="1751138" y="4476950"/>
              <a:ext cx="99100" cy="18500"/>
            </a:xfrm>
            <a:custGeom>
              <a:rect b="b" l="l" r="r" t="t"/>
              <a:pathLst>
                <a:path extrusionOk="0" h="740" w="3964">
                  <a:moveTo>
                    <a:pt x="493" y="0"/>
                  </a:moveTo>
                  <a:cubicBezTo>
                    <a:pt x="0" y="0"/>
                    <a:pt x="0" y="740"/>
                    <a:pt x="493" y="740"/>
                  </a:cubicBezTo>
                  <a:lnTo>
                    <a:pt x="3470" y="740"/>
                  </a:lnTo>
                  <a:cubicBezTo>
                    <a:pt x="3963" y="740"/>
                    <a:pt x="3963" y="0"/>
                    <a:pt x="3470"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36"/>
            <p:cNvSpPr/>
            <p:nvPr/>
          </p:nvSpPr>
          <p:spPr>
            <a:xfrm>
              <a:off x="1862538" y="4476950"/>
              <a:ext cx="99575" cy="18500"/>
            </a:xfrm>
            <a:custGeom>
              <a:rect b="b" l="l" r="r" t="t"/>
              <a:pathLst>
                <a:path extrusionOk="0" h="740" w="3983">
                  <a:moveTo>
                    <a:pt x="512" y="0"/>
                  </a:moveTo>
                  <a:cubicBezTo>
                    <a:pt x="0" y="0"/>
                    <a:pt x="0" y="740"/>
                    <a:pt x="512" y="740"/>
                  </a:cubicBezTo>
                  <a:lnTo>
                    <a:pt x="3489" y="740"/>
                  </a:lnTo>
                  <a:cubicBezTo>
                    <a:pt x="3982" y="740"/>
                    <a:pt x="3982" y="0"/>
                    <a:pt x="3489"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36"/>
            <p:cNvSpPr/>
            <p:nvPr/>
          </p:nvSpPr>
          <p:spPr>
            <a:xfrm>
              <a:off x="1751138" y="4575525"/>
              <a:ext cx="62125" cy="18525"/>
            </a:xfrm>
            <a:custGeom>
              <a:rect b="b" l="l" r="r" t="t"/>
              <a:pathLst>
                <a:path extrusionOk="0" h="741" w="2485">
                  <a:moveTo>
                    <a:pt x="493" y="1"/>
                  </a:moveTo>
                  <a:cubicBezTo>
                    <a:pt x="0" y="1"/>
                    <a:pt x="0" y="740"/>
                    <a:pt x="493" y="740"/>
                  </a:cubicBezTo>
                  <a:lnTo>
                    <a:pt x="1991" y="740"/>
                  </a:lnTo>
                  <a:cubicBezTo>
                    <a:pt x="2484" y="740"/>
                    <a:pt x="2484" y="1"/>
                    <a:pt x="1991"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5" name="Google Shape;4235;p36"/>
          <p:cNvSpPr txBox="1"/>
          <p:nvPr/>
        </p:nvSpPr>
        <p:spPr>
          <a:xfrm>
            <a:off x="6174665" y="2056042"/>
            <a:ext cx="2180700" cy="64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Jupiter is a gas giant and the biggest planet &gt;</a:t>
            </a:r>
            <a:endParaRPr>
              <a:solidFill>
                <a:schemeClr val="accent3"/>
              </a:solidFill>
              <a:latin typeface="Fira Code"/>
              <a:ea typeface="Fira Code"/>
              <a:cs typeface="Fira Code"/>
              <a:sym typeface="Fira Code"/>
            </a:endParaRPr>
          </a:p>
        </p:txBody>
      </p:sp>
      <p:sp>
        <p:nvSpPr>
          <p:cNvPr id="4236" name="Google Shape;4236;p36"/>
          <p:cNvSpPr txBox="1"/>
          <p:nvPr/>
        </p:nvSpPr>
        <p:spPr>
          <a:xfrm>
            <a:off x="6174660" y="1678154"/>
            <a:ext cx="21807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Fira Code"/>
                <a:ea typeface="Fira Code"/>
                <a:cs typeface="Fira Code"/>
                <a:sym typeface="Fira Code"/>
              </a:rPr>
              <a:t>Jupiter</a:t>
            </a:r>
            <a:endParaRPr sz="2000">
              <a:solidFill>
                <a:schemeClr val="dk2"/>
              </a:solidFill>
              <a:latin typeface="Fira Code"/>
              <a:ea typeface="Fira Code"/>
              <a:cs typeface="Fira Code"/>
              <a:sym typeface="Fira Code"/>
            </a:endParaRPr>
          </a:p>
        </p:txBody>
      </p:sp>
      <p:sp>
        <p:nvSpPr>
          <p:cNvPr id="4237" name="Google Shape;4237;p36"/>
          <p:cNvSpPr txBox="1"/>
          <p:nvPr/>
        </p:nvSpPr>
        <p:spPr>
          <a:xfrm>
            <a:off x="6174665" y="3380229"/>
            <a:ext cx="2180700" cy="64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Venus has a nice name and high temperatures &gt;</a:t>
            </a:r>
            <a:endParaRPr>
              <a:solidFill>
                <a:schemeClr val="accent3"/>
              </a:solidFill>
              <a:latin typeface="Fira Code"/>
              <a:ea typeface="Fira Code"/>
              <a:cs typeface="Fira Code"/>
              <a:sym typeface="Fira Code"/>
            </a:endParaRPr>
          </a:p>
        </p:txBody>
      </p:sp>
      <p:sp>
        <p:nvSpPr>
          <p:cNvPr id="4238" name="Google Shape;4238;p36"/>
          <p:cNvSpPr txBox="1"/>
          <p:nvPr/>
        </p:nvSpPr>
        <p:spPr>
          <a:xfrm>
            <a:off x="6174660" y="3002341"/>
            <a:ext cx="21807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Fira Code"/>
                <a:ea typeface="Fira Code"/>
                <a:cs typeface="Fira Code"/>
                <a:sym typeface="Fira Code"/>
              </a:rPr>
              <a:t>Venus</a:t>
            </a:r>
            <a:endParaRPr sz="2000">
              <a:solidFill>
                <a:schemeClr val="accent2"/>
              </a:solidFill>
              <a:latin typeface="Fira Code"/>
              <a:ea typeface="Fira Code"/>
              <a:cs typeface="Fira Code"/>
              <a:sym typeface="Fira Code"/>
            </a:endParaRPr>
          </a:p>
        </p:txBody>
      </p:sp>
      <p:grpSp>
        <p:nvGrpSpPr>
          <p:cNvPr id="4239" name="Google Shape;4239;p36"/>
          <p:cNvGrpSpPr/>
          <p:nvPr/>
        </p:nvGrpSpPr>
        <p:grpSpPr>
          <a:xfrm>
            <a:off x="3404189" y="1869055"/>
            <a:ext cx="827988" cy="697954"/>
            <a:chOff x="1665363" y="1706700"/>
            <a:chExt cx="578325" cy="487500"/>
          </a:xfrm>
        </p:grpSpPr>
        <p:sp>
          <p:nvSpPr>
            <p:cNvPr id="4240" name="Google Shape;4240;p36"/>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36"/>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2" name="Google Shape;4242;p36"/>
          <p:cNvGrpSpPr/>
          <p:nvPr/>
        </p:nvGrpSpPr>
        <p:grpSpPr>
          <a:xfrm>
            <a:off x="4911869" y="1869055"/>
            <a:ext cx="827988" cy="697954"/>
            <a:chOff x="4764875" y="1706700"/>
            <a:chExt cx="578325" cy="487500"/>
          </a:xfrm>
        </p:grpSpPr>
        <p:sp>
          <p:nvSpPr>
            <p:cNvPr id="4243" name="Google Shape;4243;p36"/>
            <p:cNvSpPr/>
            <p:nvPr/>
          </p:nvSpPr>
          <p:spPr>
            <a:xfrm flipH="1">
              <a:off x="5274500"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36"/>
            <p:cNvSpPr/>
            <p:nvPr/>
          </p:nvSpPr>
          <p:spPr>
            <a:xfrm>
              <a:off x="4764875"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5" name="Google Shape;4245;p36"/>
          <p:cNvGrpSpPr/>
          <p:nvPr/>
        </p:nvGrpSpPr>
        <p:grpSpPr>
          <a:xfrm>
            <a:off x="4911869" y="3186640"/>
            <a:ext cx="827988" cy="697954"/>
            <a:chOff x="5198688" y="3289450"/>
            <a:chExt cx="578325" cy="487500"/>
          </a:xfrm>
        </p:grpSpPr>
        <p:sp>
          <p:nvSpPr>
            <p:cNvPr id="4246" name="Google Shape;4246;p36"/>
            <p:cNvSpPr/>
            <p:nvPr/>
          </p:nvSpPr>
          <p:spPr>
            <a:xfrm flipH="1">
              <a:off x="5708313" y="328945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36"/>
            <p:cNvSpPr/>
            <p:nvPr/>
          </p:nvSpPr>
          <p:spPr>
            <a:xfrm>
              <a:off x="5198688" y="328945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8" name="Google Shape;4248;p36"/>
          <p:cNvGrpSpPr/>
          <p:nvPr/>
        </p:nvGrpSpPr>
        <p:grpSpPr>
          <a:xfrm>
            <a:off x="3404189" y="3186640"/>
            <a:ext cx="827988" cy="697954"/>
            <a:chOff x="2099175" y="3289450"/>
            <a:chExt cx="578325" cy="487500"/>
          </a:xfrm>
        </p:grpSpPr>
        <p:sp>
          <p:nvSpPr>
            <p:cNvPr id="4249" name="Google Shape;4249;p36"/>
            <p:cNvSpPr/>
            <p:nvPr/>
          </p:nvSpPr>
          <p:spPr>
            <a:xfrm flipH="1">
              <a:off x="2608800" y="328945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36"/>
            <p:cNvSpPr/>
            <p:nvPr/>
          </p:nvSpPr>
          <p:spPr>
            <a:xfrm>
              <a:off x="2099175" y="328945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1" name="Google Shape;4251;p36"/>
          <p:cNvSpPr txBox="1"/>
          <p:nvPr/>
        </p:nvSpPr>
        <p:spPr>
          <a:xfrm>
            <a:off x="788635" y="2056046"/>
            <a:ext cx="2180700" cy="646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3"/>
                </a:solidFill>
                <a:latin typeface="Fira Code"/>
                <a:ea typeface="Fira Code"/>
                <a:cs typeface="Fira Code"/>
                <a:sym typeface="Fira Code"/>
              </a:rPr>
              <a:t>&lt; Mercury is the closest planet to the Sun &gt;</a:t>
            </a:r>
            <a:endParaRPr>
              <a:solidFill>
                <a:schemeClr val="accent3"/>
              </a:solidFill>
              <a:latin typeface="Fira Code"/>
              <a:ea typeface="Fira Code"/>
              <a:cs typeface="Fira Code"/>
              <a:sym typeface="Fira Code"/>
            </a:endParaRPr>
          </a:p>
        </p:txBody>
      </p:sp>
      <p:sp>
        <p:nvSpPr>
          <p:cNvPr id="4252" name="Google Shape;4252;p36"/>
          <p:cNvSpPr txBox="1"/>
          <p:nvPr/>
        </p:nvSpPr>
        <p:spPr>
          <a:xfrm>
            <a:off x="788635" y="1678154"/>
            <a:ext cx="2180700" cy="33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accent1"/>
                </a:solidFill>
                <a:latin typeface="Fira Code"/>
                <a:ea typeface="Fira Code"/>
                <a:cs typeface="Fira Code"/>
                <a:sym typeface="Fira Code"/>
              </a:rPr>
              <a:t>Mercury</a:t>
            </a:r>
            <a:endParaRPr sz="2000">
              <a:solidFill>
                <a:schemeClr val="accent1"/>
              </a:solidFill>
              <a:latin typeface="Fira Code"/>
              <a:ea typeface="Fira Code"/>
              <a:cs typeface="Fira Code"/>
              <a:sym typeface="Fira Code"/>
            </a:endParaRPr>
          </a:p>
        </p:txBody>
      </p:sp>
      <p:sp>
        <p:nvSpPr>
          <p:cNvPr id="4253" name="Google Shape;4253;p36"/>
          <p:cNvSpPr txBox="1"/>
          <p:nvPr/>
        </p:nvSpPr>
        <p:spPr>
          <a:xfrm>
            <a:off x="788635" y="3380231"/>
            <a:ext cx="2180700" cy="646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3"/>
                </a:solidFill>
                <a:latin typeface="Fira Code"/>
                <a:ea typeface="Fira Code"/>
                <a:cs typeface="Fira Code"/>
                <a:sym typeface="Fira Code"/>
              </a:rPr>
              <a:t>&lt; Saturn is a gas giant and has several rings &gt;</a:t>
            </a:r>
            <a:endParaRPr>
              <a:solidFill>
                <a:schemeClr val="accent3"/>
              </a:solidFill>
              <a:latin typeface="Fira Code"/>
              <a:ea typeface="Fira Code"/>
              <a:cs typeface="Fira Code"/>
              <a:sym typeface="Fira Code"/>
            </a:endParaRPr>
          </a:p>
        </p:txBody>
      </p:sp>
      <p:sp>
        <p:nvSpPr>
          <p:cNvPr id="4254" name="Google Shape;4254;p36"/>
          <p:cNvSpPr txBox="1"/>
          <p:nvPr/>
        </p:nvSpPr>
        <p:spPr>
          <a:xfrm>
            <a:off x="788635" y="3002339"/>
            <a:ext cx="2180700" cy="33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2"/>
                </a:solidFill>
                <a:latin typeface="Fira Code"/>
                <a:ea typeface="Fira Code"/>
                <a:cs typeface="Fira Code"/>
                <a:sym typeface="Fira Code"/>
              </a:rPr>
              <a:t>Saturn</a:t>
            </a:r>
            <a:endParaRPr sz="2000">
              <a:solidFill>
                <a:schemeClr val="lt2"/>
              </a:solidFill>
              <a:latin typeface="Fira Code"/>
              <a:ea typeface="Fira Code"/>
              <a:cs typeface="Fira Code"/>
              <a:sym typeface="Fira Code"/>
            </a:endParaRPr>
          </a:p>
        </p:txBody>
      </p:sp>
      <p:cxnSp>
        <p:nvCxnSpPr>
          <p:cNvPr id="4255" name="Google Shape;4255;p36"/>
          <p:cNvCxnSpPr>
            <a:endCxn id="4244" idx="1"/>
          </p:cNvCxnSpPr>
          <p:nvPr/>
        </p:nvCxnSpPr>
        <p:spPr>
          <a:xfrm>
            <a:off x="4234769" y="2218032"/>
            <a:ext cx="677100" cy="0"/>
          </a:xfrm>
          <a:prstGeom prst="straightConnector1">
            <a:avLst/>
          </a:prstGeom>
          <a:noFill/>
          <a:ln cap="flat" cmpd="sng" w="9525">
            <a:solidFill>
              <a:schemeClr val="accent3"/>
            </a:solidFill>
            <a:prstDash val="solid"/>
            <a:round/>
            <a:headEnd len="med" w="med" type="none"/>
            <a:tailEnd len="med" w="med" type="none"/>
          </a:ln>
        </p:spPr>
      </p:cxnSp>
      <p:cxnSp>
        <p:nvCxnSpPr>
          <p:cNvPr id="4256" name="Google Shape;4256;p36"/>
          <p:cNvCxnSpPr>
            <a:stCxn id="4166" idx="2"/>
            <a:endCxn id="4167" idx="0"/>
          </p:cNvCxnSpPr>
          <p:nvPr/>
        </p:nvCxnSpPr>
        <p:spPr>
          <a:xfrm rot="5400000">
            <a:off x="4262063" y="2122932"/>
            <a:ext cx="619800" cy="1507800"/>
          </a:xfrm>
          <a:prstGeom prst="bentConnector3">
            <a:avLst>
              <a:gd fmla="val 49999" name="adj1"/>
            </a:avLst>
          </a:prstGeom>
          <a:noFill/>
          <a:ln cap="flat" cmpd="sng" w="9525">
            <a:solidFill>
              <a:schemeClr val="accent3"/>
            </a:solidFill>
            <a:prstDash val="solid"/>
            <a:round/>
            <a:headEnd len="med" w="med" type="oval"/>
            <a:tailEnd len="med" w="med" type="oval"/>
          </a:ln>
        </p:spPr>
      </p:cxnSp>
      <p:cxnSp>
        <p:nvCxnSpPr>
          <p:cNvPr id="4257" name="Google Shape;4257;p36"/>
          <p:cNvCxnSpPr>
            <a:stCxn id="4249" idx="1"/>
            <a:endCxn id="4247" idx="1"/>
          </p:cNvCxnSpPr>
          <p:nvPr/>
        </p:nvCxnSpPr>
        <p:spPr>
          <a:xfrm>
            <a:off x="4232176" y="3535617"/>
            <a:ext cx="6798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9"/>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a:t>
            </a:r>
            <a:r>
              <a:rPr lang="en">
                <a:solidFill>
                  <a:schemeClr val="accent2"/>
                </a:solidFill>
              </a:rPr>
              <a:t>Language </a:t>
            </a:r>
            <a:r>
              <a:rPr lang="en">
                <a:solidFill>
                  <a:schemeClr val="accent3"/>
                </a:solidFill>
              </a:rPr>
              <a:t>{</a:t>
            </a:r>
            <a:r>
              <a:rPr lang="en">
                <a:solidFill>
                  <a:schemeClr val="accent1"/>
                </a:solidFill>
              </a:rPr>
              <a:t>Infographics</a:t>
            </a:r>
            <a:r>
              <a:rPr lang="en">
                <a:solidFill>
                  <a:schemeClr val="accent3"/>
                </a:solidFill>
              </a:rPr>
              <a:t>}</a:t>
            </a:r>
            <a:endParaRPr>
              <a:solidFill>
                <a:schemeClr val="accent2"/>
              </a:solidFill>
            </a:endParaRPr>
          </a:p>
        </p:txBody>
      </p:sp>
      <p:sp>
        <p:nvSpPr>
          <p:cNvPr id="268" name="Google Shape;268;p19"/>
          <p:cNvSpPr txBox="1"/>
          <p:nvPr>
            <p:ph idx="1" type="body"/>
          </p:nvPr>
        </p:nvSpPr>
        <p:spPr>
          <a:xfrm>
            <a:off x="1384900" y="1579800"/>
            <a:ext cx="6744300" cy="259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This template contains an assortment of complementary infographic resources for the </a:t>
            </a:r>
            <a:r>
              <a:rPr lang="en">
                <a:solidFill>
                  <a:schemeClr val="hlink"/>
                </a:solidFill>
                <a:uFill>
                  <a:noFill/>
                </a:uFill>
                <a:hlinkClick r:id="rId3"/>
              </a:rPr>
              <a:t>Programming Language Workshop for Beginners </a:t>
            </a:r>
            <a:r>
              <a:rPr lang="en">
                <a:solidFill>
                  <a:schemeClr val="accent3"/>
                </a:solidFill>
              </a:rPr>
              <a:t>presentation.</a:t>
            </a:r>
            <a:endParaRPr>
              <a:solidFill>
                <a:schemeClr val="accent3"/>
              </a:solidFill>
            </a:endParaRPr>
          </a:p>
          <a:p>
            <a:pPr indent="0" lvl="0" marL="0" rtl="0" algn="l">
              <a:spcBef>
                <a:spcPts val="1000"/>
              </a:spcBef>
              <a:spcAft>
                <a:spcPts val="0"/>
              </a:spcAft>
              <a:buNone/>
            </a:pPr>
            <a:r>
              <a:rPr lang="en">
                <a:solidFill>
                  <a:schemeClr val="accent3"/>
                </a:solidFill>
              </a:rPr>
              <a:t>These infographics are adapted to the style of the aforementioned presentation, so you can insert them easily and have them completely integrated at once. You just need to do the following:</a:t>
            </a:r>
            <a:endParaRPr>
              <a:solidFill>
                <a:schemeClr val="accent3"/>
              </a:solidFill>
            </a:endParaRPr>
          </a:p>
          <a:p>
            <a:pPr indent="-317500" lvl="0" marL="457200" rtl="0" algn="l">
              <a:spcBef>
                <a:spcPts val="1000"/>
              </a:spcBef>
              <a:spcAft>
                <a:spcPts val="0"/>
              </a:spcAft>
              <a:buClr>
                <a:schemeClr val="accent3"/>
              </a:buClr>
              <a:buSzPts val="1400"/>
              <a:buChar char="●"/>
            </a:pPr>
            <a:r>
              <a:rPr lang="en">
                <a:solidFill>
                  <a:schemeClr val="accent3"/>
                </a:solidFill>
              </a:rPr>
              <a:t>Select the element that you want to copy</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Right-click and choose “Copy”</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Go to the slide where you want the element to appear</a:t>
            </a:r>
            <a:endParaRPr>
              <a:solidFill>
                <a:schemeClr val="accent3"/>
              </a:solidFill>
            </a:endParaRPr>
          </a:p>
          <a:p>
            <a:pPr indent="-317500" lvl="0" marL="457200" rtl="0" algn="l">
              <a:spcBef>
                <a:spcPts val="0"/>
              </a:spcBef>
              <a:spcAft>
                <a:spcPts val="0"/>
              </a:spcAft>
              <a:buClr>
                <a:schemeClr val="accent3"/>
              </a:buClr>
              <a:buSzPts val="1400"/>
              <a:buChar char="●"/>
            </a:pPr>
            <a:r>
              <a:rPr lang="en">
                <a:solidFill>
                  <a:schemeClr val="accent3"/>
                </a:solidFill>
              </a:rPr>
              <a:t>Right-click and choose “Paste”</a:t>
            </a:r>
            <a:endParaRPr>
              <a:solidFill>
                <a:schemeClr val="accent3"/>
              </a:solidFill>
            </a:endParaRPr>
          </a:p>
        </p:txBody>
      </p:sp>
      <p:grpSp>
        <p:nvGrpSpPr>
          <p:cNvPr id="269" name="Google Shape;269;p19"/>
          <p:cNvGrpSpPr/>
          <p:nvPr/>
        </p:nvGrpSpPr>
        <p:grpSpPr>
          <a:xfrm>
            <a:off x="780025" y="1354250"/>
            <a:ext cx="506100" cy="2910975"/>
            <a:chOff x="1084825" y="1659050"/>
            <a:chExt cx="506100" cy="2910975"/>
          </a:xfrm>
        </p:grpSpPr>
        <p:sp>
          <p:nvSpPr>
            <p:cNvPr id="270" name="Google Shape;270;p19"/>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71" name="Google Shape;271;p19"/>
            <p:cNvCxnSpPr/>
            <p:nvPr/>
          </p:nvCxnSpPr>
          <p:spPr>
            <a:xfrm>
              <a:off x="1337875" y="1659050"/>
              <a:ext cx="0" cy="2274600"/>
            </a:xfrm>
            <a:prstGeom prst="straightConnector1">
              <a:avLst/>
            </a:prstGeom>
            <a:noFill/>
            <a:ln cap="flat" cmpd="sng" w="9525">
              <a:solidFill>
                <a:schemeClr val="accent4"/>
              </a:solidFill>
              <a:prstDash val="solid"/>
              <a:round/>
              <a:headEnd len="med" w="med" type="none"/>
              <a:tailEnd len="med" w="med" type="none"/>
            </a:ln>
          </p:spPr>
        </p:cxnSp>
      </p:grpSp>
      <p:sp>
        <p:nvSpPr>
          <p:cNvPr id="272" name="Google Shape;272;p19"/>
          <p:cNvSpPr txBox="1"/>
          <p:nvPr/>
        </p:nvSpPr>
        <p:spPr>
          <a:xfrm>
            <a:off x="710125" y="4694725"/>
            <a:ext cx="4865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273" name="Google Shape;273;p19"/>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274" name="Google Shape;274;p19"/>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275" name="Google Shape;275;p19"/>
          <p:cNvSpPr txBox="1"/>
          <p:nvPr/>
        </p:nvSpPr>
        <p:spPr>
          <a:xfrm>
            <a:off x="4572000" y="46947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infographics.css</a:t>
            </a:r>
            <a:endParaRPr>
              <a:solidFill>
                <a:srgbClr val="E7E7E7"/>
              </a:solidFill>
              <a:latin typeface="Fira Code"/>
              <a:ea typeface="Fira Code"/>
              <a:cs typeface="Fira Code"/>
              <a:sym typeface="Fira Cod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1" name="Shape 4261"/>
        <p:cNvGrpSpPr/>
        <p:nvPr/>
      </p:nvGrpSpPr>
      <p:grpSpPr>
        <a:xfrm>
          <a:off x="0" y="0"/>
          <a:ext cx="0" cy="0"/>
          <a:chOff x="0" y="0"/>
          <a:chExt cx="0" cy="0"/>
        </a:xfrm>
      </p:grpSpPr>
      <p:sp>
        <p:nvSpPr>
          <p:cNvPr id="4262" name="Google Shape;4262;p37"/>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4263" name="Google Shape;4263;p37"/>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4264" name="Google Shape;4264;p37"/>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4265" name="Google Shape;4265;p37"/>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4266" name="Google Shape;4266;p37"/>
          <p:cNvSpPr txBox="1"/>
          <p:nvPr/>
        </p:nvSpPr>
        <p:spPr>
          <a:xfrm>
            <a:off x="1379725" y="3381872"/>
            <a:ext cx="28230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Venus is the second planet from the Sun</a:t>
            </a:r>
            <a:endParaRPr>
              <a:solidFill>
                <a:schemeClr val="accent3"/>
              </a:solidFill>
              <a:latin typeface="Fira Code"/>
              <a:ea typeface="Fira Code"/>
              <a:cs typeface="Fira Code"/>
              <a:sym typeface="Fira Code"/>
            </a:endParaRPr>
          </a:p>
        </p:txBody>
      </p:sp>
      <p:sp>
        <p:nvSpPr>
          <p:cNvPr id="4267" name="Google Shape;4267;p37"/>
          <p:cNvSpPr txBox="1"/>
          <p:nvPr/>
        </p:nvSpPr>
        <p:spPr>
          <a:xfrm>
            <a:off x="1379725" y="3088922"/>
            <a:ext cx="28230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Fira Code"/>
                <a:ea typeface="Fira Code"/>
                <a:cs typeface="Fira Code"/>
                <a:sym typeface="Fira Code"/>
              </a:rPr>
              <a:t>Venus</a:t>
            </a:r>
            <a:endParaRPr sz="2000">
              <a:solidFill>
                <a:schemeClr val="dk2"/>
              </a:solidFill>
              <a:latin typeface="Fira Code"/>
              <a:ea typeface="Fira Code"/>
              <a:cs typeface="Fira Code"/>
              <a:sym typeface="Fira Code"/>
            </a:endParaRPr>
          </a:p>
        </p:txBody>
      </p:sp>
      <p:sp>
        <p:nvSpPr>
          <p:cNvPr id="4268" name="Google Shape;4268;p37"/>
          <p:cNvSpPr txBox="1"/>
          <p:nvPr>
            <p:ph idx="4294967295" type="title"/>
          </p:nvPr>
        </p:nvSpPr>
        <p:spPr>
          <a:xfrm flipH="1">
            <a:off x="1379725" y="1460947"/>
            <a:ext cx="28230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269" name="Google Shape;4269;p37"/>
          <p:cNvSpPr txBox="1"/>
          <p:nvPr/>
        </p:nvSpPr>
        <p:spPr>
          <a:xfrm>
            <a:off x="4941275" y="3381872"/>
            <a:ext cx="28230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Saturn is composed of hydrogen and helium</a:t>
            </a:r>
            <a:endParaRPr>
              <a:solidFill>
                <a:schemeClr val="accent3"/>
              </a:solidFill>
              <a:latin typeface="Fira Code"/>
              <a:ea typeface="Fira Code"/>
              <a:cs typeface="Fira Code"/>
              <a:sym typeface="Fira Code"/>
            </a:endParaRPr>
          </a:p>
        </p:txBody>
      </p:sp>
      <p:sp>
        <p:nvSpPr>
          <p:cNvPr id="4270" name="Google Shape;4270;p37"/>
          <p:cNvSpPr txBox="1"/>
          <p:nvPr/>
        </p:nvSpPr>
        <p:spPr>
          <a:xfrm>
            <a:off x="4941275" y="3088922"/>
            <a:ext cx="28230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Fira Code"/>
                <a:ea typeface="Fira Code"/>
                <a:cs typeface="Fira Code"/>
                <a:sym typeface="Fira Code"/>
              </a:rPr>
              <a:t>Saturn</a:t>
            </a:r>
            <a:endParaRPr sz="2000">
              <a:solidFill>
                <a:schemeClr val="accent2"/>
              </a:solidFill>
              <a:latin typeface="Fira Code"/>
              <a:ea typeface="Fira Code"/>
              <a:cs typeface="Fira Code"/>
              <a:sym typeface="Fira Code"/>
            </a:endParaRPr>
          </a:p>
        </p:txBody>
      </p:sp>
      <p:sp>
        <p:nvSpPr>
          <p:cNvPr id="4271" name="Google Shape;4271;p37"/>
          <p:cNvSpPr txBox="1"/>
          <p:nvPr>
            <p:ph idx="4294967295" type="title"/>
          </p:nvPr>
        </p:nvSpPr>
        <p:spPr>
          <a:xfrm flipH="1">
            <a:off x="4941275" y="1460947"/>
            <a:ext cx="28230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272" name="Google Shape;4272;p37"/>
          <p:cNvSpPr/>
          <p:nvPr/>
        </p:nvSpPr>
        <p:spPr>
          <a:xfrm>
            <a:off x="5018825" y="4077497"/>
            <a:ext cx="2667900" cy="211800"/>
          </a:xfrm>
          <a:prstGeom prst="rect">
            <a:avLst/>
          </a:prstGeom>
          <a:solidFill>
            <a:schemeClr val="dk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chemeClr val="dk1"/>
                </a:solidFill>
                <a:latin typeface="Fira Code"/>
                <a:ea typeface="Fira Code"/>
                <a:cs typeface="Fira Code"/>
                <a:sym typeface="Fira Code"/>
              </a:rPr>
              <a:t>/html.</a:t>
            </a:r>
            <a:endParaRPr>
              <a:solidFill>
                <a:schemeClr val="dk1"/>
              </a:solidFill>
              <a:latin typeface="Fira Code"/>
              <a:ea typeface="Fira Code"/>
              <a:cs typeface="Fira Code"/>
              <a:sym typeface="Fira Code"/>
            </a:endParaRPr>
          </a:p>
        </p:txBody>
      </p:sp>
      <p:sp>
        <p:nvSpPr>
          <p:cNvPr id="4273" name="Google Shape;4273;p37"/>
          <p:cNvSpPr/>
          <p:nvPr/>
        </p:nvSpPr>
        <p:spPr>
          <a:xfrm flipH="1">
            <a:off x="1950325" y="2092770"/>
            <a:ext cx="1681800" cy="1681800"/>
          </a:xfrm>
          <a:prstGeom prst="blockArc">
            <a:avLst>
              <a:gd fmla="val 10800000" name="adj1"/>
              <a:gd fmla="val 0" name="adj2"/>
              <a:gd fmla="val 25000" name="adj3"/>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37"/>
          <p:cNvSpPr/>
          <p:nvPr/>
        </p:nvSpPr>
        <p:spPr>
          <a:xfrm flipH="1">
            <a:off x="1950325" y="2092770"/>
            <a:ext cx="1681800" cy="1681800"/>
          </a:xfrm>
          <a:prstGeom prst="blockArc">
            <a:avLst>
              <a:gd fmla="val 16160840" name="adj1"/>
              <a:gd fmla="val 0" name="adj2"/>
              <a:gd fmla="val 2500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37"/>
          <p:cNvSpPr/>
          <p:nvPr/>
        </p:nvSpPr>
        <p:spPr>
          <a:xfrm flipH="1">
            <a:off x="5511875" y="2092770"/>
            <a:ext cx="1681800" cy="1681800"/>
          </a:xfrm>
          <a:prstGeom prst="blockArc">
            <a:avLst>
              <a:gd fmla="val 10800000" name="adj1"/>
              <a:gd fmla="val 0" name="adj2"/>
              <a:gd fmla="val 25000" name="adj3"/>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37"/>
          <p:cNvSpPr/>
          <p:nvPr/>
        </p:nvSpPr>
        <p:spPr>
          <a:xfrm flipH="1">
            <a:off x="5511875" y="2092770"/>
            <a:ext cx="1681800" cy="1681800"/>
          </a:xfrm>
          <a:prstGeom prst="blockArc">
            <a:avLst>
              <a:gd fmla="val 12825786" name="adj1"/>
              <a:gd fmla="val 0" name="adj2"/>
              <a:gd fmla="val 25000" name="adj3"/>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37"/>
          <p:cNvSpPr/>
          <p:nvPr/>
        </p:nvSpPr>
        <p:spPr>
          <a:xfrm>
            <a:off x="1457275" y="4077497"/>
            <a:ext cx="2667900" cy="211800"/>
          </a:xfrm>
          <a:prstGeom prst="rect">
            <a:avLst/>
          </a:prstGeom>
          <a:solidFill>
            <a:schemeClr val="dk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chemeClr val="dk1"/>
                </a:solidFill>
                <a:latin typeface="Fira Code"/>
                <a:ea typeface="Fira Code"/>
                <a:cs typeface="Fira Code"/>
                <a:sym typeface="Fira Code"/>
              </a:rPr>
              <a:t>/html.</a:t>
            </a:r>
            <a:endParaRPr>
              <a:solidFill>
                <a:schemeClr val="dk1"/>
              </a:solidFill>
              <a:latin typeface="Fira Code"/>
              <a:ea typeface="Fira Code"/>
              <a:cs typeface="Fira Code"/>
              <a:sym typeface="Fira Code"/>
            </a:endParaRPr>
          </a:p>
        </p:txBody>
      </p:sp>
      <p:sp>
        <p:nvSpPr>
          <p:cNvPr id="4278" name="Google Shape;4278;p37"/>
          <p:cNvSpPr txBox="1"/>
          <p:nvPr>
            <p:ph idx="4294967295" type="title"/>
          </p:nvPr>
        </p:nvSpPr>
        <p:spPr>
          <a:xfrm flipH="1">
            <a:off x="2259925" y="2662718"/>
            <a:ext cx="1062600" cy="31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50%</a:t>
            </a:r>
            <a:endParaRPr sz="2200"/>
          </a:p>
        </p:txBody>
      </p:sp>
      <p:sp>
        <p:nvSpPr>
          <p:cNvPr id="4279" name="Google Shape;4279;p37"/>
          <p:cNvSpPr txBox="1"/>
          <p:nvPr>
            <p:ph idx="4294967295" type="title"/>
          </p:nvPr>
        </p:nvSpPr>
        <p:spPr>
          <a:xfrm flipH="1">
            <a:off x="5821475" y="2662718"/>
            <a:ext cx="1062600" cy="31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80</a:t>
            </a:r>
            <a:r>
              <a:rPr lang="en" sz="2200"/>
              <a:t>%</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3" name="Shape 4283"/>
        <p:cNvGrpSpPr/>
        <p:nvPr/>
      </p:nvGrpSpPr>
      <p:grpSpPr>
        <a:xfrm>
          <a:off x="0" y="0"/>
          <a:ext cx="0" cy="0"/>
          <a:chOff x="0" y="0"/>
          <a:chExt cx="0" cy="0"/>
        </a:xfrm>
      </p:grpSpPr>
      <p:sp>
        <p:nvSpPr>
          <p:cNvPr id="4284" name="Google Shape;4284;p38"/>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4285" name="Google Shape;4285;p38"/>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4286" name="Google Shape;4286;p38"/>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4287" name="Google Shape;4287;p38"/>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4288" name="Google Shape;4288;p38"/>
          <p:cNvSpPr txBox="1"/>
          <p:nvPr/>
        </p:nvSpPr>
        <p:spPr>
          <a:xfrm>
            <a:off x="3611350" y="1458441"/>
            <a:ext cx="47481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This planet has a very beautiful name</a:t>
            </a:r>
            <a:endParaRPr>
              <a:solidFill>
                <a:srgbClr val="E7E7E7"/>
              </a:solidFill>
              <a:latin typeface="Fira Code"/>
              <a:ea typeface="Fira Code"/>
              <a:cs typeface="Fira Code"/>
              <a:sym typeface="Fira Code"/>
            </a:endParaRPr>
          </a:p>
        </p:txBody>
      </p:sp>
      <p:sp>
        <p:nvSpPr>
          <p:cNvPr id="4289" name="Google Shape;4289;p38"/>
          <p:cNvSpPr txBox="1"/>
          <p:nvPr/>
        </p:nvSpPr>
        <p:spPr>
          <a:xfrm>
            <a:off x="1561075" y="1458441"/>
            <a:ext cx="13917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Fira Code"/>
                <a:ea typeface="Fira Code"/>
                <a:cs typeface="Fira Code"/>
                <a:sym typeface="Fira Code"/>
              </a:rPr>
              <a:t>Venus</a:t>
            </a:r>
            <a:endParaRPr sz="2000">
              <a:solidFill>
                <a:schemeClr val="lt2"/>
              </a:solidFill>
              <a:latin typeface="Fira Code"/>
              <a:ea typeface="Fira Code"/>
              <a:cs typeface="Fira Code"/>
              <a:sym typeface="Fira Code"/>
            </a:endParaRPr>
          </a:p>
        </p:txBody>
      </p:sp>
      <p:grpSp>
        <p:nvGrpSpPr>
          <p:cNvPr id="4290" name="Google Shape;4290;p38"/>
          <p:cNvGrpSpPr/>
          <p:nvPr/>
        </p:nvGrpSpPr>
        <p:grpSpPr>
          <a:xfrm>
            <a:off x="885266" y="1512868"/>
            <a:ext cx="374449" cy="365747"/>
            <a:chOff x="6321338" y="1356125"/>
            <a:chExt cx="389200" cy="387075"/>
          </a:xfrm>
        </p:grpSpPr>
        <p:sp>
          <p:nvSpPr>
            <p:cNvPr id="4291" name="Google Shape;4291;p38"/>
            <p:cNvSpPr/>
            <p:nvPr/>
          </p:nvSpPr>
          <p:spPr>
            <a:xfrm>
              <a:off x="6359263" y="1484825"/>
              <a:ext cx="343225" cy="201000"/>
            </a:xfrm>
            <a:custGeom>
              <a:rect b="b" l="l" r="r" t="t"/>
              <a:pathLst>
                <a:path extrusionOk="0" h="8040" w="13729">
                  <a:moveTo>
                    <a:pt x="12117" y="1821"/>
                  </a:moveTo>
                  <a:cubicBezTo>
                    <a:pt x="12306" y="1821"/>
                    <a:pt x="12458" y="1991"/>
                    <a:pt x="12439" y="2181"/>
                  </a:cubicBezTo>
                  <a:cubicBezTo>
                    <a:pt x="12268" y="3868"/>
                    <a:pt x="11434" y="5366"/>
                    <a:pt x="9746" y="5594"/>
                  </a:cubicBezTo>
                  <a:lnTo>
                    <a:pt x="9708" y="5575"/>
                  </a:lnTo>
                  <a:cubicBezTo>
                    <a:pt x="10182" y="4380"/>
                    <a:pt x="10467" y="3110"/>
                    <a:pt x="10562" y="1821"/>
                  </a:cubicBezTo>
                  <a:close/>
                  <a:moveTo>
                    <a:pt x="0" y="0"/>
                  </a:moveTo>
                  <a:cubicBezTo>
                    <a:pt x="0" y="436"/>
                    <a:pt x="0" y="835"/>
                    <a:pt x="19" y="1214"/>
                  </a:cubicBezTo>
                  <a:cubicBezTo>
                    <a:pt x="304" y="6277"/>
                    <a:pt x="2332" y="7793"/>
                    <a:pt x="2408" y="8040"/>
                  </a:cubicBezTo>
                  <a:lnTo>
                    <a:pt x="8210" y="8040"/>
                  </a:lnTo>
                  <a:cubicBezTo>
                    <a:pt x="8533" y="7642"/>
                    <a:pt x="8836" y="7244"/>
                    <a:pt x="9102" y="6807"/>
                  </a:cubicBezTo>
                  <a:lnTo>
                    <a:pt x="9140" y="6826"/>
                  </a:lnTo>
                  <a:cubicBezTo>
                    <a:pt x="9185" y="6828"/>
                    <a:pt x="9230" y="6828"/>
                    <a:pt x="9275" y="6828"/>
                  </a:cubicBezTo>
                  <a:cubicBezTo>
                    <a:pt x="11777" y="6828"/>
                    <a:pt x="13391" y="4772"/>
                    <a:pt x="13633" y="2295"/>
                  </a:cubicBezTo>
                  <a:cubicBezTo>
                    <a:pt x="13728" y="1403"/>
                    <a:pt x="13027" y="607"/>
                    <a:pt x="12117" y="607"/>
                  </a:cubicBezTo>
                  <a:lnTo>
                    <a:pt x="10619" y="607"/>
                  </a:lnTo>
                  <a:lnTo>
                    <a:pt x="10619" y="0"/>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38"/>
            <p:cNvSpPr/>
            <p:nvPr/>
          </p:nvSpPr>
          <p:spPr>
            <a:xfrm>
              <a:off x="6328913" y="1685800"/>
              <a:ext cx="326175" cy="49800"/>
            </a:xfrm>
            <a:custGeom>
              <a:rect b="b" l="l" r="r" t="t"/>
              <a:pathLst>
                <a:path extrusionOk="0" h="1992" w="13047">
                  <a:moveTo>
                    <a:pt x="1" y="1"/>
                  </a:moveTo>
                  <a:cubicBezTo>
                    <a:pt x="304" y="1"/>
                    <a:pt x="588" y="210"/>
                    <a:pt x="664" y="513"/>
                  </a:cubicBezTo>
                  <a:cubicBezTo>
                    <a:pt x="892" y="1271"/>
                    <a:pt x="1593" y="1992"/>
                    <a:pt x="2409" y="1992"/>
                  </a:cubicBezTo>
                  <a:lnTo>
                    <a:pt x="10638" y="1992"/>
                  </a:lnTo>
                  <a:cubicBezTo>
                    <a:pt x="11453" y="1992"/>
                    <a:pt x="12155" y="1271"/>
                    <a:pt x="12364" y="513"/>
                  </a:cubicBezTo>
                  <a:cubicBezTo>
                    <a:pt x="12458" y="210"/>
                    <a:pt x="12724" y="1"/>
                    <a:pt x="13046" y="1"/>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38"/>
            <p:cNvSpPr/>
            <p:nvPr/>
          </p:nvSpPr>
          <p:spPr>
            <a:xfrm>
              <a:off x="6503838" y="1557350"/>
              <a:ext cx="60700" cy="83450"/>
            </a:xfrm>
            <a:custGeom>
              <a:rect b="b" l="l" r="r" t="t"/>
              <a:pathLst>
                <a:path extrusionOk="0" h="3338" w="2428">
                  <a:moveTo>
                    <a:pt x="1214" y="0"/>
                  </a:moveTo>
                  <a:lnTo>
                    <a:pt x="0" y="1517"/>
                  </a:lnTo>
                  <a:lnTo>
                    <a:pt x="0" y="3338"/>
                  </a:lnTo>
                  <a:lnTo>
                    <a:pt x="2427" y="3338"/>
                  </a:lnTo>
                  <a:lnTo>
                    <a:pt x="2427" y="1517"/>
                  </a:lnTo>
                  <a:lnTo>
                    <a:pt x="1214" y="0"/>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38"/>
            <p:cNvSpPr/>
            <p:nvPr/>
          </p:nvSpPr>
          <p:spPr>
            <a:xfrm>
              <a:off x="6386738" y="1557475"/>
              <a:ext cx="17575" cy="15075"/>
            </a:xfrm>
            <a:custGeom>
              <a:rect b="b" l="l" r="r" t="t"/>
              <a:pathLst>
                <a:path extrusionOk="0" h="603" w="703">
                  <a:moveTo>
                    <a:pt x="402" y="1"/>
                  </a:moveTo>
                  <a:cubicBezTo>
                    <a:pt x="328" y="1"/>
                    <a:pt x="252" y="29"/>
                    <a:pt x="191" y="90"/>
                  </a:cubicBezTo>
                  <a:cubicBezTo>
                    <a:pt x="1" y="280"/>
                    <a:pt x="134" y="602"/>
                    <a:pt x="399" y="602"/>
                  </a:cubicBezTo>
                  <a:cubicBezTo>
                    <a:pt x="570" y="602"/>
                    <a:pt x="702" y="469"/>
                    <a:pt x="702" y="299"/>
                  </a:cubicBezTo>
                  <a:cubicBezTo>
                    <a:pt x="702" y="120"/>
                    <a:pt x="556" y="1"/>
                    <a:pt x="402"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38"/>
            <p:cNvSpPr/>
            <p:nvPr/>
          </p:nvSpPr>
          <p:spPr>
            <a:xfrm>
              <a:off x="6393563" y="1587100"/>
              <a:ext cx="37300" cy="61050"/>
            </a:xfrm>
            <a:custGeom>
              <a:rect b="b" l="l" r="r" t="t"/>
              <a:pathLst>
                <a:path extrusionOk="0" h="2442" w="1492">
                  <a:moveTo>
                    <a:pt x="375" y="0"/>
                  </a:moveTo>
                  <a:cubicBezTo>
                    <a:pt x="190" y="0"/>
                    <a:pt x="0" y="154"/>
                    <a:pt x="69" y="384"/>
                  </a:cubicBezTo>
                  <a:cubicBezTo>
                    <a:pt x="259" y="1067"/>
                    <a:pt x="524" y="1711"/>
                    <a:pt x="885" y="2299"/>
                  </a:cubicBezTo>
                  <a:cubicBezTo>
                    <a:pt x="947" y="2387"/>
                    <a:pt x="1050" y="2441"/>
                    <a:pt x="1152" y="2441"/>
                  </a:cubicBezTo>
                  <a:cubicBezTo>
                    <a:pt x="1204" y="2441"/>
                    <a:pt x="1256" y="2426"/>
                    <a:pt x="1302" y="2394"/>
                  </a:cubicBezTo>
                  <a:lnTo>
                    <a:pt x="1321" y="2394"/>
                  </a:lnTo>
                  <a:cubicBezTo>
                    <a:pt x="1453" y="2299"/>
                    <a:pt x="1491" y="2110"/>
                    <a:pt x="1397" y="1977"/>
                  </a:cubicBezTo>
                  <a:cubicBezTo>
                    <a:pt x="1074" y="1427"/>
                    <a:pt x="828" y="839"/>
                    <a:pt x="657" y="214"/>
                  </a:cubicBezTo>
                  <a:cubicBezTo>
                    <a:pt x="612" y="65"/>
                    <a:pt x="495" y="0"/>
                    <a:pt x="375"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38"/>
            <p:cNvSpPr/>
            <p:nvPr/>
          </p:nvSpPr>
          <p:spPr>
            <a:xfrm>
              <a:off x="6482988" y="1356125"/>
              <a:ext cx="33200" cy="91225"/>
            </a:xfrm>
            <a:custGeom>
              <a:rect b="b" l="l" r="r" t="t"/>
              <a:pathLst>
                <a:path extrusionOk="0" h="3649" w="1328">
                  <a:moveTo>
                    <a:pt x="662" y="1"/>
                  </a:moveTo>
                  <a:cubicBezTo>
                    <a:pt x="442" y="1"/>
                    <a:pt x="237" y="267"/>
                    <a:pt x="417" y="503"/>
                  </a:cubicBezTo>
                  <a:cubicBezTo>
                    <a:pt x="664" y="844"/>
                    <a:pt x="664" y="1299"/>
                    <a:pt x="417" y="1640"/>
                  </a:cubicBezTo>
                  <a:cubicBezTo>
                    <a:pt x="0" y="2190"/>
                    <a:pt x="0" y="2968"/>
                    <a:pt x="417" y="3537"/>
                  </a:cubicBezTo>
                  <a:cubicBezTo>
                    <a:pt x="486" y="3615"/>
                    <a:pt x="569" y="3648"/>
                    <a:pt x="650" y="3648"/>
                  </a:cubicBezTo>
                  <a:cubicBezTo>
                    <a:pt x="879" y="3648"/>
                    <a:pt x="1088" y="3382"/>
                    <a:pt x="891" y="3157"/>
                  </a:cubicBezTo>
                  <a:cubicBezTo>
                    <a:pt x="645" y="2816"/>
                    <a:pt x="645" y="2361"/>
                    <a:pt x="891" y="2020"/>
                  </a:cubicBezTo>
                  <a:cubicBezTo>
                    <a:pt x="1327" y="1451"/>
                    <a:pt x="1327" y="692"/>
                    <a:pt x="891" y="123"/>
                  </a:cubicBezTo>
                  <a:cubicBezTo>
                    <a:pt x="825" y="37"/>
                    <a:pt x="742" y="1"/>
                    <a:pt x="662"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38"/>
            <p:cNvSpPr/>
            <p:nvPr/>
          </p:nvSpPr>
          <p:spPr>
            <a:xfrm>
              <a:off x="6528013" y="1356125"/>
              <a:ext cx="33675" cy="91225"/>
            </a:xfrm>
            <a:custGeom>
              <a:rect b="b" l="l" r="r" t="t"/>
              <a:pathLst>
                <a:path extrusionOk="0" h="3649" w="1347">
                  <a:moveTo>
                    <a:pt x="681" y="1"/>
                  </a:moveTo>
                  <a:cubicBezTo>
                    <a:pt x="461" y="1"/>
                    <a:pt x="256" y="267"/>
                    <a:pt x="437" y="503"/>
                  </a:cubicBezTo>
                  <a:cubicBezTo>
                    <a:pt x="683" y="844"/>
                    <a:pt x="683" y="1299"/>
                    <a:pt x="437" y="1640"/>
                  </a:cubicBezTo>
                  <a:cubicBezTo>
                    <a:pt x="0" y="2190"/>
                    <a:pt x="0" y="2968"/>
                    <a:pt x="437" y="3537"/>
                  </a:cubicBezTo>
                  <a:cubicBezTo>
                    <a:pt x="501" y="3615"/>
                    <a:pt x="580" y="3648"/>
                    <a:pt x="658" y="3648"/>
                  </a:cubicBezTo>
                  <a:cubicBezTo>
                    <a:pt x="881" y="3648"/>
                    <a:pt x="1093" y="3382"/>
                    <a:pt x="911" y="3157"/>
                  </a:cubicBezTo>
                  <a:cubicBezTo>
                    <a:pt x="664" y="2816"/>
                    <a:pt x="664" y="2361"/>
                    <a:pt x="911" y="2020"/>
                  </a:cubicBezTo>
                  <a:cubicBezTo>
                    <a:pt x="1347" y="1470"/>
                    <a:pt x="1347" y="673"/>
                    <a:pt x="911" y="123"/>
                  </a:cubicBezTo>
                  <a:cubicBezTo>
                    <a:pt x="844" y="37"/>
                    <a:pt x="762" y="1"/>
                    <a:pt x="681"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38"/>
            <p:cNvSpPr/>
            <p:nvPr/>
          </p:nvSpPr>
          <p:spPr>
            <a:xfrm>
              <a:off x="6437463" y="1356125"/>
              <a:ext cx="33225" cy="91225"/>
            </a:xfrm>
            <a:custGeom>
              <a:rect b="b" l="l" r="r" t="t"/>
              <a:pathLst>
                <a:path extrusionOk="0" h="3649" w="1329">
                  <a:moveTo>
                    <a:pt x="681" y="1"/>
                  </a:moveTo>
                  <a:cubicBezTo>
                    <a:pt x="462" y="1"/>
                    <a:pt x="257" y="267"/>
                    <a:pt x="437" y="503"/>
                  </a:cubicBezTo>
                  <a:cubicBezTo>
                    <a:pt x="683" y="844"/>
                    <a:pt x="683" y="1299"/>
                    <a:pt x="437" y="1640"/>
                  </a:cubicBezTo>
                  <a:cubicBezTo>
                    <a:pt x="1" y="2190"/>
                    <a:pt x="1" y="2968"/>
                    <a:pt x="437" y="3537"/>
                  </a:cubicBezTo>
                  <a:cubicBezTo>
                    <a:pt x="501" y="3615"/>
                    <a:pt x="580" y="3648"/>
                    <a:pt x="658" y="3648"/>
                  </a:cubicBezTo>
                  <a:cubicBezTo>
                    <a:pt x="881" y="3648"/>
                    <a:pt x="1093" y="3382"/>
                    <a:pt x="911" y="3157"/>
                  </a:cubicBezTo>
                  <a:cubicBezTo>
                    <a:pt x="664" y="2816"/>
                    <a:pt x="664" y="2361"/>
                    <a:pt x="911" y="2020"/>
                  </a:cubicBezTo>
                  <a:cubicBezTo>
                    <a:pt x="1328" y="1470"/>
                    <a:pt x="1328" y="673"/>
                    <a:pt x="911" y="123"/>
                  </a:cubicBezTo>
                  <a:cubicBezTo>
                    <a:pt x="845" y="37"/>
                    <a:pt x="762" y="1"/>
                    <a:pt x="681"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38"/>
            <p:cNvSpPr/>
            <p:nvPr/>
          </p:nvSpPr>
          <p:spPr>
            <a:xfrm>
              <a:off x="6321338" y="1477225"/>
              <a:ext cx="389200" cy="265975"/>
            </a:xfrm>
            <a:custGeom>
              <a:rect b="b" l="l" r="r" t="t"/>
              <a:pathLst>
                <a:path extrusionOk="0" h="10639" w="15568">
                  <a:moveTo>
                    <a:pt x="8211" y="608"/>
                  </a:moveTo>
                  <a:lnTo>
                    <a:pt x="8211" y="1214"/>
                  </a:lnTo>
                  <a:lnTo>
                    <a:pt x="1821" y="1214"/>
                  </a:lnTo>
                  <a:cubicBezTo>
                    <a:pt x="1821" y="1025"/>
                    <a:pt x="1821" y="816"/>
                    <a:pt x="1821" y="608"/>
                  </a:cubicBezTo>
                  <a:close/>
                  <a:moveTo>
                    <a:pt x="11832" y="608"/>
                  </a:moveTo>
                  <a:lnTo>
                    <a:pt x="11832" y="911"/>
                  </a:lnTo>
                  <a:lnTo>
                    <a:pt x="11832" y="1214"/>
                  </a:lnTo>
                  <a:lnTo>
                    <a:pt x="8817" y="1214"/>
                  </a:lnTo>
                  <a:lnTo>
                    <a:pt x="8817" y="608"/>
                  </a:lnTo>
                  <a:close/>
                  <a:moveTo>
                    <a:pt x="12325" y="2409"/>
                  </a:moveTo>
                  <a:lnTo>
                    <a:pt x="12344" y="2428"/>
                  </a:lnTo>
                  <a:lnTo>
                    <a:pt x="13653" y="2428"/>
                  </a:lnTo>
                  <a:cubicBezTo>
                    <a:pt x="13653" y="2428"/>
                    <a:pt x="13653" y="2447"/>
                    <a:pt x="13653" y="2447"/>
                  </a:cubicBezTo>
                  <a:cubicBezTo>
                    <a:pt x="13558" y="3224"/>
                    <a:pt x="13216" y="4988"/>
                    <a:pt x="11699" y="5481"/>
                  </a:cubicBezTo>
                  <a:cubicBezTo>
                    <a:pt x="12022" y="4495"/>
                    <a:pt x="12230" y="3471"/>
                    <a:pt x="12325" y="2409"/>
                  </a:cubicBezTo>
                  <a:close/>
                  <a:moveTo>
                    <a:pt x="8514" y="3698"/>
                  </a:moveTo>
                  <a:lnTo>
                    <a:pt x="9424" y="4817"/>
                  </a:lnTo>
                  <a:lnTo>
                    <a:pt x="9424" y="6239"/>
                  </a:lnTo>
                  <a:lnTo>
                    <a:pt x="7604" y="6239"/>
                  </a:lnTo>
                  <a:lnTo>
                    <a:pt x="7604" y="4836"/>
                  </a:lnTo>
                  <a:lnTo>
                    <a:pt x="8514" y="3698"/>
                  </a:lnTo>
                  <a:close/>
                  <a:moveTo>
                    <a:pt x="13634" y="1214"/>
                  </a:moveTo>
                  <a:cubicBezTo>
                    <a:pt x="14354" y="1214"/>
                    <a:pt x="14923" y="1840"/>
                    <a:pt x="14847" y="2580"/>
                  </a:cubicBezTo>
                  <a:cubicBezTo>
                    <a:pt x="14657" y="4533"/>
                    <a:pt x="13406" y="6618"/>
                    <a:pt x="11131" y="6827"/>
                  </a:cubicBezTo>
                  <a:cubicBezTo>
                    <a:pt x="11244" y="6618"/>
                    <a:pt x="11339" y="6391"/>
                    <a:pt x="11434" y="6182"/>
                  </a:cubicBezTo>
                  <a:cubicBezTo>
                    <a:pt x="12249" y="6050"/>
                    <a:pt x="12951" y="5595"/>
                    <a:pt x="13425" y="4912"/>
                  </a:cubicBezTo>
                  <a:cubicBezTo>
                    <a:pt x="13899" y="4210"/>
                    <a:pt x="14183" y="3376"/>
                    <a:pt x="14259" y="2523"/>
                  </a:cubicBezTo>
                  <a:cubicBezTo>
                    <a:pt x="14296" y="2154"/>
                    <a:pt x="14028" y="1820"/>
                    <a:pt x="13664" y="1820"/>
                  </a:cubicBezTo>
                  <a:cubicBezTo>
                    <a:pt x="13654" y="1820"/>
                    <a:pt x="13644" y="1821"/>
                    <a:pt x="13634" y="1821"/>
                  </a:cubicBezTo>
                  <a:lnTo>
                    <a:pt x="12382" y="1821"/>
                  </a:lnTo>
                  <a:cubicBezTo>
                    <a:pt x="12382" y="1726"/>
                    <a:pt x="12401" y="1613"/>
                    <a:pt x="12401" y="1518"/>
                  </a:cubicBezTo>
                  <a:lnTo>
                    <a:pt x="12401" y="1537"/>
                  </a:lnTo>
                  <a:cubicBezTo>
                    <a:pt x="12401" y="1423"/>
                    <a:pt x="12420" y="1328"/>
                    <a:pt x="12420" y="1214"/>
                  </a:cubicBezTo>
                  <a:close/>
                  <a:moveTo>
                    <a:pt x="11794" y="1821"/>
                  </a:moveTo>
                  <a:lnTo>
                    <a:pt x="11756" y="2087"/>
                  </a:lnTo>
                  <a:cubicBezTo>
                    <a:pt x="11624" y="3755"/>
                    <a:pt x="11225" y="5519"/>
                    <a:pt x="10372" y="6960"/>
                  </a:cubicBezTo>
                  <a:cubicBezTo>
                    <a:pt x="10126" y="7339"/>
                    <a:pt x="9860" y="7699"/>
                    <a:pt x="9557" y="8041"/>
                  </a:cubicBezTo>
                  <a:lnTo>
                    <a:pt x="4077" y="8041"/>
                  </a:lnTo>
                  <a:lnTo>
                    <a:pt x="4001" y="7927"/>
                  </a:lnTo>
                  <a:cubicBezTo>
                    <a:pt x="3527" y="7396"/>
                    <a:pt x="2143" y="5784"/>
                    <a:pt x="1858" y="1821"/>
                  </a:cubicBezTo>
                  <a:lnTo>
                    <a:pt x="8211" y="1821"/>
                  </a:lnTo>
                  <a:lnTo>
                    <a:pt x="8211" y="3092"/>
                  </a:lnTo>
                  <a:lnTo>
                    <a:pt x="7073" y="4514"/>
                  </a:lnTo>
                  <a:cubicBezTo>
                    <a:pt x="7035" y="4571"/>
                    <a:pt x="6997" y="4627"/>
                    <a:pt x="6997" y="4703"/>
                  </a:cubicBezTo>
                  <a:lnTo>
                    <a:pt x="6997" y="6524"/>
                  </a:lnTo>
                  <a:cubicBezTo>
                    <a:pt x="6997" y="6675"/>
                    <a:pt x="7149" y="6827"/>
                    <a:pt x="7300" y="6827"/>
                  </a:cubicBezTo>
                  <a:lnTo>
                    <a:pt x="9727" y="6827"/>
                  </a:lnTo>
                  <a:cubicBezTo>
                    <a:pt x="9898" y="6827"/>
                    <a:pt x="10031" y="6675"/>
                    <a:pt x="10031" y="6524"/>
                  </a:cubicBezTo>
                  <a:lnTo>
                    <a:pt x="10031" y="4722"/>
                  </a:lnTo>
                  <a:cubicBezTo>
                    <a:pt x="10031" y="4646"/>
                    <a:pt x="10012" y="4590"/>
                    <a:pt x="9955" y="4533"/>
                  </a:cubicBezTo>
                  <a:lnTo>
                    <a:pt x="8817" y="3111"/>
                  </a:lnTo>
                  <a:lnTo>
                    <a:pt x="8817" y="1821"/>
                  </a:lnTo>
                  <a:close/>
                  <a:moveTo>
                    <a:pt x="12420" y="8647"/>
                  </a:moveTo>
                  <a:cubicBezTo>
                    <a:pt x="12401" y="8685"/>
                    <a:pt x="12401" y="8723"/>
                    <a:pt x="12382" y="8761"/>
                  </a:cubicBezTo>
                  <a:cubicBezTo>
                    <a:pt x="12192" y="9387"/>
                    <a:pt x="11605" y="10032"/>
                    <a:pt x="10941" y="10032"/>
                  </a:cubicBezTo>
                  <a:lnTo>
                    <a:pt x="2712" y="10032"/>
                  </a:lnTo>
                  <a:cubicBezTo>
                    <a:pt x="2048" y="10032"/>
                    <a:pt x="1441" y="9387"/>
                    <a:pt x="1271" y="8761"/>
                  </a:cubicBezTo>
                  <a:cubicBezTo>
                    <a:pt x="1252" y="8723"/>
                    <a:pt x="1233" y="8685"/>
                    <a:pt x="1214" y="8647"/>
                  </a:cubicBezTo>
                  <a:close/>
                  <a:moveTo>
                    <a:pt x="1517" y="1"/>
                  </a:moveTo>
                  <a:cubicBezTo>
                    <a:pt x="1347" y="1"/>
                    <a:pt x="1214" y="153"/>
                    <a:pt x="1214" y="304"/>
                  </a:cubicBezTo>
                  <a:cubicBezTo>
                    <a:pt x="1214" y="721"/>
                    <a:pt x="1214" y="1139"/>
                    <a:pt x="1233" y="1537"/>
                  </a:cubicBezTo>
                  <a:cubicBezTo>
                    <a:pt x="1460" y="5367"/>
                    <a:pt x="2655" y="7225"/>
                    <a:pt x="3300" y="8041"/>
                  </a:cubicBezTo>
                  <a:lnTo>
                    <a:pt x="304" y="8041"/>
                  </a:lnTo>
                  <a:cubicBezTo>
                    <a:pt x="133" y="8041"/>
                    <a:pt x="0" y="8173"/>
                    <a:pt x="0" y="8344"/>
                  </a:cubicBezTo>
                  <a:cubicBezTo>
                    <a:pt x="0" y="8515"/>
                    <a:pt x="133" y="8647"/>
                    <a:pt x="304" y="8647"/>
                  </a:cubicBezTo>
                  <a:cubicBezTo>
                    <a:pt x="474" y="8647"/>
                    <a:pt x="645" y="8761"/>
                    <a:pt x="702" y="8932"/>
                  </a:cubicBezTo>
                  <a:cubicBezTo>
                    <a:pt x="948" y="9823"/>
                    <a:pt x="1764" y="10638"/>
                    <a:pt x="2731" y="10638"/>
                  </a:cubicBezTo>
                  <a:lnTo>
                    <a:pt x="10941" y="10638"/>
                  </a:lnTo>
                  <a:cubicBezTo>
                    <a:pt x="11889" y="10638"/>
                    <a:pt x="12704" y="9823"/>
                    <a:pt x="12970" y="8932"/>
                  </a:cubicBezTo>
                  <a:cubicBezTo>
                    <a:pt x="13008" y="8761"/>
                    <a:pt x="13178" y="8647"/>
                    <a:pt x="13349" y="8647"/>
                  </a:cubicBezTo>
                  <a:cubicBezTo>
                    <a:pt x="13709" y="8609"/>
                    <a:pt x="13709" y="8078"/>
                    <a:pt x="13349" y="8041"/>
                  </a:cubicBezTo>
                  <a:lnTo>
                    <a:pt x="10353" y="8041"/>
                  </a:lnTo>
                  <a:cubicBezTo>
                    <a:pt x="10505" y="7851"/>
                    <a:pt x="10657" y="7642"/>
                    <a:pt x="10789" y="7434"/>
                  </a:cubicBezTo>
                  <a:cubicBezTo>
                    <a:pt x="10811" y="7434"/>
                    <a:pt x="10833" y="7434"/>
                    <a:pt x="10854" y="7434"/>
                  </a:cubicBezTo>
                  <a:cubicBezTo>
                    <a:pt x="12045" y="7434"/>
                    <a:pt x="13193" y="6925"/>
                    <a:pt x="13994" y="6050"/>
                  </a:cubicBezTo>
                  <a:cubicBezTo>
                    <a:pt x="14847" y="5102"/>
                    <a:pt x="15359" y="3907"/>
                    <a:pt x="15454" y="2637"/>
                  </a:cubicBezTo>
                  <a:cubicBezTo>
                    <a:pt x="15568" y="1556"/>
                    <a:pt x="14714" y="608"/>
                    <a:pt x="13634" y="608"/>
                  </a:cubicBezTo>
                  <a:lnTo>
                    <a:pt x="12439" y="608"/>
                  </a:lnTo>
                  <a:lnTo>
                    <a:pt x="12439" y="304"/>
                  </a:lnTo>
                  <a:cubicBezTo>
                    <a:pt x="12439" y="153"/>
                    <a:pt x="12306" y="1"/>
                    <a:pt x="1213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0" name="Google Shape;4300;p38"/>
          <p:cNvGrpSpPr/>
          <p:nvPr/>
        </p:nvGrpSpPr>
        <p:grpSpPr>
          <a:xfrm>
            <a:off x="925686" y="2293325"/>
            <a:ext cx="296094" cy="365746"/>
            <a:chOff x="7031913" y="1356000"/>
            <a:chExt cx="314325" cy="382100"/>
          </a:xfrm>
        </p:grpSpPr>
        <p:sp>
          <p:nvSpPr>
            <p:cNvPr id="4301" name="Google Shape;4301;p38"/>
            <p:cNvSpPr/>
            <p:nvPr/>
          </p:nvSpPr>
          <p:spPr>
            <a:xfrm>
              <a:off x="7040438" y="1472500"/>
              <a:ext cx="298675" cy="258375"/>
            </a:xfrm>
            <a:custGeom>
              <a:rect b="b" l="l" r="r" t="t"/>
              <a:pathLst>
                <a:path extrusionOk="0" h="10335" w="11947">
                  <a:moveTo>
                    <a:pt x="2390" y="0"/>
                  </a:moveTo>
                  <a:lnTo>
                    <a:pt x="1" y="2977"/>
                  </a:lnTo>
                  <a:lnTo>
                    <a:pt x="5974" y="10334"/>
                  </a:lnTo>
                  <a:lnTo>
                    <a:pt x="11947" y="2977"/>
                  </a:lnTo>
                  <a:lnTo>
                    <a:pt x="9557" y="0"/>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38"/>
            <p:cNvSpPr/>
            <p:nvPr/>
          </p:nvSpPr>
          <p:spPr>
            <a:xfrm>
              <a:off x="7179813" y="1539325"/>
              <a:ext cx="19925" cy="15200"/>
            </a:xfrm>
            <a:custGeom>
              <a:rect b="b" l="l" r="r" t="t"/>
              <a:pathLst>
                <a:path extrusionOk="0" h="608" w="797">
                  <a:moveTo>
                    <a:pt x="399" y="1"/>
                  </a:moveTo>
                  <a:cubicBezTo>
                    <a:pt x="1" y="1"/>
                    <a:pt x="1" y="608"/>
                    <a:pt x="399" y="608"/>
                  </a:cubicBezTo>
                  <a:cubicBezTo>
                    <a:pt x="797" y="608"/>
                    <a:pt x="797" y="1"/>
                    <a:pt x="399"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38"/>
            <p:cNvSpPr/>
            <p:nvPr/>
          </p:nvSpPr>
          <p:spPr>
            <a:xfrm>
              <a:off x="7182188" y="1356000"/>
              <a:ext cx="14725" cy="64250"/>
            </a:xfrm>
            <a:custGeom>
              <a:rect b="b" l="l" r="r" t="t"/>
              <a:pathLst>
                <a:path extrusionOk="0" h="2570" w="589">
                  <a:moveTo>
                    <a:pt x="294" y="0"/>
                  </a:moveTo>
                  <a:cubicBezTo>
                    <a:pt x="147" y="0"/>
                    <a:pt x="0" y="100"/>
                    <a:pt x="0" y="299"/>
                  </a:cubicBezTo>
                  <a:lnTo>
                    <a:pt x="0" y="2271"/>
                  </a:lnTo>
                  <a:cubicBezTo>
                    <a:pt x="0" y="2470"/>
                    <a:pt x="147" y="2570"/>
                    <a:pt x="294" y="2570"/>
                  </a:cubicBezTo>
                  <a:cubicBezTo>
                    <a:pt x="441" y="2570"/>
                    <a:pt x="588" y="2470"/>
                    <a:pt x="588" y="2271"/>
                  </a:cubicBezTo>
                  <a:lnTo>
                    <a:pt x="588" y="299"/>
                  </a:lnTo>
                  <a:cubicBezTo>
                    <a:pt x="588" y="100"/>
                    <a:pt x="441" y="0"/>
                    <a:pt x="294"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38"/>
            <p:cNvSpPr/>
            <p:nvPr/>
          </p:nvSpPr>
          <p:spPr>
            <a:xfrm>
              <a:off x="7063863" y="1391000"/>
              <a:ext cx="41550" cy="54025"/>
            </a:xfrm>
            <a:custGeom>
              <a:rect b="b" l="l" r="r" t="t"/>
              <a:pathLst>
                <a:path extrusionOk="0" h="2161" w="1662">
                  <a:moveTo>
                    <a:pt x="420" y="1"/>
                  </a:moveTo>
                  <a:cubicBezTo>
                    <a:pt x="209" y="1"/>
                    <a:pt x="1" y="218"/>
                    <a:pt x="145" y="454"/>
                  </a:cubicBezTo>
                  <a:lnTo>
                    <a:pt x="1036" y="2009"/>
                  </a:lnTo>
                  <a:cubicBezTo>
                    <a:pt x="1099" y="2110"/>
                    <a:pt x="1196" y="2161"/>
                    <a:pt x="1298" y="2161"/>
                  </a:cubicBezTo>
                  <a:cubicBezTo>
                    <a:pt x="1350" y="2161"/>
                    <a:pt x="1402" y="2148"/>
                    <a:pt x="1453" y="2123"/>
                  </a:cubicBezTo>
                  <a:cubicBezTo>
                    <a:pt x="1605" y="2047"/>
                    <a:pt x="1662" y="1857"/>
                    <a:pt x="1567" y="1705"/>
                  </a:cubicBezTo>
                  <a:lnTo>
                    <a:pt x="676" y="151"/>
                  </a:lnTo>
                  <a:cubicBezTo>
                    <a:pt x="611" y="45"/>
                    <a:pt x="515" y="1"/>
                    <a:pt x="420"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38"/>
            <p:cNvSpPr/>
            <p:nvPr/>
          </p:nvSpPr>
          <p:spPr>
            <a:xfrm>
              <a:off x="7272913" y="1391175"/>
              <a:ext cx="42250" cy="53800"/>
            </a:xfrm>
            <a:custGeom>
              <a:rect b="b" l="l" r="r" t="t"/>
              <a:pathLst>
                <a:path extrusionOk="0" h="2152" w="1690">
                  <a:moveTo>
                    <a:pt x="1287" y="0"/>
                  </a:moveTo>
                  <a:cubicBezTo>
                    <a:pt x="1192" y="0"/>
                    <a:pt x="1096" y="47"/>
                    <a:pt x="1036" y="163"/>
                  </a:cubicBezTo>
                  <a:lnTo>
                    <a:pt x="145" y="1698"/>
                  </a:lnTo>
                  <a:cubicBezTo>
                    <a:pt x="1" y="1934"/>
                    <a:pt x="209" y="2151"/>
                    <a:pt x="414" y="2151"/>
                  </a:cubicBezTo>
                  <a:cubicBezTo>
                    <a:pt x="506" y="2151"/>
                    <a:pt x="598" y="2108"/>
                    <a:pt x="657" y="2002"/>
                  </a:cubicBezTo>
                  <a:lnTo>
                    <a:pt x="1548" y="447"/>
                  </a:lnTo>
                  <a:cubicBezTo>
                    <a:pt x="1690" y="215"/>
                    <a:pt x="1489" y="0"/>
                    <a:pt x="1287"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38"/>
            <p:cNvSpPr/>
            <p:nvPr/>
          </p:nvSpPr>
          <p:spPr>
            <a:xfrm>
              <a:off x="7031913" y="1464900"/>
              <a:ext cx="314325" cy="273200"/>
            </a:xfrm>
            <a:custGeom>
              <a:rect b="b" l="l" r="r" t="t"/>
              <a:pathLst>
                <a:path extrusionOk="0" h="10928" w="12573">
                  <a:moveTo>
                    <a:pt x="5670" y="589"/>
                  </a:moveTo>
                  <a:lnTo>
                    <a:pt x="3888" y="2712"/>
                  </a:lnTo>
                  <a:lnTo>
                    <a:pt x="3148" y="589"/>
                  </a:lnTo>
                  <a:close/>
                  <a:moveTo>
                    <a:pt x="9481" y="589"/>
                  </a:moveTo>
                  <a:lnTo>
                    <a:pt x="8761" y="2712"/>
                  </a:lnTo>
                  <a:lnTo>
                    <a:pt x="6959" y="589"/>
                  </a:lnTo>
                  <a:close/>
                  <a:moveTo>
                    <a:pt x="2617" y="911"/>
                  </a:moveTo>
                  <a:lnTo>
                    <a:pt x="3319" y="2978"/>
                  </a:lnTo>
                  <a:lnTo>
                    <a:pt x="949" y="2978"/>
                  </a:lnTo>
                  <a:lnTo>
                    <a:pt x="2617" y="911"/>
                  </a:lnTo>
                  <a:close/>
                  <a:moveTo>
                    <a:pt x="9993" y="911"/>
                  </a:moveTo>
                  <a:lnTo>
                    <a:pt x="11643" y="2978"/>
                  </a:lnTo>
                  <a:lnTo>
                    <a:pt x="9273" y="2978"/>
                  </a:lnTo>
                  <a:lnTo>
                    <a:pt x="9993" y="911"/>
                  </a:lnTo>
                  <a:close/>
                  <a:moveTo>
                    <a:pt x="3565" y="3585"/>
                  </a:moveTo>
                  <a:lnTo>
                    <a:pt x="5480" y="9121"/>
                  </a:lnTo>
                  <a:lnTo>
                    <a:pt x="968" y="3585"/>
                  </a:lnTo>
                  <a:close/>
                  <a:moveTo>
                    <a:pt x="11662" y="3585"/>
                  </a:moveTo>
                  <a:lnTo>
                    <a:pt x="7149" y="9121"/>
                  </a:lnTo>
                  <a:lnTo>
                    <a:pt x="9064" y="3585"/>
                  </a:lnTo>
                  <a:close/>
                  <a:moveTo>
                    <a:pt x="6315" y="759"/>
                  </a:moveTo>
                  <a:lnTo>
                    <a:pt x="8211" y="2978"/>
                  </a:lnTo>
                  <a:lnTo>
                    <a:pt x="7509" y="2978"/>
                  </a:lnTo>
                  <a:cubicBezTo>
                    <a:pt x="7111" y="2978"/>
                    <a:pt x="7111" y="3585"/>
                    <a:pt x="7509" y="3585"/>
                  </a:cubicBezTo>
                  <a:lnTo>
                    <a:pt x="8438" y="3585"/>
                  </a:lnTo>
                  <a:lnTo>
                    <a:pt x="6315" y="9728"/>
                  </a:lnTo>
                  <a:lnTo>
                    <a:pt x="4172" y="3585"/>
                  </a:lnTo>
                  <a:lnTo>
                    <a:pt x="5120" y="3585"/>
                  </a:lnTo>
                  <a:cubicBezTo>
                    <a:pt x="5518" y="3585"/>
                    <a:pt x="5518" y="2978"/>
                    <a:pt x="5120" y="2978"/>
                  </a:cubicBezTo>
                  <a:lnTo>
                    <a:pt x="4419" y="2978"/>
                  </a:lnTo>
                  <a:lnTo>
                    <a:pt x="6315" y="759"/>
                  </a:lnTo>
                  <a:close/>
                  <a:moveTo>
                    <a:pt x="2712" y="1"/>
                  </a:moveTo>
                  <a:cubicBezTo>
                    <a:pt x="2636" y="1"/>
                    <a:pt x="2541" y="39"/>
                    <a:pt x="2484" y="115"/>
                  </a:cubicBezTo>
                  <a:lnTo>
                    <a:pt x="95" y="3092"/>
                  </a:lnTo>
                  <a:cubicBezTo>
                    <a:pt x="1" y="3205"/>
                    <a:pt x="1" y="3357"/>
                    <a:pt x="95" y="3471"/>
                  </a:cubicBezTo>
                  <a:lnTo>
                    <a:pt x="6068" y="10828"/>
                  </a:lnTo>
                  <a:cubicBezTo>
                    <a:pt x="6135" y="10894"/>
                    <a:pt x="6220" y="10927"/>
                    <a:pt x="6305" y="10927"/>
                  </a:cubicBezTo>
                  <a:cubicBezTo>
                    <a:pt x="6391" y="10927"/>
                    <a:pt x="6476" y="10894"/>
                    <a:pt x="6542" y="10828"/>
                  </a:cubicBezTo>
                  <a:lnTo>
                    <a:pt x="12515" y="3471"/>
                  </a:lnTo>
                  <a:cubicBezTo>
                    <a:pt x="12553" y="3414"/>
                    <a:pt x="12572" y="3357"/>
                    <a:pt x="12572" y="3281"/>
                  </a:cubicBezTo>
                  <a:cubicBezTo>
                    <a:pt x="12572" y="3224"/>
                    <a:pt x="12553" y="3148"/>
                    <a:pt x="12515" y="3092"/>
                  </a:cubicBezTo>
                  <a:lnTo>
                    <a:pt x="10126" y="115"/>
                  </a:lnTo>
                  <a:cubicBezTo>
                    <a:pt x="10069" y="39"/>
                    <a:pt x="9974" y="1"/>
                    <a:pt x="9879"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7" name="Google Shape;4307;p38"/>
          <p:cNvGrpSpPr/>
          <p:nvPr/>
        </p:nvGrpSpPr>
        <p:grpSpPr>
          <a:xfrm>
            <a:off x="889623" y="3096187"/>
            <a:ext cx="365748" cy="325139"/>
            <a:chOff x="1329238" y="2199425"/>
            <a:chExt cx="532850" cy="473825"/>
          </a:xfrm>
        </p:grpSpPr>
        <p:sp>
          <p:nvSpPr>
            <p:cNvPr id="4308" name="Google Shape;4308;p38"/>
            <p:cNvSpPr/>
            <p:nvPr/>
          </p:nvSpPr>
          <p:spPr>
            <a:xfrm>
              <a:off x="1595638" y="2436200"/>
              <a:ext cx="253650" cy="227100"/>
            </a:xfrm>
            <a:custGeom>
              <a:rect b="b" l="l" r="r" t="t"/>
              <a:pathLst>
                <a:path extrusionOk="0" h="9084" w="10146">
                  <a:moveTo>
                    <a:pt x="5064" y="1"/>
                  </a:moveTo>
                  <a:lnTo>
                    <a:pt x="1" y="9083"/>
                  </a:lnTo>
                  <a:lnTo>
                    <a:pt x="10145" y="9083"/>
                  </a:lnTo>
                  <a:lnTo>
                    <a:pt x="5064"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38"/>
            <p:cNvSpPr/>
            <p:nvPr/>
          </p:nvSpPr>
          <p:spPr>
            <a:xfrm>
              <a:off x="1467663" y="2209625"/>
              <a:ext cx="253625" cy="226600"/>
            </a:xfrm>
            <a:custGeom>
              <a:rect b="b" l="l" r="r" t="t"/>
              <a:pathLst>
                <a:path extrusionOk="0" h="9064" w="10145">
                  <a:moveTo>
                    <a:pt x="5082" y="0"/>
                  </a:moveTo>
                  <a:lnTo>
                    <a:pt x="0" y="9064"/>
                  </a:lnTo>
                  <a:lnTo>
                    <a:pt x="10145" y="9064"/>
                  </a:lnTo>
                  <a:lnTo>
                    <a:pt x="5082"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38"/>
            <p:cNvSpPr/>
            <p:nvPr/>
          </p:nvSpPr>
          <p:spPr>
            <a:xfrm>
              <a:off x="1468613" y="2436200"/>
              <a:ext cx="253625" cy="227100"/>
            </a:xfrm>
            <a:custGeom>
              <a:rect b="b" l="l" r="r" t="t"/>
              <a:pathLst>
                <a:path extrusionOk="0" h="9084" w="10145">
                  <a:moveTo>
                    <a:pt x="0" y="1"/>
                  </a:moveTo>
                  <a:lnTo>
                    <a:pt x="5082" y="9083"/>
                  </a:lnTo>
                  <a:lnTo>
                    <a:pt x="10145"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38"/>
            <p:cNvSpPr/>
            <p:nvPr/>
          </p:nvSpPr>
          <p:spPr>
            <a:xfrm>
              <a:off x="1342038" y="2436200"/>
              <a:ext cx="253625" cy="227100"/>
            </a:xfrm>
            <a:custGeom>
              <a:rect b="b" l="l" r="r" t="t"/>
              <a:pathLst>
                <a:path extrusionOk="0" h="9084" w="10145">
                  <a:moveTo>
                    <a:pt x="5063" y="1"/>
                  </a:moveTo>
                  <a:lnTo>
                    <a:pt x="0" y="9083"/>
                  </a:lnTo>
                  <a:lnTo>
                    <a:pt x="10145" y="9083"/>
                  </a:lnTo>
                  <a:lnTo>
                    <a:pt x="5063" y="1"/>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38"/>
            <p:cNvSpPr/>
            <p:nvPr/>
          </p:nvSpPr>
          <p:spPr>
            <a:xfrm>
              <a:off x="1725538" y="2528875"/>
              <a:ext cx="23725" cy="20650"/>
            </a:xfrm>
            <a:custGeom>
              <a:rect b="b" l="l" r="r" t="t"/>
              <a:pathLst>
                <a:path extrusionOk="0" h="826" w="949">
                  <a:moveTo>
                    <a:pt x="413" y="0"/>
                  </a:moveTo>
                  <a:cubicBezTo>
                    <a:pt x="201" y="0"/>
                    <a:pt x="0" y="170"/>
                    <a:pt x="0" y="428"/>
                  </a:cubicBezTo>
                  <a:cubicBezTo>
                    <a:pt x="0" y="655"/>
                    <a:pt x="171" y="826"/>
                    <a:pt x="399" y="826"/>
                  </a:cubicBezTo>
                  <a:cubicBezTo>
                    <a:pt x="778" y="826"/>
                    <a:pt x="948" y="390"/>
                    <a:pt x="702" y="124"/>
                  </a:cubicBezTo>
                  <a:cubicBezTo>
                    <a:pt x="616" y="39"/>
                    <a:pt x="513" y="0"/>
                    <a:pt x="413"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38"/>
            <p:cNvSpPr/>
            <p:nvPr/>
          </p:nvSpPr>
          <p:spPr>
            <a:xfrm>
              <a:off x="1329238" y="2199425"/>
              <a:ext cx="532850" cy="473825"/>
            </a:xfrm>
            <a:custGeom>
              <a:rect b="b" l="l" r="r" t="t"/>
              <a:pathLst>
                <a:path extrusionOk="0" h="18953" w="21314">
                  <a:moveTo>
                    <a:pt x="10657" y="1243"/>
                  </a:moveTo>
                  <a:lnTo>
                    <a:pt x="15018" y="9074"/>
                  </a:lnTo>
                  <a:lnTo>
                    <a:pt x="6277" y="9074"/>
                  </a:lnTo>
                  <a:lnTo>
                    <a:pt x="10657" y="1243"/>
                  </a:lnTo>
                  <a:close/>
                  <a:moveTo>
                    <a:pt x="15037" y="9908"/>
                  </a:moveTo>
                  <a:lnTo>
                    <a:pt x="10657" y="17720"/>
                  </a:lnTo>
                  <a:lnTo>
                    <a:pt x="6277" y="9908"/>
                  </a:lnTo>
                  <a:close/>
                  <a:moveTo>
                    <a:pt x="5575" y="10306"/>
                  </a:moveTo>
                  <a:lnTo>
                    <a:pt x="9936" y="18137"/>
                  </a:lnTo>
                  <a:lnTo>
                    <a:pt x="1214" y="18137"/>
                  </a:lnTo>
                  <a:lnTo>
                    <a:pt x="5575" y="10306"/>
                  </a:lnTo>
                  <a:close/>
                  <a:moveTo>
                    <a:pt x="15720" y="10325"/>
                  </a:moveTo>
                  <a:lnTo>
                    <a:pt x="20081" y="18137"/>
                  </a:lnTo>
                  <a:lnTo>
                    <a:pt x="11358" y="18137"/>
                  </a:lnTo>
                  <a:lnTo>
                    <a:pt x="15720" y="10325"/>
                  </a:lnTo>
                  <a:close/>
                  <a:moveTo>
                    <a:pt x="10657" y="1"/>
                  </a:moveTo>
                  <a:cubicBezTo>
                    <a:pt x="10519" y="1"/>
                    <a:pt x="10382" y="67"/>
                    <a:pt x="10297" y="200"/>
                  </a:cubicBezTo>
                  <a:lnTo>
                    <a:pt x="152" y="18346"/>
                  </a:lnTo>
                  <a:cubicBezTo>
                    <a:pt x="1" y="18611"/>
                    <a:pt x="190" y="18953"/>
                    <a:pt x="512" y="18953"/>
                  </a:cubicBezTo>
                  <a:lnTo>
                    <a:pt x="20801" y="18953"/>
                  </a:lnTo>
                  <a:cubicBezTo>
                    <a:pt x="21105" y="18953"/>
                    <a:pt x="21313" y="18611"/>
                    <a:pt x="21162" y="18346"/>
                  </a:cubicBezTo>
                  <a:lnTo>
                    <a:pt x="11017" y="200"/>
                  </a:lnTo>
                  <a:cubicBezTo>
                    <a:pt x="10932" y="67"/>
                    <a:pt x="10794" y="1"/>
                    <a:pt x="10657"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38"/>
            <p:cNvSpPr/>
            <p:nvPr/>
          </p:nvSpPr>
          <p:spPr>
            <a:xfrm>
              <a:off x="1740963" y="2565875"/>
              <a:ext cx="52125" cy="66350"/>
            </a:xfrm>
            <a:custGeom>
              <a:rect b="b" l="l" r="r" t="t"/>
              <a:pathLst>
                <a:path extrusionOk="0" h="2654" w="2085">
                  <a:moveTo>
                    <a:pt x="549" y="1"/>
                  </a:moveTo>
                  <a:cubicBezTo>
                    <a:pt x="272" y="1"/>
                    <a:pt x="0" y="282"/>
                    <a:pt x="180" y="616"/>
                  </a:cubicBezTo>
                  <a:lnTo>
                    <a:pt x="180" y="597"/>
                  </a:lnTo>
                  <a:lnTo>
                    <a:pt x="1185" y="2436"/>
                  </a:lnTo>
                  <a:cubicBezTo>
                    <a:pt x="1270" y="2590"/>
                    <a:pt x="1404" y="2654"/>
                    <a:pt x="1536" y="2654"/>
                  </a:cubicBezTo>
                  <a:cubicBezTo>
                    <a:pt x="1813" y="2654"/>
                    <a:pt x="2085" y="2372"/>
                    <a:pt x="1905" y="2038"/>
                  </a:cubicBezTo>
                  <a:lnTo>
                    <a:pt x="900" y="218"/>
                  </a:lnTo>
                  <a:cubicBezTo>
                    <a:pt x="815" y="65"/>
                    <a:pt x="681" y="1"/>
                    <a:pt x="549"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5" name="Google Shape;4315;p38"/>
          <p:cNvGrpSpPr/>
          <p:nvPr/>
        </p:nvGrpSpPr>
        <p:grpSpPr>
          <a:xfrm>
            <a:off x="902654" y="3862165"/>
            <a:ext cx="342168" cy="365769"/>
            <a:chOff x="1898088" y="2292925"/>
            <a:chExt cx="269275" cy="285400"/>
          </a:xfrm>
        </p:grpSpPr>
        <p:sp>
          <p:nvSpPr>
            <p:cNvPr id="4316" name="Google Shape;4316;p38"/>
            <p:cNvSpPr/>
            <p:nvPr/>
          </p:nvSpPr>
          <p:spPr>
            <a:xfrm>
              <a:off x="1906138" y="2448525"/>
              <a:ext cx="152675" cy="124125"/>
            </a:xfrm>
            <a:custGeom>
              <a:rect b="b" l="l" r="r" t="t"/>
              <a:pathLst>
                <a:path extrusionOk="0" h="4965" w="6107">
                  <a:moveTo>
                    <a:pt x="475" y="1"/>
                  </a:moveTo>
                  <a:cubicBezTo>
                    <a:pt x="228" y="1556"/>
                    <a:pt x="1" y="2371"/>
                    <a:pt x="551" y="3414"/>
                  </a:cubicBezTo>
                  <a:cubicBezTo>
                    <a:pt x="1072" y="4447"/>
                    <a:pt x="2067" y="4964"/>
                    <a:pt x="3061" y="4964"/>
                  </a:cubicBezTo>
                  <a:cubicBezTo>
                    <a:pt x="4054" y="4964"/>
                    <a:pt x="5044" y="4447"/>
                    <a:pt x="5556" y="3414"/>
                  </a:cubicBezTo>
                  <a:cubicBezTo>
                    <a:pt x="6106" y="2409"/>
                    <a:pt x="5879" y="1575"/>
                    <a:pt x="5651" y="1"/>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38"/>
            <p:cNvSpPr/>
            <p:nvPr/>
          </p:nvSpPr>
          <p:spPr>
            <a:xfrm>
              <a:off x="1918463" y="2371750"/>
              <a:ext cx="129925" cy="111900"/>
            </a:xfrm>
            <a:custGeom>
              <a:rect b="b" l="l" r="r" t="t"/>
              <a:pathLst>
                <a:path extrusionOk="0" h="4476" w="5197">
                  <a:moveTo>
                    <a:pt x="2390" y="0"/>
                  </a:moveTo>
                  <a:cubicBezTo>
                    <a:pt x="1233" y="0"/>
                    <a:pt x="266" y="872"/>
                    <a:pt x="152" y="2010"/>
                  </a:cubicBezTo>
                  <a:cubicBezTo>
                    <a:pt x="96" y="2408"/>
                    <a:pt x="58" y="2769"/>
                    <a:pt x="1" y="3072"/>
                  </a:cubicBezTo>
                  <a:cubicBezTo>
                    <a:pt x="702" y="3736"/>
                    <a:pt x="1612" y="4475"/>
                    <a:pt x="2598" y="4475"/>
                  </a:cubicBezTo>
                  <a:cubicBezTo>
                    <a:pt x="3584" y="4475"/>
                    <a:pt x="4495" y="3736"/>
                    <a:pt x="5196" y="3072"/>
                  </a:cubicBezTo>
                  <a:cubicBezTo>
                    <a:pt x="5139" y="2750"/>
                    <a:pt x="5101" y="2408"/>
                    <a:pt x="5044" y="2010"/>
                  </a:cubicBezTo>
                  <a:cubicBezTo>
                    <a:pt x="4931" y="872"/>
                    <a:pt x="3964" y="0"/>
                    <a:pt x="2807" y="0"/>
                  </a:cubicBez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38"/>
            <p:cNvSpPr/>
            <p:nvPr/>
          </p:nvSpPr>
          <p:spPr>
            <a:xfrm>
              <a:off x="1972513" y="2399700"/>
              <a:ext cx="22300" cy="44725"/>
            </a:xfrm>
            <a:custGeom>
              <a:rect b="b" l="l" r="r" t="t"/>
              <a:pathLst>
                <a:path extrusionOk="0" h="1789" w="892">
                  <a:moveTo>
                    <a:pt x="446" y="1"/>
                  </a:moveTo>
                  <a:cubicBezTo>
                    <a:pt x="223" y="1"/>
                    <a:pt x="0" y="153"/>
                    <a:pt x="0" y="456"/>
                  </a:cubicBezTo>
                  <a:lnTo>
                    <a:pt x="0" y="1347"/>
                  </a:lnTo>
                  <a:cubicBezTo>
                    <a:pt x="0" y="1641"/>
                    <a:pt x="223" y="1788"/>
                    <a:pt x="446" y="1788"/>
                  </a:cubicBezTo>
                  <a:cubicBezTo>
                    <a:pt x="669" y="1788"/>
                    <a:pt x="891" y="1641"/>
                    <a:pt x="891" y="1347"/>
                  </a:cubicBezTo>
                  <a:lnTo>
                    <a:pt x="891" y="456"/>
                  </a:lnTo>
                  <a:cubicBezTo>
                    <a:pt x="891" y="153"/>
                    <a:pt x="669" y="1"/>
                    <a:pt x="446" y="1"/>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p>
          </p:txBody>
        </p:sp>
        <p:sp>
          <p:nvSpPr>
            <p:cNvPr id="4319" name="Google Shape;4319;p38"/>
            <p:cNvSpPr/>
            <p:nvPr/>
          </p:nvSpPr>
          <p:spPr>
            <a:xfrm>
              <a:off x="2027963" y="2489175"/>
              <a:ext cx="13300" cy="11050"/>
            </a:xfrm>
            <a:custGeom>
              <a:rect b="b" l="l" r="r" t="t"/>
              <a:pathLst>
                <a:path extrusionOk="0" h="442" w="532">
                  <a:moveTo>
                    <a:pt x="229" y="1"/>
                  </a:moveTo>
                  <a:cubicBezTo>
                    <a:pt x="114" y="1"/>
                    <a:pt x="1" y="86"/>
                    <a:pt x="1" y="214"/>
                  </a:cubicBezTo>
                  <a:cubicBezTo>
                    <a:pt x="1" y="347"/>
                    <a:pt x="96" y="442"/>
                    <a:pt x="228" y="442"/>
                  </a:cubicBezTo>
                  <a:cubicBezTo>
                    <a:pt x="418" y="442"/>
                    <a:pt x="532" y="195"/>
                    <a:pt x="380" y="62"/>
                  </a:cubicBezTo>
                  <a:cubicBezTo>
                    <a:pt x="337" y="20"/>
                    <a:pt x="283" y="1"/>
                    <a:pt x="229"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38"/>
            <p:cNvSpPr/>
            <p:nvPr/>
          </p:nvSpPr>
          <p:spPr>
            <a:xfrm>
              <a:off x="1898088" y="2292925"/>
              <a:ext cx="269275" cy="285400"/>
            </a:xfrm>
            <a:custGeom>
              <a:rect b="b" l="l" r="r" t="t"/>
              <a:pathLst>
                <a:path extrusionOk="0" h="11416" w="10771">
                  <a:moveTo>
                    <a:pt x="3413" y="4499"/>
                  </a:moveTo>
                  <a:cubicBezTo>
                    <a:pt x="3527" y="4499"/>
                    <a:pt x="3641" y="4594"/>
                    <a:pt x="3641" y="4727"/>
                  </a:cubicBezTo>
                  <a:lnTo>
                    <a:pt x="3641" y="5618"/>
                  </a:lnTo>
                  <a:cubicBezTo>
                    <a:pt x="3641" y="5760"/>
                    <a:pt x="3527" y="5831"/>
                    <a:pt x="3413" y="5831"/>
                  </a:cubicBezTo>
                  <a:cubicBezTo>
                    <a:pt x="3300" y="5831"/>
                    <a:pt x="3186" y="5760"/>
                    <a:pt x="3186" y="5618"/>
                  </a:cubicBezTo>
                  <a:lnTo>
                    <a:pt x="3186" y="4727"/>
                  </a:lnTo>
                  <a:cubicBezTo>
                    <a:pt x="3186" y="4594"/>
                    <a:pt x="3300" y="4499"/>
                    <a:pt x="3413" y="4499"/>
                  </a:cubicBezTo>
                  <a:close/>
                  <a:moveTo>
                    <a:pt x="3186" y="3381"/>
                  </a:moveTo>
                  <a:lnTo>
                    <a:pt x="3186" y="4063"/>
                  </a:lnTo>
                  <a:cubicBezTo>
                    <a:pt x="3186" y="4063"/>
                    <a:pt x="3186" y="4082"/>
                    <a:pt x="3186" y="4082"/>
                  </a:cubicBezTo>
                  <a:cubicBezTo>
                    <a:pt x="2920" y="4177"/>
                    <a:pt x="2750" y="4443"/>
                    <a:pt x="2750" y="4727"/>
                  </a:cubicBezTo>
                  <a:lnTo>
                    <a:pt x="2750" y="5618"/>
                  </a:lnTo>
                  <a:cubicBezTo>
                    <a:pt x="2750" y="5903"/>
                    <a:pt x="2920" y="6149"/>
                    <a:pt x="3186" y="6244"/>
                  </a:cubicBezTo>
                  <a:lnTo>
                    <a:pt x="3186" y="7382"/>
                  </a:lnTo>
                  <a:cubicBezTo>
                    <a:pt x="2408" y="7287"/>
                    <a:pt x="1688" y="6718"/>
                    <a:pt x="1062" y="6149"/>
                  </a:cubicBezTo>
                  <a:cubicBezTo>
                    <a:pt x="1100" y="5808"/>
                    <a:pt x="1138" y="5504"/>
                    <a:pt x="1176" y="5201"/>
                  </a:cubicBezTo>
                  <a:cubicBezTo>
                    <a:pt x="1290" y="4158"/>
                    <a:pt x="2162" y="3381"/>
                    <a:pt x="3186" y="3381"/>
                  </a:cubicBezTo>
                  <a:close/>
                  <a:moveTo>
                    <a:pt x="3641" y="3381"/>
                  </a:moveTo>
                  <a:cubicBezTo>
                    <a:pt x="4665" y="3381"/>
                    <a:pt x="5537" y="4158"/>
                    <a:pt x="5651" y="5182"/>
                  </a:cubicBezTo>
                  <a:lnTo>
                    <a:pt x="5651" y="5201"/>
                  </a:lnTo>
                  <a:cubicBezTo>
                    <a:pt x="5689" y="5504"/>
                    <a:pt x="5727" y="5808"/>
                    <a:pt x="5765" y="6149"/>
                  </a:cubicBezTo>
                  <a:cubicBezTo>
                    <a:pt x="5139" y="6718"/>
                    <a:pt x="4418" y="7287"/>
                    <a:pt x="3641" y="7382"/>
                  </a:cubicBezTo>
                  <a:lnTo>
                    <a:pt x="3641" y="6244"/>
                  </a:lnTo>
                  <a:cubicBezTo>
                    <a:pt x="3906" y="6149"/>
                    <a:pt x="4077" y="5884"/>
                    <a:pt x="4077" y="5599"/>
                  </a:cubicBezTo>
                  <a:lnTo>
                    <a:pt x="4077" y="4708"/>
                  </a:lnTo>
                  <a:cubicBezTo>
                    <a:pt x="4077" y="4424"/>
                    <a:pt x="3906" y="4177"/>
                    <a:pt x="3641" y="4082"/>
                  </a:cubicBezTo>
                  <a:cubicBezTo>
                    <a:pt x="3641" y="4063"/>
                    <a:pt x="3641" y="4063"/>
                    <a:pt x="3641" y="4044"/>
                  </a:cubicBezTo>
                  <a:lnTo>
                    <a:pt x="3641" y="3381"/>
                  </a:lnTo>
                  <a:close/>
                  <a:moveTo>
                    <a:pt x="986" y="6680"/>
                  </a:moveTo>
                  <a:lnTo>
                    <a:pt x="986" y="6680"/>
                  </a:lnTo>
                  <a:cubicBezTo>
                    <a:pt x="1688" y="7287"/>
                    <a:pt x="2503" y="7837"/>
                    <a:pt x="3413" y="7837"/>
                  </a:cubicBezTo>
                  <a:cubicBezTo>
                    <a:pt x="4324" y="7837"/>
                    <a:pt x="5158" y="7287"/>
                    <a:pt x="5859" y="6680"/>
                  </a:cubicBezTo>
                  <a:lnTo>
                    <a:pt x="5859" y="6680"/>
                  </a:lnTo>
                  <a:cubicBezTo>
                    <a:pt x="6049" y="7950"/>
                    <a:pt x="6182" y="8671"/>
                    <a:pt x="5727" y="9524"/>
                  </a:cubicBezTo>
                  <a:cubicBezTo>
                    <a:pt x="5253" y="10482"/>
                    <a:pt x="4333" y="10961"/>
                    <a:pt x="3413" y="10961"/>
                  </a:cubicBezTo>
                  <a:cubicBezTo>
                    <a:pt x="2494" y="10961"/>
                    <a:pt x="1574" y="10482"/>
                    <a:pt x="1100" y="9524"/>
                  </a:cubicBezTo>
                  <a:cubicBezTo>
                    <a:pt x="626" y="8652"/>
                    <a:pt x="797" y="7875"/>
                    <a:pt x="986" y="6680"/>
                  </a:cubicBezTo>
                  <a:close/>
                  <a:moveTo>
                    <a:pt x="10545" y="1"/>
                  </a:moveTo>
                  <a:cubicBezTo>
                    <a:pt x="10434" y="1"/>
                    <a:pt x="10325" y="72"/>
                    <a:pt x="10334" y="214"/>
                  </a:cubicBezTo>
                  <a:lnTo>
                    <a:pt x="10334" y="5694"/>
                  </a:lnTo>
                  <a:cubicBezTo>
                    <a:pt x="10334" y="6320"/>
                    <a:pt x="9822" y="6813"/>
                    <a:pt x="9216" y="6813"/>
                  </a:cubicBezTo>
                  <a:cubicBezTo>
                    <a:pt x="8590" y="6813"/>
                    <a:pt x="8097" y="6320"/>
                    <a:pt x="8097" y="5694"/>
                  </a:cubicBezTo>
                  <a:lnTo>
                    <a:pt x="8097" y="2452"/>
                  </a:lnTo>
                  <a:cubicBezTo>
                    <a:pt x="8097" y="1086"/>
                    <a:pt x="6997" y="6"/>
                    <a:pt x="5651" y="6"/>
                  </a:cubicBezTo>
                  <a:cubicBezTo>
                    <a:pt x="4286" y="6"/>
                    <a:pt x="3205" y="1086"/>
                    <a:pt x="3186" y="2452"/>
                  </a:cubicBezTo>
                  <a:lnTo>
                    <a:pt x="3186" y="2945"/>
                  </a:lnTo>
                  <a:cubicBezTo>
                    <a:pt x="1934" y="2945"/>
                    <a:pt x="873" y="3893"/>
                    <a:pt x="740" y="5144"/>
                  </a:cubicBezTo>
                  <a:cubicBezTo>
                    <a:pt x="512" y="7419"/>
                    <a:pt x="0" y="8424"/>
                    <a:pt x="721" y="9752"/>
                  </a:cubicBezTo>
                  <a:cubicBezTo>
                    <a:pt x="1280" y="10861"/>
                    <a:pt x="2352" y="11416"/>
                    <a:pt x="3421" y="11416"/>
                  </a:cubicBezTo>
                  <a:cubicBezTo>
                    <a:pt x="4489" y="11416"/>
                    <a:pt x="5556" y="10861"/>
                    <a:pt x="6106" y="9752"/>
                  </a:cubicBezTo>
                  <a:cubicBezTo>
                    <a:pt x="6826" y="8443"/>
                    <a:pt x="6352" y="7419"/>
                    <a:pt x="6087" y="5144"/>
                  </a:cubicBezTo>
                  <a:cubicBezTo>
                    <a:pt x="5954" y="3893"/>
                    <a:pt x="4892" y="2945"/>
                    <a:pt x="3641" y="2945"/>
                  </a:cubicBezTo>
                  <a:lnTo>
                    <a:pt x="3641" y="2452"/>
                  </a:lnTo>
                  <a:cubicBezTo>
                    <a:pt x="3679" y="1371"/>
                    <a:pt x="4570" y="518"/>
                    <a:pt x="5651" y="518"/>
                  </a:cubicBezTo>
                  <a:cubicBezTo>
                    <a:pt x="6732" y="518"/>
                    <a:pt x="7623" y="1371"/>
                    <a:pt x="7661" y="2452"/>
                  </a:cubicBezTo>
                  <a:lnTo>
                    <a:pt x="7661" y="5694"/>
                  </a:lnTo>
                  <a:cubicBezTo>
                    <a:pt x="7642" y="6566"/>
                    <a:pt x="8343" y="7268"/>
                    <a:pt x="9216" y="7268"/>
                  </a:cubicBezTo>
                  <a:cubicBezTo>
                    <a:pt x="10069" y="7268"/>
                    <a:pt x="10770" y="6566"/>
                    <a:pt x="10770" y="5694"/>
                  </a:cubicBezTo>
                  <a:lnTo>
                    <a:pt x="10770" y="214"/>
                  </a:lnTo>
                  <a:cubicBezTo>
                    <a:pt x="10770" y="72"/>
                    <a:pt x="10657" y="1"/>
                    <a:pt x="10545"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38"/>
            <p:cNvSpPr/>
            <p:nvPr/>
          </p:nvSpPr>
          <p:spPr>
            <a:xfrm>
              <a:off x="1986813" y="2510425"/>
              <a:ext cx="49900" cy="44075"/>
            </a:xfrm>
            <a:custGeom>
              <a:rect b="b" l="l" r="r" t="t"/>
              <a:pathLst>
                <a:path extrusionOk="0" h="1763" w="1996">
                  <a:moveTo>
                    <a:pt x="1702" y="0"/>
                  </a:moveTo>
                  <a:cubicBezTo>
                    <a:pt x="1616" y="0"/>
                    <a:pt x="1530" y="47"/>
                    <a:pt x="1495" y="161"/>
                  </a:cubicBezTo>
                  <a:cubicBezTo>
                    <a:pt x="1476" y="255"/>
                    <a:pt x="1438" y="331"/>
                    <a:pt x="1400" y="407"/>
                  </a:cubicBezTo>
                  <a:cubicBezTo>
                    <a:pt x="1154" y="862"/>
                    <a:pt x="756" y="1184"/>
                    <a:pt x="263" y="1317"/>
                  </a:cubicBezTo>
                  <a:cubicBezTo>
                    <a:pt x="1" y="1387"/>
                    <a:pt x="60" y="1762"/>
                    <a:pt x="308" y="1762"/>
                  </a:cubicBezTo>
                  <a:cubicBezTo>
                    <a:pt x="329" y="1762"/>
                    <a:pt x="352" y="1759"/>
                    <a:pt x="376" y="1753"/>
                  </a:cubicBezTo>
                  <a:cubicBezTo>
                    <a:pt x="1078" y="1545"/>
                    <a:pt x="1666" y="1014"/>
                    <a:pt x="1912" y="312"/>
                  </a:cubicBezTo>
                  <a:cubicBezTo>
                    <a:pt x="1996" y="134"/>
                    <a:pt x="1848" y="0"/>
                    <a:pt x="1702"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2" name="Google Shape;4322;p38"/>
          <p:cNvGrpSpPr/>
          <p:nvPr/>
        </p:nvGrpSpPr>
        <p:grpSpPr>
          <a:xfrm>
            <a:off x="784560" y="1451991"/>
            <a:ext cx="578325" cy="487500"/>
            <a:chOff x="1665363" y="1706700"/>
            <a:chExt cx="578325" cy="487500"/>
          </a:xfrm>
        </p:grpSpPr>
        <p:sp>
          <p:nvSpPr>
            <p:cNvPr id="4323" name="Google Shape;4323;p38"/>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38"/>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5" name="Google Shape;4325;p38"/>
          <p:cNvGrpSpPr/>
          <p:nvPr/>
        </p:nvGrpSpPr>
        <p:grpSpPr>
          <a:xfrm>
            <a:off x="784560" y="2232448"/>
            <a:ext cx="578325" cy="487500"/>
            <a:chOff x="1665363" y="1706700"/>
            <a:chExt cx="578325" cy="487500"/>
          </a:xfrm>
        </p:grpSpPr>
        <p:sp>
          <p:nvSpPr>
            <p:cNvPr id="4326" name="Google Shape;4326;p38"/>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38"/>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8" name="Google Shape;4328;p38"/>
          <p:cNvGrpSpPr/>
          <p:nvPr/>
        </p:nvGrpSpPr>
        <p:grpSpPr>
          <a:xfrm>
            <a:off x="784560" y="3015007"/>
            <a:ext cx="578325" cy="487500"/>
            <a:chOff x="1665363" y="1706700"/>
            <a:chExt cx="578325" cy="487500"/>
          </a:xfrm>
        </p:grpSpPr>
        <p:sp>
          <p:nvSpPr>
            <p:cNvPr id="4329" name="Google Shape;4329;p38"/>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38"/>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1" name="Google Shape;4331;p38"/>
          <p:cNvGrpSpPr/>
          <p:nvPr/>
        </p:nvGrpSpPr>
        <p:grpSpPr>
          <a:xfrm>
            <a:off x="784560" y="3801300"/>
            <a:ext cx="578325" cy="487500"/>
            <a:chOff x="1665363" y="1706700"/>
            <a:chExt cx="578325" cy="487500"/>
          </a:xfrm>
        </p:grpSpPr>
        <p:sp>
          <p:nvSpPr>
            <p:cNvPr id="4332" name="Google Shape;4332;p38"/>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38"/>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4" name="Google Shape;4334;p38"/>
          <p:cNvSpPr txBox="1"/>
          <p:nvPr/>
        </p:nvSpPr>
        <p:spPr>
          <a:xfrm>
            <a:off x="3611350" y="2241544"/>
            <a:ext cx="47481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Saturn is a gas giant and has rings</a:t>
            </a:r>
            <a:endParaRPr>
              <a:solidFill>
                <a:srgbClr val="E7E7E7"/>
              </a:solidFill>
              <a:latin typeface="Fira Code"/>
              <a:ea typeface="Fira Code"/>
              <a:cs typeface="Fira Code"/>
              <a:sym typeface="Fira Code"/>
            </a:endParaRPr>
          </a:p>
        </p:txBody>
      </p:sp>
      <p:sp>
        <p:nvSpPr>
          <p:cNvPr id="4335" name="Google Shape;4335;p38"/>
          <p:cNvSpPr txBox="1"/>
          <p:nvPr/>
        </p:nvSpPr>
        <p:spPr>
          <a:xfrm>
            <a:off x="1561075" y="2238898"/>
            <a:ext cx="13917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Fira Code"/>
                <a:ea typeface="Fira Code"/>
                <a:cs typeface="Fira Code"/>
                <a:sym typeface="Fira Code"/>
              </a:rPr>
              <a:t>Saturn</a:t>
            </a:r>
            <a:endParaRPr sz="2000">
              <a:solidFill>
                <a:schemeClr val="accent1"/>
              </a:solidFill>
              <a:latin typeface="Fira Code"/>
              <a:ea typeface="Fira Code"/>
              <a:cs typeface="Fira Code"/>
              <a:sym typeface="Fira Code"/>
            </a:endParaRPr>
          </a:p>
        </p:txBody>
      </p:sp>
      <p:sp>
        <p:nvSpPr>
          <p:cNvPr id="4336" name="Google Shape;4336;p38"/>
          <p:cNvSpPr txBox="1"/>
          <p:nvPr/>
        </p:nvSpPr>
        <p:spPr>
          <a:xfrm>
            <a:off x="3611350" y="3024647"/>
            <a:ext cx="47481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Mercury is the closest planet to the Sun</a:t>
            </a:r>
            <a:endParaRPr>
              <a:solidFill>
                <a:srgbClr val="E7E7E7"/>
              </a:solidFill>
              <a:latin typeface="Fira Code"/>
              <a:ea typeface="Fira Code"/>
              <a:cs typeface="Fira Code"/>
              <a:sym typeface="Fira Code"/>
            </a:endParaRPr>
          </a:p>
        </p:txBody>
      </p:sp>
      <p:sp>
        <p:nvSpPr>
          <p:cNvPr id="4337" name="Google Shape;4337;p38"/>
          <p:cNvSpPr txBox="1"/>
          <p:nvPr/>
        </p:nvSpPr>
        <p:spPr>
          <a:xfrm>
            <a:off x="1561075" y="3021457"/>
            <a:ext cx="13917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Fira Code"/>
                <a:ea typeface="Fira Code"/>
                <a:cs typeface="Fira Code"/>
                <a:sym typeface="Fira Code"/>
              </a:rPr>
              <a:t>Mercury</a:t>
            </a:r>
            <a:endParaRPr sz="2000">
              <a:solidFill>
                <a:schemeClr val="dk2"/>
              </a:solidFill>
              <a:latin typeface="Fira Code"/>
              <a:ea typeface="Fira Code"/>
              <a:cs typeface="Fira Code"/>
              <a:sym typeface="Fira Code"/>
            </a:endParaRPr>
          </a:p>
        </p:txBody>
      </p:sp>
      <p:sp>
        <p:nvSpPr>
          <p:cNvPr id="4338" name="Google Shape;4338;p38"/>
          <p:cNvSpPr txBox="1"/>
          <p:nvPr/>
        </p:nvSpPr>
        <p:spPr>
          <a:xfrm>
            <a:off x="3611350" y="3807750"/>
            <a:ext cx="47481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Despite being red, Mars is a cold place</a:t>
            </a:r>
            <a:endParaRPr>
              <a:solidFill>
                <a:srgbClr val="E7E7E7"/>
              </a:solidFill>
              <a:latin typeface="Fira Code"/>
              <a:ea typeface="Fira Code"/>
              <a:cs typeface="Fira Code"/>
              <a:sym typeface="Fira Code"/>
            </a:endParaRPr>
          </a:p>
        </p:txBody>
      </p:sp>
      <p:sp>
        <p:nvSpPr>
          <p:cNvPr id="4339" name="Google Shape;4339;p38"/>
          <p:cNvSpPr txBox="1"/>
          <p:nvPr/>
        </p:nvSpPr>
        <p:spPr>
          <a:xfrm>
            <a:off x="1561075" y="3807750"/>
            <a:ext cx="13917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Fira Code"/>
                <a:ea typeface="Fira Code"/>
                <a:cs typeface="Fira Code"/>
                <a:sym typeface="Fira Code"/>
              </a:rPr>
              <a:t>Mars</a:t>
            </a:r>
            <a:endParaRPr sz="2000">
              <a:solidFill>
                <a:schemeClr val="accent2"/>
              </a:solidFill>
              <a:latin typeface="Fira Code"/>
              <a:ea typeface="Fira Code"/>
              <a:cs typeface="Fira Code"/>
              <a:sym typeface="Fira Code"/>
            </a:endParaRPr>
          </a:p>
        </p:txBody>
      </p:sp>
      <p:cxnSp>
        <p:nvCxnSpPr>
          <p:cNvPr id="4340" name="Google Shape;4340;p38"/>
          <p:cNvCxnSpPr>
            <a:stCxn id="4289" idx="3"/>
            <a:endCxn id="4288" idx="1"/>
          </p:cNvCxnSpPr>
          <p:nvPr/>
        </p:nvCxnSpPr>
        <p:spPr>
          <a:xfrm>
            <a:off x="2952775" y="1695741"/>
            <a:ext cx="658500" cy="0"/>
          </a:xfrm>
          <a:prstGeom prst="straightConnector1">
            <a:avLst/>
          </a:prstGeom>
          <a:noFill/>
          <a:ln cap="flat" cmpd="sng" w="9525">
            <a:solidFill>
              <a:schemeClr val="accent3"/>
            </a:solidFill>
            <a:prstDash val="solid"/>
            <a:round/>
            <a:headEnd len="med" w="med" type="none"/>
            <a:tailEnd len="med" w="med" type="oval"/>
          </a:ln>
        </p:spPr>
      </p:cxnSp>
      <p:cxnSp>
        <p:nvCxnSpPr>
          <p:cNvPr id="4341" name="Google Shape;4341;p38"/>
          <p:cNvCxnSpPr>
            <a:stCxn id="4335" idx="3"/>
            <a:endCxn id="4334" idx="1"/>
          </p:cNvCxnSpPr>
          <p:nvPr/>
        </p:nvCxnSpPr>
        <p:spPr>
          <a:xfrm>
            <a:off x="2952775" y="2476198"/>
            <a:ext cx="658500" cy="2700"/>
          </a:xfrm>
          <a:prstGeom prst="straightConnector1">
            <a:avLst/>
          </a:prstGeom>
          <a:noFill/>
          <a:ln cap="flat" cmpd="sng" w="9525">
            <a:solidFill>
              <a:schemeClr val="accent3"/>
            </a:solidFill>
            <a:prstDash val="solid"/>
            <a:round/>
            <a:headEnd len="med" w="med" type="none"/>
            <a:tailEnd len="med" w="med" type="oval"/>
          </a:ln>
        </p:spPr>
      </p:cxnSp>
      <p:cxnSp>
        <p:nvCxnSpPr>
          <p:cNvPr id="4342" name="Google Shape;4342;p38"/>
          <p:cNvCxnSpPr>
            <a:stCxn id="4337" idx="3"/>
            <a:endCxn id="4336" idx="1"/>
          </p:cNvCxnSpPr>
          <p:nvPr/>
        </p:nvCxnSpPr>
        <p:spPr>
          <a:xfrm>
            <a:off x="2952775" y="3258757"/>
            <a:ext cx="658500" cy="3300"/>
          </a:xfrm>
          <a:prstGeom prst="straightConnector1">
            <a:avLst/>
          </a:prstGeom>
          <a:noFill/>
          <a:ln cap="flat" cmpd="sng" w="9525">
            <a:solidFill>
              <a:schemeClr val="accent3"/>
            </a:solidFill>
            <a:prstDash val="solid"/>
            <a:round/>
            <a:headEnd len="med" w="med" type="none"/>
            <a:tailEnd len="med" w="med" type="oval"/>
          </a:ln>
        </p:spPr>
      </p:cxnSp>
      <p:cxnSp>
        <p:nvCxnSpPr>
          <p:cNvPr id="4343" name="Google Shape;4343;p38"/>
          <p:cNvCxnSpPr>
            <a:stCxn id="4339" idx="3"/>
            <a:endCxn id="4338" idx="1"/>
          </p:cNvCxnSpPr>
          <p:nvPr/>
        </p:nvCxnSpPr>
        <p:spPr>
          <a:xfrm>
            <a:off x="2952775" y="4045050"/>
            <a:ext cx="658500" cy="0"/>
          </a:xfrm>
          <a:prstGeom prst="straightConnector1">
            <a:avLst/>
          </a:prstGeom>
          <a:noFill/>
          <a:ln cap="flat" cmpd="sng" w="9525">
            <a:solidFill>
              <a:schemeClr val="accent3"/>
            </a:solidFill>
            <a:prstDash val="solid"/>
            <a:round/>
            <a:headEnd len="med" w="med" type="none"/>
            <a:tailEnd len="med" w="med" type="oval"/>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7" name="Shape 4347"/>
        <p:cNvGrpSpPr/>
        <p:nvPr/>
      </p:nvGrpSpPr>
      <p:grpSpPr>
        <a:xfrm>
          <a:off x="0" y="0"/>
          <a:ext cx="0" cy="0"/>
          <a:chOff x="0" y="0"/>
          <a:chExt cx="0" cy="0"/>
        </a:xfrm>
      </p:grpSpPr>
      <p:sp>
        <p:nvSpPr>
          <p:cNvPr id="4348" name="Google Shape;4348;p39"/>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4349" name="Google Shape;4349;p39"/>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4350" name="Google Shape;4350;p39"/>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4351" name="Google Shape;4351;p39"/>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grpSp>
        <p:nvGrpSpPr>
          <p:cNvPr id="4352" name="Google Shape;4352;p39"/>
          <p:cNvGrpSpPr/>
          <p:nvPr/>
        </p:nvGrpSpPr>
        <p:grpSpPr>
          <a:xfrm>
            <a:off x="929860" y="1585180"/>
            <a:ext cx="377566" cy="365765"/>
            <a:chOff x="2473563" y="2292925"/>
            <a:chExt cx="288725" cy="285175"/>
          </a:xfrm>
        </p:grpSpPr>
        <p:sp>
          <p:nvSpPr>
            <p:cNvPr id="4353" name="Google Shape;4353;p39"/>
            <p:cNvSpPr/>
            <p:nvPr/>
          </p:nvSpPr>
          <p:spPr>
            <a:xfrm>
              <a:off x="2502963" y="2320550"/>
              <a:ext cx="229450" cy="229450"/>
            </a:xfrm>
            <a:custGeom>
              <a:rect b="b" l="l" r="r" t="t"/>
              <a:pathLst>
                <a:path extrusionOk="0" h="9178" w="9178">
                  <a:moveTo>
                    <a:pt x="0" y="0"/>
                  </a:moveTo>
                  <a:lnTo>
                    <a:pt x="0" y="9178"/>
                  </a:lnTo>
                  <a:lnTo>
                    <a:pt x="9178" y="9178"/>
                  </a:lnTo>
                  <a:lnTo>
                    <a:pt x="9178" y="0"/>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39"/>
            <p:cNvSpPr/>
            <p:nvPr/>
          </p:nvSpPr>
          <p:spPr>
            <a:xfrm>
              <a:off x="2539938" y="2357525"/>
              <a:ext cx="155975" cy="116625"/>
            </a:xfrm>
            <a:custGeom>
              <a:rect b="b" l="l" r="r" t="t"/>
              <a:pathLst>
                <a:path extrusionOk="0" h="4665" w="6239">
                  <a:moveTo>
                    <a:pt x="0" y="0"/>
                  </a:moveTo>
                  <a:lnTo>
                    <a:pt x="0" y="3546"/>
                  </a:lnTo>
                  <a:lnTo>
                    <a:pt x="3167" y="4665"/>
                  </a:lnTo>
                  <a:lnTo>
                    <a:pt x="6239" y="3546"/>
                  </a:lnTo>
                  <a:lnTo>
                    <a:pt x="6239" y="0"/>
                  </a:lnTo>
                  <a:close/>
                </a:path>
              </a:pathLst>
            </a:custGeom>
            <a:solidFill>
              <a:srgbClr val="FCC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39"/>
            <p:cNvSpPr/>
            <p:nvPr/>
          </p:nvSpPr>
          <p:spPr>
            <a:xfrm>
              <a:off x="2538988" y="2407775"/>
              <a:ext cx="155975" cy="106200"/>
            </a:xfrm>
            <a:custGeom>
              <a:rect b="b" l="l" r="r" t="t"/>
              <a:pathLst>
                <a:path extrusionOk="0" h="4248" w="6239">
                  <a:moveTo>
                    <a:pt x="1574" y="0"/>
                  </a:moveTo>
                  <a:lnTo>
                    <a:pt x="0" y="1574"/>
                  </a:lnTo>
                  <a:lnTo>
                    <a:pt x="0" y="4248"/>
                  </a:lnTo>
                  <a:lnTo>
                    <a:pt x="6239" y="4248"/>
                  </a:lnTo>
                  <a:lnTo>
                    <a:pt x="6239" y="1574"/>
                  </a:lnTo>
                  <a:lnTo>
                    <a:pt x="5120" y="436"/>
                  </a:lnTo>
                  <a:lnTo>
                    <a:pt x="3584" y="2010"/>
                  </a:lnTo>
                  <a:lnTo>
                    <a:pt x="1574"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39"/>
            <p:cNvSpPr/>
            <p:nvPr/>
          </p:nvSpPr>
          <p:spPr>
            <a:xfrm>
              <a:off x="2618138" y="2390700"/>
              <a:ext cx="26100" cy="22400"/>
            </a:xfrm>
            <a:custGeom>
              <a:rect b="b" l="l" r="r" t="t"/>
              <a:pathLst>
                <a:path extrusionOk="0" h="896" w="1044">
                  <a:moveTo>
                    <a:pt x="456" y="1"/>
                  </a:moveTo>
                  <a:cubicBezTo>
                    <a:pt x="209" y="1"/>
                    <a:pt x="1" y="209"/>
                    <a:pt x="1" y="456"/>
                  </a:cubicBezTo>
                  <a:cubicBezTo>
                    <a:pt x="1" y="722"/>
                    <a:pt x="213" y="895"/>
                    <a:pt x="439" y="895"/>
                  </a:cubicBezTo>
                  <a:cubicBezTo>
                    <a:pt x="551" y="895"/>
                    <a:pt x="665" y="853"/>
                    <a:pt x="759" y="759"/>
                  </a:cubicBezTo>
                  <a:cubicBezTo>
                    <a:pt x="1044" y="494"/>
                    <a:pt x="835" y="1"/>
                    <a:pt x="456" y="1"/>
                  </a:cubicBez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39"/>
            <p:cNvSpPr/>
            <p:nvPr/>
          </p:nvSpPr>
          <p:spPr>
            <a:xfrm>
              <a:off x="2566013" y="2474600"/>
              <a:ext cx="12825" cy="11050"/>
            </a:xfrm>
            <a:custGeom>
              <a:rect b="b" l="l" r="r" t="t"/>
              <a:pathLst>
                <a:path extrusionOk="0" h="442" w="513">
                  <a:moveTo>
                    <a:pt x="285" y="1"/>
                  </a:moveTo>
                  <a:cubicBezTo>
                    <a:pt x="95" y="1"/>
                    <a:pt x="0" y="228"/>
                    <a:pt x="133" y="380"/>
                  </a:cubicBezTo>
                  <a:cubicBezTo>
                    <a:pt x="176" y="423"/>
                    <a:pt x="230" y="442"/>
                    <a:pt x="284" y="442"/>
                  </a:cubicBezTo>
                  <a:cubicBezTo>
                    <a:pt x="399" y="442"/>
                    <a:pt x="512" y="357"/>
                    <a:pt x="512" y="228"/>
                  </a:cubicBezTo>
                  <a:cubicBezTo>
                    <a:pt x="512" y="96"/>
                    <a:pt x="417" y="1"/>
                    <a:pt x="285"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39"/>
            <p:cNvSpPr/>
            <p:nvPr/>
          </p:nvSpPr>
          <p:spPr>
            <a:xfrm>
              <a:off x="2473563" y="2292925"/>
              <a:ext cx="288725" cy="285175"/>
            </a:xfrm>
            <a:custGeom>
              <a:rect b="b" l="l" r="r" t="t"/>
              <a:pathLst>
                <a:path extrusionOk="0" h="11407" w="11549">
                  <a:moveTo>
                    <a:pt x="10145" y="1333"/>
                  </a:moveTo>
                  <a:lnTo>
                    <a:pt x="10145" y="10074"/>
                  </a:lnTo>
                  <a:lnTo>
                    <a:pt x="1404" y="10074"/>
                  </a:lnTo>
                  <a:lnTo>
                    <a:pt x="1404" y="1333"/>
                  </a:lnTo>
                  <a:close/>
                  <a:moveTo>
                    <a:pt x="1179" y="1"/>
                  </a:moveTo>
                  <a:cubicBezTo>
                    <a:pt x="1067" y="1"/>
                    <a:pt x="958" y="72"/>
                    <a:pt x="968" y="214"/>
                  </a:cubicBezTo>
                  <a:lnTo>
                    <a:pt x="968" y="897"/>
                  </a:lnTo>
                  <a:lnTo>
                    <a:pt x="285" y="897"/>
                  </a:lnTo>
                  <a:cubicBezTo>
                    <a:pt x="1" y="897"/>
                    <a:pt x="1" y="1333"/>
                    <a:pt x="285" y="1333"/>
                  </a:cubicBezTo>
                  <a:lnTo>
                    <a:pt x="968" y="1333"/>
                  </a:lnTo>
                  <a:lnTo>
                    <a:pt x="968" y="10074"/>
                  </a:lnTo>
                  <a:lnTo>
                    <a:pt x="285" y="10074"/>
                  </a:lnTo>
                  <a:cubicBezTo>
                    <a:pt x="1" y="10074"/>
                    <a:pt x="1" y="10510"/>
                    <a:pt x="285" y="10510"/>
                  </a:cubicBezTo>
                  <a:lnTo>
                    <a:pt x="968" y="10510"/>
                  </a:lnTo>
                  <a:lnTo>
                    <a:pt x="968" y="11193"/>
                  </a:lnTo>
                  <a:cubicBezTo>
                    <a:pt x="968" y="11335"/>
                    <a:pt x="1077" y="11406"/>
                    <a:pt x="1186" y="11406"/>
                  </a:cubicBezTo>
                  <a:cubicBezTo>
                    <a:pt x="1295" y="11406"/>
                    <a:pt x="1404" y="11335"/>
                    <a:pt x="1404" y="11193"/>
                  </a:cubicBezTo>
                  <a:lnTo>
                    <a:pt x="1404" y="10510"/>
                  </a:lnTo>
                  <a:lnTo>
                    <a:pt x="10145" y="10510"/>
                  </a:lnTo>
                  <a:lnTo>
                    <a:pt x="10145" y="11193"/>
                  </a:lnTo>
                  <a:cubicBezTo>
                    <a:pt x="10145" y="11335"/>
                    <a:pt x="10254" y="11406"/>
                    <a:pt x="10363" y="11406"/>
                  </a:cubicBezTo>
                  <a:cubicBezTo>
                    <a:pt x="10472" y="11406"/>
                    <a:pt x="10581" y="11335"/>
                    <a:pt x="10581" y="11193"/>
                  </a:cubicBezTo>
                  <a:lnTo>
                    <a:pt x="10581" y="10510"/>
                  </a:lnTo>
                  <a:lnTo>
                    <a:pt x="11264" y="10510"/>
                  </a:lnTo>
                  <a:cubicBezTo>
                    <a:pt x="11548" y="10510"/>
                    <a:pt x="11548" y="10074"/>
                    <a:pt x="11264" y="10074"/>
                  </a:cubicBezTo>
                  <a:lnTo>
                    <a:pt x="10581" y="10074"/>
                  </a:lnTo>
                  <a:lnTo>
                    <a:pt x="10581" y="1333"/>
                  </a:lnTo>
                  <a:lnTo>
                    <a:pt x="11264" y="1333"/>
                  </a:lnTo>
                  <a:cubicBezTo>
                    <a:pt x="11542" y="1333"/>
                    <a:pt x="11548" y="896"/>
                    <a:pt x="11281" y="896"/>
                  </a:cubicBezTo>
                  <a:cubicBezTo>
                    <a:pt x="11275" y="896"/>
                    <a:pt x="11270" y="896"/>
                    <a:pt x="11264" y="897"/>
                  </a:cubicBezTo>
                  <a:lnTo>
                    <a:pt x="10581" y="897"/>
                  </a:lnTo>
                  <a:lnTo>
                    <a:pt x="10581" y="214"/>
                  </a:lnTo>
                  <a:cubicBezTo>
                    <a:pt x="10581" y="72"/>
                    <a:pt x="10472" y="1"/>
                    <a:pt x="10363" y="1"/>
                  </a:cubicBezTo>
                  <a:cubicBezTo>
                    <a:pt x="10254" y="1"/>
                    <a:pt x="10145" y="72"/>
                    <a:pt x="10145" y="214"/>
                  </a:cubicBezTo>
                  <a:lnTo>
                    <a:pt x="10145" y="897"/>
                  </a:lnTo>
                  <a:lnTo>
                    <a:pt x="1404" y="897"/>
                  </a:lnTo>
                  <a:lnTo>
                    <a:pt x="1404" y="214"/>
                  </a:lnTo>
                  <a:cubicBezTo>
                    <a:pt x="1404" y="72"/>
                    <a:pt x="1290" y="1"/>
                    <a:pt x="1179"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39"/>
            <p:cNvSpPr/>
            <p:nvPr/>
          </p:nvSpPr>
          <p:spPr>
            <a:xfrm>
              <a:off x="2534238" y="2351825"/>
              <a:ext cx="167375" cy="167375"/>
            </a:xfrm>
            <a:custGeom>
              <a:rect b="b" l="l" r="r" t="t"/>
              <a:pathLst>
                <a:path extrusionOk="0" h="6695" w="6695">
                  <a:moveTo>
                    <a:pt x="6239" y="456"/>
                  </a:moveTo>
                  <a:lnTo>
                    <a:pt x="6239" y="3262"/>
                  </a:lnTo>
                  <a:lnTo>
                    <a:pt x="5519" y="2523"/>
                  </a:lnTo>
                  <a:cubicBezTo>
                    <a:pt x="5471" y="2475"/>
                    <a:pt x="5409" y="2452"/>
                    <a:pt x="5350" y="2452"/>
                  </a:cubicBezTo>
                  <a:cubicBezTo>
                    <a:pt x="5291" y="2452"/>
                    <a:pt x="5234" y="2475"/>
                    <a:pt x="5196" y="2523"/>
                  </a:cubicBezTo>
                  <a:lnTo>
                    <a:pt x="3812" y="3926"/>
                  </a:lnTo>
                  <a:lnTo>
                    <a:pt x="1954" y="2068"/>
                  </a:lnTo>
                  <a:cubicBezTo>
                    <a:pt x="1916" y="2030"/>
                    <a:pt x="1859" y="2011"/>
                    <a:pt x="1802" y="2011"/>
                  </a:cubicBezTo>
                  <a:cubicBezTo>
                    <a:pt x="1745" y="2011"/>
                    <a:pt x="1688" y="2030"/>
                    <a:pt x="1650" y="2068"/>
                  </a:cubicBezTo>
                  <a:lnTo>
                    <a:pt x="456" y="3262"/>
                  </a:lnTo>
                  <a:lnTo>
                    <a:pt x="456" y="456"/>
                  </a:lnTo>
                  <a:close/>
                  <a:moveTo>
                    <a:pt x="5348" y="2997"/>
                  </a:moveTo>
                  <a:lnTo>
                    <a:pt x="6239" y="3888"/>
                  </a:lnTo>
                  <a:lnTo>
                    <a:pt x="6239" y="4912"/>
                  </a:lnTo>
                  <a:lnTo>
                    <a:pt x="4779" y="4912"/>
                  </a:lnTo>
                  <a:lnTo>
                    <a:pt x="4115" y="4248"/>
                  </a:lnTo>
                  <a:lnTo>
                    <a:pt x="5348" y="2997"/>
                  </a:lnTo>
                  <a:close/>
                  <a:moveTo>
                    <a:pt x="1783" y="2542"/>
                  </a:moveTo>
                  <a:lnTo>
                    <a:pt x="4153" y="4912"/>
                  </a:lnTo>
                  <a:lnTo>
                    <a:pt x="2466" y="4912"/>
                  </a:lnTo>
                  <a:cubicBezTo>
                    <a:pt x="2162" y="4912"/>
                    <a:pt x="2162" y="5367"/>
                    <a:pt x="2466" y="5367"/>
                  </a:cubicBezTo>
                  <a:lnTo>
                    <a:pt x="6258" y="5367"/>
                  </a:lnTo>
                  <a:lnTo>
                    <a:pt x="6258" y="6258"/>
                  </a:lnTo>
                  <a:lnTo>
                    <a:pt x="456" y="6258"/>
                  </a:lnTo>
                  <a:lnTo>
                    <a:pt x="456" y="5348"/>
                  </a:lnTo>
                  <a:lnTo>
                    <a:pt x="664" y="5348"/>
                  </a:lnTo>
                  <a:cubicBezTo>
                    <a:pt x="968" y="5348"/>
                    <a:pt x="968" y="4912"/>
                    <a:pt x="664" y="4912"/>
                  </a:cubicBezTo>
                  <a:lnTo>
                    <a:pt x="456" y="4912"/>
                  </a:lnTo>
                  <a:lnTo>
                    <a:pt x="456" y="3888"/>
                  </a:lnTo>
                  <a:lnTo>
                    <a:pt x="1783" y="2542"/>
                  </a:lnTo>
                  <a:close/>
                  <a:moveTo>
                    <a:pt x="228" y="1"/>
                  </a:moveTo>
                  <a:cubicBezTo>
                    <a:pt x="96" y="1"/>
                    <a:pt x="1" y="96"/>
                    <a:pt x="1" y="228"/>
                  </a:cubicBezTo>
                  <a:lnTo>
                    <a:pt x="1" y="6467"/>
                  </a:lnTo>
                  <a:cubicBezTo>
                    <a:pt x="1" y="6580"/>
                    <a:pt x="96" y="6694"/>
                    <a:pt x="228" y="6694"/>
                  </a:cubicBezTo>
                  <a:lnTo>
                    <a:pt x="6467" y="6694"/>
                  </a:lnTo>
                  <a:cubicBezTo>
                    <a:pt x="6580" y="6694"/>
                    <a:pt x="6694" y="6580"/>
                    <a:pt x="6694" y="6467"/>
                  </a:cubicBezTo>
                  <a:lnTo>
                    <a:pt x="6694" y="228"/>
                  </a:lnTo>
                  <a:cubicBezTo>
                    <a:pt x="6694" y="96"/>
                    <a:pt x="6580" y="1"/>
                    <a:pt x="6467"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39"/>
            <p:cNvSpPr/>
            <p:nvPr/>
          </p:nvSpPr>
          <p:spPr>
            <a:xfrm>
              <a:off x="2612463" y="2385300"/>
              <a:ext cx="39375" cy="33400"/>
            </a:xfrm>
            <a:custGeom>
              <a:rect b="b" l="l" r="r" t="t"/>
              <a:pathLst>
                <a:path extrusionOk="0" h="1336" w="1575">
                  <a:moveTo>
                    <a:pt x="683" y="444"/>
                  </a:moveTo>
                  <a:cubicBezTo>
                    <a:pt x="873" y="444"/>
                    <a:pt x="967" y="691"/>
                    <a:pt x="835" y="823"/>
                  </a:cubicBezTo>
                  <a:cubicBezTo>
                    <a:pt x="786" y="872"/>
                    <a:pt x="729" y="894"/>
                    <a:pt x="674" y="894"/>
                  </a:cubicBezTo>
                  <a:cubicBezTo>
                    <a:pt x="560" y="894"/>
                    <a:pt x="455" y="800"/>
                    <a:pt x="455" y="672"/>
                  </a:cubicBezTo>
                  <a:cubicBezTo>
                    <a:pt x="455" y="539"/>
                    <a:pt x="550" y="444"/>
                    <a:pt x="683" y="444"/>
                  </a:cubicBezTo>
                  <a:close/>
                  <a:moveTo>
                    <a:pt x="669" y="0"/>
                  </a:moveTo>
                  <a:cubicBezTo>
                    <a:pt x="328" y="0"/>
                    <a:pt x="0" y="263"/>
                    <a:pt x="0" y="672"/>
                  </a:cubicBezTo>
                  <a:cubicBezTo>
                    <a:pt x="0" y="1032"/>
                    <a:pt x="304" y="1335"/>
                    <a:pt x="683" y="1335"/>
                  </a:cubicBezTo>
                  <a:cubicBezTo>
                    <a:pt x="1271" y="1335"/>
                    <a:pt x="1574" y="615"/>
                    <a:pt x="1138" y="198"/>
                  </a:cubicBezTo>
                  <a:cubicBezTo>
                    <a:pt x="1002" y="62"/>
                    <a:pt x="834" y="0"/>
                    <a:pt x="669"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1" name="Google Shape;4361;p39"/>
          <p:cNvGrpSpPr/>
          <p:nvPr/>
        </p:nvGrpSpPr>
        <p:grpSpPr>
          <a:xfrm>
            <a:off x="4950209" y="1585186"/>
            <a:ext cx="298393" cy="365763"/>
            <a:chOff x="3578063" y="2293050"/>
            <a:chExt cx="283025" cy="345125"/>
          </a:xfrm>
        </p:grpSpPr>
        <p:sp>
          <p:nvSpPr>
            <p:cNvPr id="4362" name="Google Shape;4362;p39"/>
            <p:cNvSpPr/>
            <p:nvPr/>
          </p:nvSpPr>
          <p:spPr>
            <a:xfrm>
              <a:off x="3638288" y="2299700"/>
              <a:ext cx="162125" cy="237500"/>
            </a:xfrm>
            <a:custGeom>
              <a:rect b="b" l="l" r="r" t="t"/>
              <a:pathLst>
                <a:path extrusionOk="0" h="9500" w="6485">
                  <a:moveTo>
                    <a:pt x="0" y="0"/>
                  </a:moveTo>
                  <a:lnTo>
                    <a:pt x="0" y="2313"/>
                  </a:lnTo>
                  <a:cubicBezTo>
                    <a:pt x="0" y="3584"/>
                    <a:pt x="417" y="4816"/>
                    <a:pt x="1176" y="5821"/>
                  </a:cubicBezTo>
                  <a:cubicBezTo>
                    <a:pt x="1441" y="6162"/>
                    <a:pt x="1745" y="6485"/>
                    <a:pt x="2067" y="6769"/>
                  </a:cubicBezTo>
                  <a:cubicBezTo>
                    <a:pt x="2313" y="6978"/>
                    <a:pt x="2446" y="7281"/>
                    <a:pt x="2427" y="7604"/>
                  </a:cubicBezTo>
                  <a:lnTo>
                    <a:pt x="2427" y="9500"/>
                  </a:lnTo>
                  <a:lnTo>
                    <a:pt x="4058" y="9500"/>
                  </a:lnTo>
                  <a:lnTo>
                    <a:pt x="4058" y="7604"/>
                  </a:lnTo>
                  <a:cubicBezTo>
                    <a:pt x="4039" y="7281"/>
                    <a:pt x="4172" y="6978"/>
                    <a:pt x="4418" y="6769"/>
                  </a:cubicBezTo>
                  <a:cubicBezTo>
                    <a:pt x="5726" y="5651"/>
                    <a:pt x="6485" y="4020"/>
                    <a:pt x="6485" y="2313"/>
                  </a:cubicBezTo>
                  <a:lnTo>
                    <a:pt x="6485" y="0"/>
                  </a:lnTo>
                  <a:close/>
                </a:path>
              </a:pathLst>
            </a:custGeom>
            <a:solidFill>
              <a:srgbClr val="FCC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39"/>
            <p:cNvSpPr/>
            <p:nvPr/>
          </p:nvSpPr>
          <p:spPr>
            <a:xfrm>
              <a:off x="3638288" y="2536700"/>
              <a:ext cx="162125" cy="94375"/>
            </a:xfrm>
            <a:custGeom>
              <a:rect b="b" l="l" r="r" t="t"/>
              <a:pathLst>
                <a:path extrusionOk="0" h="3775" w="6485">
                  <a:moveTo>
                    <a:pt x="1631" y="1"/>
                  </a:moveTo>
                  <a:cubicBezTo>
                    <a:pt x="1327" y="1"/>
                    <a:pt x="1081" y="247"/>
                    <a:pt x="1081" y="551"/>
                  </a:cubicBezTo>
                  <a:lnTo>
                    <a:pt x="1081" y="2712"/>
                  </a:lnTo>
                  <a:lnTo>
                    <a:pt x="550" y="2712"/>
                  </a:lnTo>
                  <a:cubicBezTo>
                    <a:pt x="539" y="2712"/>
                    <a:pt x="528" y="2711"/>
                    <a:pt x="517" y="2711"/>
                  </a:cubicBezTo>
                  <a:cubicBezTo>
                    <a:pt x="229" y="2711"/>
                    <a:pt x="0" y="2951"/>
                    <a:pt x="0" y="3243"/>
                  </a:cubicBezTo>
                  <a:lnTo>
                    <a:pt x="0" y="3774"/>
                  </a:lnTo>
                  <a:lnTo>
                    <a:pt x="6485" y="3774"/>
                  </a:lnTo>
                  <a:lnTo>
                    <a:pt x="6485" y="3243"/>
                  </a:lnTo>
                  <a:cubicBezTo>
                    <a:pt x="6485" y="2951"/>
                    <a:pt x="6256" y="2711"/>
                    <a:pt x="5968" y="2711"/>
                  </a:cubicBezTo>
                  <a:cubicBezTo>
                    <a:pt x="5957" y="2711"/>
                    <a:pt x="5946" y="2712"/>
                    <a:pt x="5935" y="2712"/>
                  </a:cubicBezTo>
                  <a:lnTo>
                    <a:pt x="5404" y="2712"/>
                  </a:lnTo>
                  <a:lnTo>
                    <a:pt x="5404" y="551"/>
                  </a:lnTo>
                  <a:cubicBezTo>
                    <a:pt x="5404" y="247"/>
                    <a:pt x="5158" y="1"/>
                    <a:pt x="4854" y="1"/>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39"/>
            <p:cNvSpPr/>
            <p:nvPr/>
          </p:nvSpPr>
          <p:spPr>
            <a:xfrm>
              <a:off x="3685213" y="2333350"/>
              <a:ext cx="67325" cy="64025"/>
            </a:xfrm>
            <a:custGeom>
              <a:rect b="b" l="l" r="r" t="t"/>
              <a:pathLst>
                <a:path extrusionOk="0" h="2561" w="2693">
                  <a:moveTo>
                    <a:pt x="1347" y="0"/>
                  </a:moveTo>
                  <a:lnTo>
                    <a:pt x="929" y="835"/>
                  </a:lnTo>
                  <a:lnTo>
                    <a:pt x="0" y="967"/>
                  </a:lnTo>
                  <a:lnTo>
                    <a:pt x="683" y="1631"/>
                  </a:lnTo>
                  <a:lnTo>
                    <a:pt x="512" y="2560"/>
                  </a:lnTo>
                  <a:lnTo>
                    <a:pt x="512" y="2560"/>
                  </a:lnTo>
                  <a:lnTo>
                    <a:pt x="1347" y="2124"/>
                  </a:lnTo>
                  <a:lnTo>
                    <a:pt x="2181" y="2560"/>
                  </a:lnTo>
                  <a:lnTo>
                    <a:pt x="2029" y="1631"/>
                  </a:lnTo>
                  <a:lnTo>
                    <a:pt x="2693" y="967"/>
                  </a:lnTo>
                  <a:lnTo>
                    <a:pt x="1764" y="835"/>
                  </a:lnTo>
                  <a:lnTo>
                    <a:pt x="1347" y="0"/>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39"/>
            <p:cNvSpPr/>
            <p:nvPr/>
          </p:nvSpPr>
          <p:spPr>
            <a:xfrm>
              <a:off x="3685688" y="2556950"/>
              <a:ext cx="15650" cy="13450"/>
            </a:xfrm>
            <a:custGeom>
              <a:rect b="b" l="l" r="r" t="t"/>
              <a:pathLst>
                <a:path extrusionOk="0" h="538" w="626">
                  <a:moveTo>
                    <a:pt x="264" y="0"/>
                  </a:moveTo>
                  <a:cubicBezTo>
                    <a:pt x="128" y="0"/>
                    <a:pt x="0" y="106"/>
                    <a:pt x="0" y="272"/>
                  </a:cubicBezTo>
                  <a:cubicBezTo>
                    <a:pt x="0" y="423"/>
                    <a:pt x="114" y="537"/>
                    <a:pt x="266" y="537"/>
                  </a:cubicBezTo>
                  <a:cubicBezTo>
                    <a:pt x="512" y="537"/>
                    <a:pt x="626" y="253"/>
                    <a:pt x="455" y="82"/>
                  </a:cubicBezTo>
                  <a:cubicBezTo>
                    <a:pt x="399" y="26"/>
                    <a:pt x="331" y="0"/>
                    <a:pt x="264"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39"/>
            <p:cNvSpPr/>
            <p:nvPr/>
          </p:nvSpPr>
          <p:spPr>
            <a:xfrm>
              <a:off x="3578063" y="2293050"/>
              <a:ext cx="283025" cy="345125"/>
            </a:xfrm>
            <a:custGeom>
              <a:rect b="b" l="l" r="r" t="t"/>
              <a:pathLst>
                <a:path extrusionOk="0" h="13805" w="11321">
                  <a:moveTo>
                    <a:pt x="2163" y="1081"/>
                  </a:moveTo>
                  <a:lnTo>
                    <a:pt x="2163" y="2579"/>
                  </a:lnTo>
                  <a:cubicBezTo>
                    <a:pt x="2144" y="3641"/>
                    <a:pt x="2428" y="4665"/>
                    <a:pt x="2940" y="5594"/>
                  </a:cubicBezTo>
                  <a:cubicBezTo>
                    <a:pt x="1480" y="4950"/>
                    <a:pt x="532" y="3489"/>
                    <a:pt x="532" y="1897"/>
                  </a:cubicBezTo>
                  <a:lnTo>
                    <a:pt x="532" y="1347"/>
                  </a:lnTo>
                  <a:cubicBezTo>
                    <a:pt x="532" y="1195"/>
                    <a:pt x="665" y="1081"/>
                    <a:pt x="797" y="1081"/>
                  </a:cubicBezTo>
                  <a:close/>
                  <a:moveTo>
                    <a:pt x="10506" y="1081"/>
                  </a:moveTo>
                  <a:cubicBezTo>
                    <a:pt x="10657" y="1081"/>
                    <a:pt x="10790" y="1195"/>
                    <a:pt x="10790" y="1347"/>
                  </a:cubicBezTo>
                  <a:lnTo>
                    <a:pt x="10790" y="1897"/>
                  </a:lnTo>
                  <a:cubicBezTo>
                    <a:pt x="10790" y="3489"/>
                    <a:pt x="9842" y="4950"/>
                    <a:pt x="8382" y="5594"/>
                  </a:cubicBezTo>
                  <a:cubicBezTo>
                    <a:pt x="8894" y="4665"/>
                    <a:pt x="9178" y="3641"/>
                    <a:pt x="9159" y="2579"/>
                  </a:cubicBezTo>
                  <a:lnTo>
                    <a:pt x="9159" y="1081"/>
                  </a:lnTo>
                  <a:close/>
                  <a:moveTo>
                    <a:pt x="8609" y="550"/>
                  </a:moveTo>
                  <a:lnTo>
                    <a:pt x="8609" y="2579"/>
                  </a:lnTo>
                  <a:cubicBezTo>
                    <a:pt x="8628" y="4229"/>
                    <a:pt x="7908" y="5784"/>
                    <a:pt x="6656" y="6846"/>
                  </a:cubicBezTo>
                  <a:cubicBezTo>
                    <a:pt x="6353" y="7092"/>
                    <a:pt x="6182" y="7471"/>
                    <a:pt x="6182" y="7870"/>
                  </a:cubicBezTo>
                  <a:lnTo>
                    <a:pt x="6182" y="9481"/>
                  </a:lnTo>
                  <a:lnTo>
                    <a:pt x="5121" y="9481"/>
                  </a:lnTo>
                  <a:lnTo>
                    <a:pt x="5121" y="7851"/>
                  </a:lnTo>
                  <a:cubicBezTo>
                    <a:pt x="5121" y="7452"/>
                    <a:pt x="4950" y="7073"/>
                    <a:pt x="4647" y="6827"/>
                  </a:cubicBezTo>
                  <a:cubicBezTo>
                    <a:pt x="4343" y="6542"/>
                    <a:pt x="4040" y="6239"/>
                    <a:pt x="3793" y="5917"/>
                  </a:cubicBezTo>
                  <a:cubicBezTo>
                    <a:pt x="3073" y="4950"/>
                    <a:pt x="2675" y="3774"/>
                    <a:pt x="2693" y="2560"/>
                  </a:cubicBezTo>
                  <a:lnTo>
                    <a:pt x="2693" y="550"/>
                  </a:lnTo>
                  <a:close/>
                  <a:moveTo>
                    <a:pt x="7263" y="10031"/>
                  </a:moveTo>
                  <a:cubicBezTo>
                    <a:pt x="7415" y="10031"/>
                    <a:pt x="7548" y="10145"/>
                    <a:pt x="7548" y="10297"/>
                  </a:cubicBezTo>
                  <a:lnTo>
                    <a:pt x="7548" y="12193"/>
                  </a:lnTo>
                  <a:lnTo>
                    <a:pt x="3774" y="12193"/>
                  </a:lnTo>
                  <a:lnTo>
                    <a:pt x="3774" y="10297"/>
                  </a:lnTo>
                  <a:cubicBezTo>
                    <a:pt x="3774" y="10145"/>
                    <a:pt x="3888" y="10031"/>
                    <a:pt x="4040" y="10031"/>
                  </a:cubicBezTo>
                  <a:close/>
                  <a:moveTo>
                    <a:pt x="8344" y="12724"/>
                  </a:moveTo>
                  <a:cubicBezTo>
                    <a:pt x="8496" y="12724"/>
                    <a:pt x="8609" y="12856"/>
                    <a:pt x="8609" y="12989"/>
                  </a:cubicBezTo>
                  <a:lnTo>
                    <a:pt x="8609" y="13274"/>
                  </a:lnTo>
                  <a:lnTo>
                    <a:pt x="2693" y="13274"/>
                  </a:lnTo>
                  <a:lnTo>
                    <a:pt x="2693" y="12989"/>
                  </a:lnTo>
                  <a:cubicBezTo>
                    <a:pt x="2693" y="12837"/>
                    <a:pt x="2807" y="12724"/>
                    <a:pt x="2959" y="12724"/>
                  </a:cubicBezTo>
                  <a:close/>
                  <a:moveTo>
                    <a:pt x="2409" y="1"/>
                  </a:moveTo>
                  <a:cubicBezTo>
                    <a:pt x="2276" y="1"/>
                    <a:pt x="2144" y="114"/>
                    <a:pt x="2144" y="266"/>
                  </a:cubicBezTo>
                  <a:lnTo>
                    <a:pt x="2144" y="550"/>
                  </a:lnTo>
                  <a:lnTo>
                    <a:pt x="797" y="550"/>
                  </a:lnTo>
                  <a:cubicBezTo>
                    <a:pt x="787" y="550"/>
                    <a:pt x="776" y="550"/>
                    <a:pt x="766" y="550"/>
                  </a:cubicBezTo>
                  <a:cubicBezTo>
                    <a:pt x="344" y="550"/>
                    <a:pt x="1" y="921"/>
                    <a:pt x="1" y="1347"/>
                  </a:cubicBezTo>
                  <a:lnTo>
                    <a:pt x="1" y="1897"/>
                  </a:lnTo>
                  <a:cubicBezTo>
                    <a:pt x="1" y="3982"/>
                    <a:pt x="1404" y="5803"/>
                    <a:pt x="3433" y="6334"/>
                  </a:cubicBezTo>
                  <a:cubicBezTo>
                    <a:pt x="3679" y="6656"/>
                    <a:pt x="3983" y="6978"/>
                    <a:pt x="4305" y="7244"/>
                  </a:cubicBezTo>
                  <a:cubicBezTo>
                    <a:pt x="4476" y="7414"/>
                    <a:pt x="4590" y="7642"/>
                    <a:pt x="4571" y="7870"/>
                  </a:cubicBezTo>
                  <a:lnTo>
                    <a:pt x="4571" y="9481"/>
                  </a:lnTo>
                  <a:lnTo>
                    <a:pt x="4040" y="9481"/>
                  </a:lnTo>
                  <a:cubicBezTo>
                    <a:pt x="3585" y="9481"/>
                    <a:pt x="3224" y="9842"/>
                    <a:pt x="3224" y="10278"/>
                  </a:cubicBezTo>
                  <a:lnTo>
                    <a:pt x="3224" y="12174"/>
                  </a:lnTo>
                  <a:lnTo>
                    <a:pt x="2959" y="12174"/>
                  </a:lnTo>
                  <a:cubicBezTo>
                    <a:pt x="2504" y="12174"/>
                    <a:pt x="2144" y="12534"/>
                    <a:pt x="2144" y="12989"/>
                  </a:cubicBezTo>
                  <a:lnTo>
                    <a:pt x="2144" y="13520"/>
                  </a:lnTo>
                  <a:cubicBezTo>
                    <a:pt x="2144" y="13672"/>
                    <a:pt x="2276" y="13805"/>
                    <a:pt x="2409" y="13805"/>
                  </a:cubicBezTo>
                  <a:lnTo>
                    <a:pt x="8894" y="13805"/>
                  </a:lnTo>
                  <a:cubicBezTo>
                    <a:pt x="9046" y="13805"/>
                    <a:pt x="9159" y="13672"/>
                    <a:pt x="9159" y="13520"/>
                  </a:cubicBezTo>
                  <a:lnTo>
                    <a:pt x="9159" y="12989"/>
                  </a:lnTo>
                  <a:cubicBezTo>
                    <a:pt x="9159" y="12534"/>
                    <a:pt x="8799" y="12174"/>
                    <a:pt x="8344" y="12174"/>
                  </a:cubicBezTo>
                  <a:lnTo>
                    <a:pt x="8079" y="12174"/>
                  </a:lnTo>
                  <a:lnTo>
                    <a:pt x="8079" y="10278"/>
                  </a:lnTo>
                  <a:cubicBezTo>
                    <a:pt x="8079" y="9842"/>
                    <a:pt x="7718" y="9481"/>
                    <a:pt x="7263" y="9481"/>
                  </a:cubicBezTo>
                  <a:lnTo>
                    <a:pt x="6732" y="9481"/>
                  </a:lnTo>
                  <a:lnTo>
                    <a:pt x="6732" y="7851"/>
                  </a:lnTo>
                  <a:cubicBezTo>
                    <a:pt x="6732" y="7623"/>
                    <a:pt x="6827" y="7396"/>
                    <a:pt x="6998" y="7225"/>
                  </a:cubicBezTo>
                  <a:cubicBezTo>
                    <a:pt x="7320" y="6959"/>
                    <a:pt x="7623" y="6637"/>
                    <a:pt x="7889" y="6315"/>
                  </a:cubicBezTo>
                  <a:cubicBezTo>
                    <a:pt x="9899" y="5784"/>
                    <a:pt x="11302" y="3964"/>
                    <a:pt x="11321" y="1897"/>
                  </a:cubicBezTo>
                  <a:lnTo>
                    <a:pt x="11321" y="1347"/>
                  </a:lnTo>
                  <a:cubicBezTo>
                    <a:pt x="11321" y="921"/>
                    <a:pt x="10978" y="550"/>
                    <a:pt x="10538" y="550"/>
                  </a:cubicBezTo>
                  <a:cubicBezTo>
                    <a:pt x="10527" y="550"/>
                    <a:pt x="10517" y="550"/>
                    <a:pt x="10506" y="550"/>
                  </a:cubicBezTo>
                  <a:lnTo>
                    <a:pt x="9159" y="550"/>
                  </a:lnTo>
                  <a:lnTo>
                    <a:pt x="9159" y="266"/>
                  </a:lnTo>
                  <a:cubicBezTo>
                    <a:pt x="9159" y="114"/>
                    <a:pt x="9046" y="1"/>
                    <a:pt x="8894"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39"/>
            <p:cNvSpPr/>
            <p:nvPr/>
          </p:nvSpPr>
          <p:spPr>
            <a:xfrm>
              <a:off x="3710138" y="2557050"/>
              <a:ext cx="44775" cy="13375"/>
            </a:xfrm>
            <a:custGeom>
              <a:rect b="b" l="l" r="r" t="t"/>
              <a:pathLst>
                <a:path extrusionOk="0" h="535" w="1791">
                  <a:moveTo>
                    <a:pt x="352" y="0"/>
                  </a:moveTo>
                  <a:cubicBezTo>
                    <a:pt x="1" y="0"/>
                    <a:pt x="1" y="535"/>
                    <a:pt x="352" y="535"/>
                  </a:cubicBezTo>
                  <a:cubicBezTo>
                    <a:pt x="364" y="535"/>
                    <a:pt x="375" y="534"/>
                    <a:pt x="387" y="533"/>
                  </a:cubicBezTo>
                  <a:lnTo>
                    <a:pt x="1449" y="533"/>
                  </a:lnTo>
                  <a:cubicBezTo>
                    <a:pt x="1791" y="514"/>
                    <a:pt x="1791" y="40"/>
                    <a:pt x="1449" y="2"/>
                  </a:cubicBezTo>
                  <a:lnTo>
                    <a:pt x="387" y="2"/>
                  </a:lnTo>
                  <a:cubicBezTo>
                    <a:pt x="375" y="1"/>
                    <a:pt x="364" y="0"/>
                    <a:pt x="352"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39"/>
            <p:cNvSpPr/>
            <p:nvPr/>
          </p:nvSpPr>
          <p:spPr>
            <a:xfrm>
              <a:off x="3678563" y="2326700"/>
              <a:ext cx="83000" cy="77200"/>
            </a:xfrm>
            <a:custGeom>
              <a:rect b="b" l="l" r="r" t="t"/>
              <a:pathLst>
                <a:path extrusionOk="0" h="3088" w="3320">
                  <a:moveTo>
                    <a:pt x="1613" y="873"/>
                  </a:moveTo>
                  <a:lnTo>
                    <a:pt x="1783" y="1233"/>
                  </a:lnTo>
                  <a:cubicBezTo>
                    <a:pt x="1821" y="1309"/>
                    <a:pt x="1897" y="1366"/>
                    <a:pt x="1992" y="1366"/>
                  </a:cubicBezTo>
                  <a:lnTo>
                    <a:pt x="2371" y="1423"/>
                  </a:lnTo>
                  <a:lnTo>
                    <a:pt x="2106" y="1707"/>
                  </a:lnTo>
                  <a:cubicBezTo>
                    <a:pt x="2030" y="1764"/>
                    <a:pt x="2011" y="1859"/>
                    <a:pt x="2030" y="1935"/>
                  </a:cubicBezTo>
                  <a:lnTo>
                    <a:pt x="2087" y="2333"/>
                  </a:lnTo>
                  <a:lnTo>
                    <a:pt x="1745" y="2143"/>
                  </a:lnTo>
                  <a:cubicBezTo>
                    <a:pt x="1707" y="2125"/>
                    <a:pt x="1665" y="2115"/>
                    <a:pt x="1622" y="2115"/>
                  </a:cubicBezTo>
                  <a:cubicBezTo>
                    <a:pt x="1579" y="2115"/>
                    <a:pt x="1537" y="2125"/>
                    <a:pt x="1499" y="2143"/>
                  </a:cubicBezTo>
                  <a:lnTo>
                    <a:pt x="1138" y="2333"/>
                  </a:lnTo>
                  <a:lnTo>
                    <a:pt x="1214" y="1935"/>
                  </a:lnTo>
                  <a:cubicBezTo>
                    <a:pt x="1214" y="1859"/>
                    <a:pt x="1195" y="1764"/>
                    <a:pt x="1138" y="1707"/>
                  </a:cubicBezTo>
                  <a:lnTo>
                    <a:pt x="854" y="1423"/>
                  </a:lnTo>
                  <a:lnTo>
                    <a:pt x="1233" y="1366"/>
                  </a:lnTo>
                  <a:cubicBezTo>
                    <a:pt x="1328" y="1366"/>
                    <a:pt x="1404" y="1309"/>
                    <a:pt x="1442" y="1233"/>
                  </a:cubicBezTo>
                  <a:lnTo>
                    <a:pt x="1613" y="873"/>
                  </a:lnTo>
                  <a:close/>
                  <a:moveTo>
                    <a:pt x="1631" y="1"/>
                  </a:moveTo>
                  <a:cubicBezTo>
                    <a:pt x="1537" y="1"/>
                    <a:pt x="1442" y="58"/>
                    <a:pt x="1385" y="153"/>
                  </a:cubicBezTo>
                  <a:lnTo>
                    <a:pt x="1044" y="854"/>
                  </a:lnTo>
                  <a:lnTo>
                    <a:pt x="247" y="968"/>
                  </a:lnTo>
                  <a:cubicBezTo>
                    <a:pt x="152" y="987"/>
                    <a:pt x="58" y="1063"/>
                    <a:pt x="39" y="1157"/>
                  </a:cubicBezTo>
                  <a:cubicBezTo>
                    <a:pt x="1" y="1252"/>
                    <a:pt x="39" y="1366"/>
                    <a:pt x="96" y="1442"/>
                  </a:cubicBezTo>
                  <a:lnTo>
                    <a:pt x="645" y="1992"/>
                  </a:lnTo>
                  <a:lnTo>
                    <a:pt x="513" y="2769"/>
                  </a:lnTo>
                  <a:cubicBezTo>
                    <a:pt x="494" y="2864"/>
                    <a:pt x="551" y="2978"/>
                    <a:pt x="627" y="3035"/>
                  </a:cubicBezTo>
                  <a:cubicBezTo>
                    <a:pt x="671" y="3068"/>
                    <a:pt x="727" y="3088"/>
                    <a:pt x="786" y="3088"/>
                  </a:cubicBezTo>
                  <a:cubicBezTo>
                    <a:pt x="828" y="3088"/>
                    <a:pt x="871" y="3077"/>
                    <a:pt x="911" y="3054"/>
                  </a:cubicBezTo>
                  <a:lnTo>
                    <a:pt x="1613" y="2693"/>
                  </a:lnTo>
                  <a:lnTo>
                    <a:pt x="2333" y="3054"/>
                  </a:lnTo>
                  <a:cubicBezTo>
                    <a:pt x="2373" y="3077"/>
                    <a:pt x="2412" y="3088"/>
                    <a:pt x="2452" y="3088"/>
                  </a:cubicBezTo>
                  <a:cubicBezTo>
                    <a:pt x="2507" y="3088"/>
                    <a:pt x="2562" y="3068"/>
                    <a:pt x="2617" y="3035"/>
                  </a:cubicBezTo>
                  <a:cubicBezTo>
                    <a:pt x="2693" y="2978"/>
                    <a:pt x="2731" y="2864"/>
                    <a:pt x="2712" y="2769"/>
                  </a:cubicBezTo>
                  <a:lnTo>
                    <a:pt x="2580" y="1992"/>
                  </a:lnTo>
                  <a:lnTo>
                    <a:pt x="3167" y="1442"/>
                  </a:lnTo>
                  <a:cubicBezTo>
                    <a:pt x="3319" y="1271"/>
                    <a:pt x="3224" y="1006"/>
                    <a:pt x="3016" y="968"/>
                  </a:cubicBezTo>
                  <a:lnTo>
                    <a:pt x="2219" y="854"/>
                  </a:lnTo>
                  <a:lnTo>
                    <a:pt x="1859" y="153"/>
                  </a:lnTo>
                  <a:cubicBezTo>
                    <a:pt x="1821" y="58"/>
                    <a:pt x="1726" y="1"/>
                    <a:pt x="1631"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69" name="Google Shape;4369;p39"/>
          <p:cNvSpPr txBox="1"/>
          <p:nvPr/>
        </p:nvSpPr>
        <p:spPr>
          <a:xfrm>
            <a:off x="716287" y="2391165"/>
            <a:ext cx="3709200" cy="10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It’s closest planet to the Sun</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rPr lang="en">
                <a:solidFill>
                  <a:schemeClr val="accent3"/>
                </a:solidFill>
                <a:latin typeface="Fira Code"/>
                <a:ea typeface="Fira Code"/>
                <a:cs typeface="Fira Code"/>
                <a:sym typeface="Fira Code"/>
              </a:rPr>
              <a:t>&lt; It’s the smallest planet of all</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rPr lang="en">
                <a:solidFill>
                  <a:schemeClr val="accent3"/>
                </a:solidFill>
                <a:latin typeface="Fira Code"/>
                <a:ea typeface="Fira Code"/>
                <a:cs typeface="Fira Code"/>
                <a:sym typeface="Fira Code"/>
              </a:rPr>
              <a:t>&lt; Mercury is very small</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rPr lang="en">
                <a:solidFill>
                  <a:schemeClr val="accent3"/>
                </a:solidFill>
                <a:latin typeface="Fira Code"/>
                <a:ea typeface="Fira Code"/>
                <a:cs typeface="Fira Code"/>
                <a:sym typeface="Fira Code"/>
              </a:rPr>
              <a:t>&lt; Mercury is a small planet</a:t>
            </a:r>
            <a:endParaRPr>
              <a:solidFill>
                <a:schemeClr val="accent3"/>
              </a:solidFill>
              <a:latin typeface="Fira Code"/>
              <a:ea typeface="Fira Code"/>
              <a:cs typeface="Fira Code"/>
              <a:sym typeface="Fira Code"/>
            </a:endParaRPr>
          </a:p>
        </p:txBody>
      </p:sp>
      <p:sp>
        <p:nvSpPr>
          <p:cNvPr id="4370" name="Google Shape;4370;p39"/>
          <p:cNvSpPr txBox="1"/>
          <p:nvPr/>
        </p:nvSpPr>
        <p:spPr>
          <a:xfrm>
            <a:off x="716288" y="2098230"/>
            <a:ext cx="37092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Fira Code"/>
                <a:ea typeface="Fira Code"/>
                <a:cs typeface="Fira Code"/>
                <a:sym typeface="Fira Code"/>
              </a:rPr>
              <a:t>Mercury</a:t>
            </a:r>
            <a:endParaRPr sz="2000">
              <a:solidFill>
                <a:schemeClr val="accent1"/>
              </a:solidFill>
              <a:latin typeface="Fira Code"/>
              <a:ea typeface="Fira Code"/>
              <a:cs typeface="Fira Code"/>
              <a:sym typeface="Fira Code"/>
            </a:endParaRPr>
          </a:p>
        </p:txBody>
      </p:sp>
      <p:sp>
        <p:nvSpPr>
          <p:cNvPr id="4371" name="Google Shape;4371;p39"/>
          <p:cNvSpPr txBox="1"/>
          <p:nvPr/>
        </p:nvSpPr>
        <p:spPr>
          <a:xfrm>
            <a:off x="4718512" y="2391165"/>
            <a:ext cx="3709200" cy="10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It’s the second planet from Sun</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rPr lang="en">
                <a:solidFill>
                  <a:schemeClr val="accent3"/>
                </a:solidFill>
                <a:latin typeface="Fira Code"/>
                <a:ea typeface="Fira Code"/>
                <a:cs typeface="Fira Code"/>
                <a:sym typeface="Fira Code"/>
              </a:rPr>
              <a:t>&lt; Venus has a toxic atmosphere</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rPr lang="en">
                <a:solidFill>
                  <a:schemeClr val="accent3"/>
                </a:solidFill>
                <a:latin typeface="Fira Code"/>
                <a:ea typeface="Fira Code"/>
                <a:cs typeface="Fira Code"/>
                <a:sym typeface="Fira Code"/>
              </a:rPr>
              <a:t>&lt; Venus has extreme temperatures</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rPr lang="en">
                <a:solidFill>
                  <a:schemeClr val="accent3"/>
                </a:solidFill>
                <a:latin typeface="Fira Code"/>
                <a:ea typeface="Fira Code"/>
                <a:cs typeface="Fira Code"/>
                <a:sym typeface="Fira Code"/>
              </a:rPr>
              <a:t>&lt; Venus is a very hot planet</a:t>
            </a:r>
            <a:endParaRPr>
              <a:solidFill>
                <a:schemeClr val="accent3"/>
              </a:solidFill>
              <a:latin typeface="Fira Code"/>
              <a:ea typeface="Fira Code"/>
              <a:cs typeface="Fira Code"/>
              <a:sym typeface="Fira Code"/>
            </a:endParaRPr>
          </a:p>
        </p:txBody>
      </p:sp>
      <p:sp>
        <p:nvSpPr>
          <p:cNvPr id="4372" name="Google Shape;4372;p39"/>
          <p:cNvSpPr txBox="1"/>
          <p:nvPr/>
        </p:nvSpPr>
        <p:spPr>
          <a:xfrm>
            <a:off x="4718513" y="2098230"/>
            <a:ext cx="37092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Fira Code"/>
                <a:ea typeface="Fira Code"/>
                <a:cs typeface="Fira Code"/>
                <a:sym typeface="Fira Code"/>
              </a:rPr>
              <a:t>Venus</a:t>
            </a:r>
            <a:endParaRPr sz="2000">
              <a:solidFill>
                <a:schemeClr val="lt1"/>
              </a:solidFill>
              <a:latin typeface="Fira Code"/>
              <a:ea typeface="Fira Code"/>
              <a:cs typeface="Fira Code"/>
              <a:sym typeface="Fira Code"/>
            </a:endParaRPr>
          </a:p>
        </p:txBody>
      </p:sp>
      <p:grpSp>
        <p:nvGrpSpPr>
          <p:cNvPr id="4373" name="Google Shape;4373;p39"/>
          <p:cNvGrpSpPr/>
          <p:nvPr/>
        </p:nvGrpSpPr>
        <p:grpSpPr>
          <a:xfrm>
            <a:off x="829484" y="1524317"/>
            <a:ext cx="578325" cy="487500"/>
            <a:chOff x="4764875" y="1706700"/>
            <a:chExt cx="578325" cy="487500"/>
          </a:xfrm>
        </p:grpSpPr>
        <p:sp>
          <p:nvSpPr>
            <p:cNvPr id="4374" name="Google Shape;4374;p39"/>
            <p:cNvSpPr/>
            <p:nvPr/>
          </p:nvSpPr>
          <p:spPr>
            <a:xfrm flipH="1">
              <a:off x="5274500"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39"/>
            <p:cNvSpPr/>
            <p:nvPr/>
          </p:nvSpPr>
          <p:spPr>
            <a:xfrm>
              <a:off x="4764875"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6" name="Google Shape;4376;p39"/>
          <p:cNvGrpSpPr/>
          <p:nvPr/>
        </p:nvGrpSpPr>
        <p:grpSpPr>
          <a:xfrm>
            <a:off x="4810234" y="1524317"/>
            <a:ext cx="578325" cy="487500"/>
            <a:chOff x="4764875" y="1706700"/>
            <a:chExt cx="578325" cy="487500"/>
          </a:xfrm>
        </p:grpSpPr>
        <p:sp>
          <p:nvSpPr>
            <p:cNvPr id="4377" name="Google Shape;4377;p39"/>
            <p:cNvSpPr/>
            <p:nvPr/>
          </p:nvSpPr>
          <p:spPr>
            <a:xfrm flipH="1">
              <a:off x="5274500"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39"/>
            <p:cNvSpPr/>
            <p:nvPr/>
          </p:nvSpPr>
          <p:spPr>
            <a:xfrm>
              <a:off x="4764875"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79" name="Google Shape;4379;p39"/>
          <p:cNvCxnSpPr/>
          <p:nvPr/>
        </p:nvCxnSpPr>
        <p:spPr>
          <a:xfrm>
            <a:off x="829487" y="3714367"/>
            <a:ext cx="2511900" cy="0"/>
          </a:xfrm>
          <a:prstGeom prst="straightConnector1">
            <a:avLst/>
          </a:prstGeom>
          <a:noFill/>
          <a:ln cap="flat" cmpd="sng" w="9525">
            <a:solidFill>
              <a:schemeClr val="accent4"/>
            </a:solidFill>
            <a:prstDash val="solid"/>
            <a:round/>
            <a:headEnd len="med" w="med" type="none"/>
            <a:tailEnd len="med" w="med" type="none"/>
          </a:ln>
        </p:spPr>
      </p:cxnSp>
      <p:sp>
        <p:nvSpPr>
          <p:cNvPr id="4380" name="Google Shape;4380;p39"/>
          <p:cNvSpPr/>
          <p:nvPr/>
        </p:nvSpPr>
        <p:spPr>
          <a:xfrm>
            <a:off x="829487" y="3647017"/>
            <a:ext cx="1305900" cy="13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39"/>
          <p:cNvSpPr/>
          <p:nvPr/>
        </p:nvSpPr>
        <p:spPr>
          <a:xfrm>
            <a:off x="829487" y="3979142"/>
            <a:ext cx="3480300" cy="211800"/>
          </a:xfrm>
          <a:prstGeom prst="rect">
            <a:avLst/>
          </a:prstGeom>
          <a:solidFill>
            <a:schemeClr val="dk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chemeClr val="dk1"/>
                </a:solidFill>
                <a:latin typeface="Fira Code"/>
                <a:ea typeface="Fira Code"/>
                <a:cs typeface="Fira Code"/>
                <a:sym typeface="Fira Code"/>
              </a:rPr>
              <a:t>/html.</a:t>
            </a:r>
            <a:endParaRPr>
              <a:solidFill>
                <a:schemeClr val="dk1"/>
              </a:solidFill>
              <a:latin typeface="Fira Code"/>
              <a:ea typeface="Fira Code"/>
              <a:cs typeface="Fira Code"/>
              <a:sym typeface="Fira Code"/>
            </a:endParaRPr>
          </a:p>
        </p:txBody>
      </p:sp>
      <p:sp>
        <p:nvSpPr>
          <p:cNvPr id="4382" name="Google Shape;4382;p39"/>
          <p:cNvSpPr txBox="1"/>
          <p:nvPr>
            <p:ph idx="4294967295" type="title"/>
          </p:nvPr>
        </p:nvSpPr>
        <p:spPr>
          <a:xfrm flipH="1">
            <a:off x="3247187" y="3554298"/>
            <a:ext cx="1062600" cy="310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t>50%</a:t>
            </a:r>
            <a:endParaRPr sz="2200"/>
          </a:p>
        </p:txBody>
      </p:sp>
      <p:cxnSp>
        <p:nvCxnSpPr>
          <p:cNvPr id="4383" name="Google Shape;4383;p39"/>
          <p:cNvCxnSpPr/>
          <p:nvPr/>
        </p:nvCxnSpPr>
        <p:spPr>
          <a:xfrm>
            <a:off x="4813515" y="3714367"/>
            <a:ext cx="2511900" cy="0"/>
          </a:xfrm>
          <a:prstGeom prst="straightConnector1">
            <a:avLst/>
          </a:prstGeom>
          <a:noFill/>
          <a:ln cap="flat" cmpd="sng" w="9525">
            <a:solidFill>
              <a:schemeClr val="accent4"/>
            </a:solidFill>
            <a:prstDash val="solid"/>
            <a:round/>
            <a:headEnd len="med" w="med" type="none"/>
            <a:tailEnd len="med" w="med" type="none"/>
          </a:ln>
        </p:spPr>
      </p:cxnSp>
      <p:sp>
        <p:nvSpPr>
          <p:cNvPr id="4384" name="Google Shape;4384;p39"/>
          <p:cNvSpPr/>
          <p:nvPr/>
        </p:nvSpPr>
        <p:spPr>
          <a:xfrm>
            <a:off x="4813510" y="3647017"/>
            <a:ext cx="2251500" cy="13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39"/>
          <p:cNvSpPr/>
          <p:nvPr/>
        </p:nvSpPr>
        <p:spPr>
          <a:xfrm>
            <a:off x="4813515" y="3979142"/>
            <a:ext cx="3480300" cy="211800"/>
          </a:xfrm>
          <a:prstGeom prst="rect">
            <a:avLst/>
          </a:prstGeom>
          <a:solidFill>
            <a:schemeClr val="dk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chemeClr val="dk1"/>
                </a:solidFill>
                <a:latin typeface="Fira Code"/>
                <a:ea typeface="Fira Code"/>
                <a:cs typeface="Fira Code"/>
                <a:sym typeface="Fira Code"/>
              </a:rPr>
              <a:t>/html.</a:t>
            </a:r>
            <a:endParaRPr>
              <a:solidFill>
                <a:schemeClr val="dk1"/>
              </a:solidFill>
              <a:latin typeface="Fira Code"/>
              <a:ea typeface="Fira Code"/>
              <a:cs typeface="Fira Code"/>
              <a:sym typeface="Fira Code"/>
            </a:endParaRPr>
          </a:p>
        </p:txBody>
      </p:sp>
      <p:sp>
        <p:nvSpPr>
          <p:cNvPr id="4386" name="Google Shape;4386;p39"/>
          <p:cNvSpPr txBox="1"/>
          <p:nvPr>
            <p:ph idx="4294967295" type="title"/>
          </p:nvPr>
        </p:nvSpPr>
        <p:spPr>
          <a:xfrm flipH="1">
            <a:off x="7231215" y="3554298"/>
            <a:ext cx="1062600" cy="31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90</a:t>
            </a:r>
            <a:r>
              <a:rPr lang="en" sz="2200"/>
              <a:t>%</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0" name="Shape 4390"/>
        <p:cNvGrpSpPr/>
        <p:nvPr/>
      </p:nvGrpSpPr>
      <p:grpSpPr>
        <a:xfrm>
          <a:off x="0" y="0"/>
          <a:ext cx="0" cy="0"/>
          <a:chOff x="0" y="0"/>
          <a:chExt cx="0" cy="0"/>
        </a:xfrm>
      </p:grpSpPr>
      <p:sp>
        <p:nvSpPr>
          <p:cNvPr id="4391" name="Google Shape;4391;p40"/>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4392" name="Google Shape;4392;p40"/>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4393" name="Google Shape;4393;p40"/>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4394" name="Google Shape;4394;p40"/>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4395" name="Google Shape;4395;p40"/>
          <p:cNvSpPr txBox="1"/>
          <p:nvPr>
            <p:ph idx="4294967295" type="title"/>
          </p:nvPr>
        </p:nvSpPr>
        <p:spPr>
          <a:xfrm flipH="1">
            <a:off x="2031588" y="1478972"/>
            <a:ext cx="11925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396" name="Google Shape;4396;p40"/>
          <p:cNvSpPr txBox="1"/>
          <p:nvPr/>
        </p:nvSpPr>
        <p:spPr>
          <a:xfrm>
            <a:off x="714713" y="3651860"/>
            <a:ext cx="1878300" cy="58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Mercury is a small planet</a:t>
            </a:r>
            <a:endParaRPr>
              <a:solidFill>
                <a:schemeClr val="accent3"/>
              </a:solidFill>
              <a:latin typeface="Fira Code"/>
              <a:ea typeface="Fira Code"/>
              <a:cs typeface="Fira Code"/>
              <a:sym typeface="Fira Code"/>
            </a:endParaRPr>
          </a:p>
        </p:txBody>
      </p:sp>
      <p:sp>
        <p:nvSpPr>
          <p:cNvPr id="4397" name="Google Shape;4397;p40"/>
          <p:cNvSpPr txBox="1"/>
          <p:nvPr/>
        </p:nvSpPr>
        <p:spPr>
          <a:xfrm>
            <a:off x="714713" y="3358910"/>
            <a:ext cx="18783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Fira Code"/>
                <a:ea typeface="Fira Code"/>
                <a:cs typeface="Fira Code"/>
                <a:sym typeface="Fira Code"/>
              </a:rPr>
              <a:t>Mercury</a:t>
            </a:r>
            <a:endParaRPr sz="2000">
              <a:solidFill>
                <a:schemeClr val="dk2"/>
              </a:solidFill>
              <a:latin typeface="Fira Code"/>
              <a:ea typeface="Fira Code"/>
              <a:cs typeface="Fira Code"/>
              <a:sym typeface="Fira Code"/>
            </a:endParaRPr>
          </a:p>
        </p:txBody>
      </p:sp>
      <p:sp>
        <p:nvSpPr>
          <p:cNvPr id="4398" name="Google Shape;4398;p40"/>
          <p:cNvSpPr txBox="1"/>
          <p:nvPr/>
        </p:nvSpPr>
        <p:spPr>
          <a:xfrm>
            <a:off x="2660138" y="3651860"/>
            <a:ext cx="1878300" cy="58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Venus has a beautiful name</a:t>
            </a:r>
            <a:endParaRPr>
              <a:solidFill>
                <a:schemeClr val="accent3"/>
              </a:solidFill>
              <a:latin typeface="Fira Code"/>
              <a:ea typeface="Fira Code"/>
              <a:cs typeface="Fira Code"/>
              <a:sym typeface="Fira Code"/>
            </a:endParaRPr>
          </a:p>
        </p:txBody>
      </p:sp>
      <p:sp>
        <p:nvSpPr>
          <p:cNvPr id="4399" name="Google Shape;4399;p40"/>
          <p:cNvSpPr txBox="1"/>
          <p:nvPr/>
        </p:nvSpPr>
        <p:spPr>
          <a:xfrm>
            <a:off x="2660138" y="3358910"/>
            <a:ext cx="18783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Fira Code"/>
                <a:ea typeface="Fira Code"/>
                <a:cs typeface="Fira Code"/>
                <a:sym typeface="Fira Code"/>
              </a:rPr>
              <a:t>Venus</a:t>
            </a:r>
            <a:endParaRPr sz="2000">
              <a:solidFill>
                <a:schemeClr val="accent1"/>
              </a:solidFill>
              <a:latin typeface="Fira Code"/>
              <a:ea typeface="Fira Code"/>
              <a:cs typeface="Fira Code"/>
              <a:sym typeface="Fira Code"/>
            </a:endParaRPr>
          </a:p>
        </p:txBody>
      </p:sp>
      <p:sp>
        <p:nvSpPr>
          <p:cNvPr id="4400" name="Google Shape;4400;p40"/>
          <p:cNvSpPr txBox="1"/>
          <p:nvPr/>
        </p:nvSpPr>
        <p:spPr>
          <a:xfrm>
            <a:off x="4605563" y="3651860"/>
            <a:ext cx="1878300" cy="58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Saturn is a gas giant</a:t>
            </a:r>
            <a:endParaRPr>
              <a:solidFill>
                <a:schemeClr val="accent3"/>
              </a:solidFill>
              <a:latin typeface="Fira Code"/>
              <a:ea typeface="Fira Code"/>
              <a:cs typeface="Fira Code"/>
              <a:sym typeface="Fira Code"/>
            </a:endParaRPr>
          </a:p>
        </p:txBody>
      </p:sp>
      <p:sp>
        <p:nvSpPr>
          <p:cNvPr id="4401" name="Google Shape;4401;p40"/>
          <p:cNvSpPr txBox="1"/>
          <p:nvPr/>
        </p:nvSpPr>
        <p:spPr>
          <a:xfrm>
            <a:off x="4605563" y="3358910"/>
            <a:ext cx="18783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Fira Code"/>
                <a:ea typeface="Fira Code"/>
                <a:cs typeface="Fira Code"/>
                <a:sym typeface="Fira Code"/>
              </a:rPr>
              <a:t>Saturn</a:t>
            </a:r>
            <a:endParaRPr sz="2000">
              <a:solidFill>
                <a:schemeClr val="lt2"/>
              </a:solidFill>
              <a:latin typeface="Fira Code"/>
              <a:ea typeface="Fira Code"/>
              <a:cs typeface="Fira Code"/>
              <a:sym typeface="Fira Code"/>
            </a:endParaRPr>
          </a:p>
        </p:txBody>
      </p:sp>
      <p:sp>
        <p:nvSpPr>
          <p:cNvPr id="4402" name="Google Shape;4402;p40"/>
          <p:cNvSpPr txBox="1"/>
          <p:nvPr/>
        </p:nvSpPr>
        <p:spPr>
          <a:xfrm>
            <a:off x="6550988" y="3651860"/>
            <a:ext cx="1878300" cy="58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It’s far away from Earth</a:t>
            </a:r>
            <a:endParaRPr>
              <a:solidFill>
                <a:schemeClr val="accent3"/>
              </a:solidFill>
              <a:latin typeface="Fira Code"/>
              <a:ea typeface="Fira Code"/>
              <a:cs typeface="Fira Code"/>
              <a:sym typeface="Fira Code"/>
            </a:endParaRPr>
          </a:p>
        </p:txBody>
      </p:sp>
      <p:sp>
        <p:nvSpPr>
          <p:cNvPr id="4403" name="Google Shape;4403;p40"/>
          <p:cNvSpPr txBox="1"/>
          <p:nvPr/>
        </p:nvSpPr>
        <p:spPr>
          <a:xfrm>
            <a:off x="6550988" y="3358910"/>
            <a:ext cx="18783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Fira Code"/>
                <a:ea typeface="Fira Code"/>
                <a:cs typeface="Fira Code"/>
                <a:sym typeface="Fira Code"/>
              </a:rPr>
              <a:t>Neptune</a:t>
            </a:r>
            <a:endParaRPr sz="2000">
              <a:solidFill>
                <a:schemeClr val="accent2"/>
              </a:solidFill>
              <a:latin typeface="Fira Code"/>
              <a:ea typeface="Fira Code"/>
              <a:cs typeface="Fira Code"/>
              <a:sym typeface="Fira Code"/>
            </a:endParaRPr>
          </a:p>
        </p:txBody>
      </p:sp>
      <p:sp>
        <p:nvSpPr>
          <p:cNvPr id="4404" name="Google Shape;4404;p40"/>
          <p:cNvSpPr txBox="1"/>
          <p:nvPr/>
        </p:nvSpPr>
        <p:spPr>
          <a:xfrm>
            <a:off x="1687425" y="2454986"/>
            <a:ext cx="1878300" cy="58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We all live on Earth</a:t>
            </a:r>
            <a:endParaRPr>
              <a:solidFill>
                <a:schemeClr val="accent3"/>
              </a:solidFill>
              <a:latin typeface="Fira Code"/>
              <a:ea typeface="Fira Code"/>
              <a:cs typeface="Fira Code"/>
              <a:sym typeface="Fira Code"/>
            </a:endParaRPr>
          </a:p>
        </p:txBody>
      </p:sp>
      <p:sp>
        <p:nvSpPr>
          <p:cNvPr id="4405" name="Google Shape;4405;p40"/>
          <p:cNvSpPr txBox="1"/>
          <p:nvPr/>
        </p:nvSpPr>
        <p:spPr>
          <a:xfrm>
            <a:off x="1688688" y="2162036"/>
            <a:ext cx="18783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Fira Code"/>
                <a:ea typeface="Fira Code"/>
                <a:cs typeface="Fira Code"/>
                <a:sym typeface="Fira Code"/>
              </a:rPr>
              <a:t>Earth</a:t>
            </a:r>
            <a:endParaRPr sz="2000">
              <a:solidFill>
                <a:schemeClr val="accent1"/>
              </a:solidFill>
              <a:latin typeface="Fira Code"/>
              <a:ea typeface="Fira Code"/>
              <a:cs typeface="Fira Code"/>
              <a:sym typeface="Fira Code"/>
            </a:endParaRPr>
          </a:p>
        </p:txBody>
      </p:sp>
      <p:sp>
        <p:nvSpPr>
          <p:cNvPr id="4406" name="Google Shape;4406;p40"/>
          <p:cNvSpPr txBox="1"/>
          <p:nvPr/>
        </p:nvSpPr>
        <p:spPr>
          <a:xfrm>
            <a:off x="5575213" y="2454986"/>
            <a:ext cx="1878300" cy="58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Mars is actually cold</a:t>
            </a:r>
            <a:endParaRPr>
              <a:solidFill>
                <a:schemeClr val="accent3"/>
              </a:solidFill>
              <a:latin typeface="Fira Code"/>
              <a:ea typeface="Fira Code"/>
              <a:cs typeface="Fira Code"/>
              <a:sym typeface="Fira Code"/>
            </a:endParaRPr>
          </a:p>
        </p:txBody>
      </p:sp>
      <p:sp>
        <p:nvSpPr>
          <p:cNvPr id="4407" name="Google Shape;4407;p40"/>
          <p:cNvSpPr txBox="1"/>
          <p:nvPr/>
        </p:nvSpPr>
        <p:spPr>
          <a:xfrm>
            <a:off x="5575213" y="2162036"/>
            <a:ext cx="18783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Fira Code"/>
                <a:ea typeface="Fira Code"/>
                <a:cs typeface="Fira Code"/>
                <a:sym typeface="Fira Code"/>
              </a:rPr>
              <a:t>Mars</a:t>
            </a:r>
            <a:endParaRPr sz="2000">
              <a:solidFill>
                <a:schemeClr val="accent1"/>
              </a:solidFill>
              <a:latin typeface="Fira Code"/>
              <a:ea typeface="Fira Code"/>
              <a:cs typeface="Fira Code"/>
              <a:sym typeface="Fira Code"/>
            </a:endParaRPr>
          </a:p>
        </p:txBody>
      </p:sp>
      <p:sp>
        <p:nvSpPr>
          <p:cNvPr id="4408" name="Google Shape;4408;p40"/>
          <p:cNvSpPr txBox="1"/>
          <p:nvPr>
            <p:ph idx="4294967295" type="title"/>
          </p:nvPr>
        </p:nvSpPr>
        <p:spPr>
          <a:xfrm flipH="1">
            <a:off x="5918113" y="1478972"/>
            <a:ext cx="11925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cxnSp>
        <p:nvCxnSpPr>
          <p:cNvPr id="4409" name="Google Shape;4409;p40"/>
          <p:cNvCxnSpPr>
            <a:stCxn id="4404" idx="2"/>
            <a:endCxn id="4397" idx="0"/>
          </p:cNvCxnSpPr>
          <p:nvPr/>
        </p:nvCxnSpPr>
        <p:spPr>
          <a:xfrm rot="5400000">
            <a:off x="1982775" y="2715086"/>
            <a:ext cx="315000" cy="972600"/>
          </a:xfrm>
          <a:prstGeom prst="bentConnector3">
            <a:avLst>
              <a:gd fmla="val 50004" name="adj1"/>
            </a:avLst>
          </a:prstGeom>
          <a:noFill/>
          <a:ln cap="flat" cmpd="sng" w="9525">
            <a:solidFill>
              <a:schemeClr val="accent3"/>
            </a:solidFill>
            <a:prstDash val="solid"/>
            <a:round/>
            <a:headEnd len="med" w="med" type="none"/>
            <a:tailEnd len="med" w="med" type="none"/>
          </a:ln>
        </p:spPr>
      </p:cxnSp>
      <p:cxnSp>
        <p:nvCxnSpPr>
          <p:cNvPr id="4410" name="Google Shape;4410;p40"/>
          <p:cNvCxnSpPr>
            <a:stCxn id="4404" idx="2"/>
            <a:endCxn id="4399" idx="0"/>
          </p:cNvCxnSpPr>
          <p:nvPr/>
        </p:nvCxnSpPr>
        <p:spPr>
          <a:xfrm flipH="1" rot="-5400000">
            <a:off x="2955375" y="2715086"/>
            <a:ext cx="315000" cy="972600"/>
          </a:xfrm>
          <a:prstGeom prst="bentConnector3">
            <a:avLst>
              <a:gd fmla="val 50004" name="adj1"/>
            </a:avLst>
          </a:prstGeom>
          <a:noFill/>
          <a:ln cap="flat" cmpd="sng" w="9525">
            <a:solidFill>
              <a:schemeClr val="accent3"/>
            </a:solidFill>
            <a:prstDash val="solid"/>
            <a:round/>
            <a:headEnd len="med" w="med" type="none"/>
            <a:tailEnd len="med" w="med" type="none"/>
          </a:ln>
        </p:spPr>
      </p:cxnSp>
      <p:cxnSp>
        <p:nvCxnSpPr>
          <p:cNvPr id="4411" name="Google Shape;4411;p40"/>
          <p:cNvCxnSpPr>
            <a:stCxn id="4395" idx="2"/>
            <a:endCxn id="4405" idx="0"/>
          </p:cNvCxnSpPr>
          <p:nvPr/>
        </p:nvCxnSpPr>
        <p:spPr>
          <a:xfrm flipH="1" rot="-5400000">
            <a:off x="2530338" y="2063972"/>
            <a:ext cx="195600" cy="600"/>
          </a:xfrm>
          <a:prstGeom prst="bentConnector3">
            <a:avLst>
              <a:gd fmla="val 49991" name="adj1"/>
            </a:avLst>
          </a:prstGeom>
          <a:noFill/>
          <a:ln cap="flat" cmpd="sng" w="9525">
            <a:solidFill>
              <a:schemeClr val="accent3"/>
            </a:solidFill>
            <a:prstDash val="solid"/>
            <a:round/>
            <a:headEnd len="med" w="med" type="none"/>
            <a:tailEnd len="med" w="med" type="none"/>
          </a:ln>
        </p:spPr>
      </p:cxnSp>
      <p:cxnSp>
        <p:nvCxnSpPr>
          <p:cNvPr id="4412" name="Google Shape;4412;p40"/>
          <p:cNvCxnSpPr>
            <a:stCxn id="4406" idx="2"/>
            <a:endCxn id="4401" idx="0"/>
          </p:cNvCxnSpPr>
          <p:nvPr/>
        </p:nvCxnSpPr>
        <p:spPr>
          <a:xfrm rot="5400000">
            <a:off x="5872063" y="2716586"/>
            <a:ext cx="315000" cy="969600"/>
          </a:xfrm>
          <a:prstGeom prst="bentConnector3">
            <a:avLst>
              <a:gd fmla="val 50004" name="adj1"/>
            </a:avLst>
          </a:prstGeom>
          <a:noFill/>
          <a:ln cap="flat" cmpd="sng" w="9525">
            <a:solidFill>
              <a:schemeClr val="accent3"/>
            </a:solidFill>
            <a:prstDash val="solid"/>
            <a:round/>
            <a:headEnd len="med" w="med" type="none"/>
            <a:tailEnd len="med" w="med" type="none"/>
          </a:ln>
        </p:spPr>
      </p:cxnSp>
      <p:cxnSp>
        <p:nvCxnSpPr>
          <p:cNvPr id="4413" name="Google Shape;4413;p40"/>
          <p:cNvCxnSpPr>
            <a:stCxn id="4406" idx="2"/>
            <a:endCxn id="4403" idx="0"/>
          </p:cNvCxnSpPr>
          <p:nvPr/>
        </p:nvCxnSpPr>
        <p:spPr>
          <a:xfrm flipH="1" rot="-5400000">
            <a:off x="6844813" y="2713436"/>
            <a:ext cx="315000" cy="975900"/>
          </a:xfrm>
          <a:prstGeom prst="bentConnector3">
            <a:avLst>
              <a:gd fmla="val 50004" name="adj1"/>
            </a:avLst>
          </a:prstGeom>
          <a:noFill/>
          <a:ln cap="flat" cmpd="sng" w="9525">
            <a:solidFill>
              <a:schemeClr val="accent3"/>
            </a:solidFill>
            <a:prstDash val="solid"/>
            <a:round/>
            <a:headEnd len="med" w="med" type="none"/>
            <a:tailEnd len="med" w="med" type="none"/>
          </a:ln>
        </p:spPr>
      </p:cxnSp>
      <p:cxnSp>
        <p:nvCxnSpPr>
          <p:cNvPr id="4414" name="Google Shape;4414;p40"/>
          <p:cNvCxnSpPr>
            <a:stCxn id="4408" idx="2"/>
            <a:endCxn id="4407" idx="0"/>
          </p:cNvCxnSpPr>
          <p:nvPr/>
        </p:nvCxnSpPr>
        <p:spPr>
          <a:xfrm flipH="1" rot="-5400000">
            <a:off x="6416863" y="2063972"/>
            <a:ext cx="195600" cy="600"/>
          </a:xfrm>
          <a:prstGeom prst="bentConnector3">
            <a:avLst>
              <a:gd fmla="val 49991" name="adj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8" name="Shape 4418"/>
        <p:cNvGrpSpPr/>
        <p:nvPr/>
      </p:nvGrpSpPr>
      <p:grpSpPr>
        <a:xfrm>
          <a:off x="0" y="0"/>
          <a:ext cx="0" cy="0"/>
          <a:chOff x="0" y="0"/>
          <a:chExt cx="0" cy="0"/>
        </a:xfrm>
      </p:grpSpPr>
      <p:sp>
        <p:nvSpPr>
          <p:cNvPr id="4419" name="Google Shape;4419;p41"/>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4420" name="Google Shape;4420;p41"/>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4421" name="Google Shape;4421;p41"/>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4422" name="Google Shape;4422;p41"/>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grpSp>
        <p:nvGrpSpPr>
          <p:cNvPr id="4423" name="Google Shape;4423;p41"/>
          <p:cNvGrpSpPr/>
          <p:nvPr/>
        </p:nvGrpSpPr>
        <p:grpSpPr>
          <a:xfrm>
            <a:off x="921343" y="3439912"/>
            <a:ext cx="365741" cy="365742"/>
            <a:chOff x="4910113" y="2257300"/>
            <a:chExt cx="388425" cy="381100"/>
          </a:xfrm>
        </p:grpSpPr>
        <p:sp>
          <p:nvSpPr>
            <p:cNvPr id="4424" name="Google Shape;4424;p41"/>
            <p:cNvSpPr/>
            <p:nvPr/>
          </p:nvSpPr>
          <p:spPr>
            <a:xfrm>
              <a:off x="5121538" y="2467975"/>
              <a:ext cx="177000" cy="162125"/>
            </a:xfrm>
            <a:custGeom>
              <a:rect b="b" l="l" r="r" t="t"/>
              <a:pathLst>
                <a:path extrusionOk="0" h="6485" w="7080">
                  <a:moveTo>
                    <a:pt x="1745" y="0"/>
                  </a:moveTo>
                  <a:lnTo>
                    <a:pt x="1" y="1745"/>
                  </a:lnTo>
                  <a:lnTo>
                    <a:pt x="3964" y="6068"/>
                  </a:lnTo>
                  <a:cubicBezTo>
                    <a:pt x="4282" y="6361"/>
                    <a:pt x="4632" y="6484"/>
                    <a:pt x="4967" y="6484"/>
                  </a:cubicBezTo>
                  <a:cubicBezTo>
                    <a:pt x="6108" y="6484"/>
                    <a:pt x="7080" y="5048"/>
                    <a:pt x="6068" y="3963"/>
                  </a:cubicBezTo>
                  <a:lnTo>
                    <a:pt x="1745"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41"/>
            <p:cNvSpPr/>
            <p:nvPr/>
          </p:nvSpPr>
          <p:spPr>
            <a:xfrm>
              <a:off x="5101163" y="2447575"/>
              <a:ext cx="64025" cy="64025"/>
            </a:xfrm>
            <a:custGeom>
              <a:rect b="b" l="l" r="r" t="t"/>
              <a:pathLst>
                <a:path extrusionOk="0" h="2561" w="2561">
                  <a:moveTo>
                    <a:pt x="1688" y="1"/>
                  </a:moveTo>
                  <a:lnTo>
                    <a:pt x="0" y="1689"/>
                  </a:lnTo>
                  <a:lnTo>
                    <a:pt x="816" y="2561"/>
                  </a:lnTo>
                  <a:lnTo>
                    <a:pt x="2560" y="816"/>
                  </a:lnTo>
                  <a:lnTo>
                    <a:pt x="1688" y="1"/>
                  </a:ln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41"/>
            <p:cNvSpPr/>
            <p:nvPr/>
          </p:nvSpPr>
          <p:spPr>
            <a:xfrm>
              <a:off x="4918188" y="2264600"/>
              <a:ext cx="365975" cy="366225"/>
            </a:xfrm>
            <a:custGeom>
              <a:rect b="b" l="l" r="r" t="t"/>
              <a:pathLst>
                <a:path extrusionOk="0" h="14649" w="14639">
                  <a:moveTo>
                    <a:pt x="853" y="1"/>
                  </a:moveTo>
                  <a:lnTo>
                    <a:pt x="19" y="854"/>
                  </a:lnTo>
                  <a:lnTo>
                    <a:pt x="1271" y="2959"/>
                  </a:lnTo>
                  <a:lnTo>
                    <a:pt x="2124" y="2959"/>
                  </a:lnTo>
                  <a:lnTo>
                    <a:pt x="6068" y="6903"/>
                  </a:lnTo>
                  <a:lnTo>
                    <a:pt x="3546" y="9425"/>
                  </a:lnTo>
                  <a:cubicBezTo>
                    <a:pt x="3256" y="9327"/>
                    <a:pt x="2965" y="9281"/>
                    <a:pt x="2681" y="9281"/>
                  </a:cubicBezTo>
                  <a:cubicBezTo>
                    <a:pt x="1258" y="9281"/>
                    <a:pt x="19" y="10432"/>
                    <a:pt x="19" y="11966"/>
                  </a:cubicBezTo>
                  <a:cubicBezTo>
                    <a:pt x="0" y="12250"/>
                    <a:pt x="57" y="12534"/>
                    <a:pt x="152" y="12819"/>
                  </a:cubicBezTo>
                  <a:lnTo>
                    <a:pt x="1479" y="11492"/>
                  </a:lnTo>
                  <a:lnTo>
                    <a:pt x="2313" y="11492"/>
                  </a:lnTo>
                  <a:lnTo>
                    <a:pt x="3148" y="12345"/>
                  </a:lnTo>
                  <a:lnTo>
                    <a:pt x="3148" y="13179"/>
                  </a:lnTo>
                  <a:lnTo>
                    <a:pt x="1839" y="14506"/>
                  </a:lnTo>
                  <a:cubicBezTo>
                    <a:pt x="2129" y="14604"/>
                    <a:pt x="2417" y="14649"/>
                    <a:pt x="2696" y="14649"/>
                  </a:cubicBezTo>
                  <a:cubicBezTo>
                    <a:pt x="4431" y="14649"/>
                    <a:pt x="5838" y="12909"/>
                    <a:pt x="5234" y="11112"/>
                  </a:cubicBezTo>
                  <a:lnTo>
                    <a:pt x="11112" y="5215"/>
                  </a:lnTo>
                  <a:cubicBezTo>
                    <a:pt x="11399" y="5313"/>
                    <a:pt x="11688" y="5359"/>
                    <a:pt x="11970" y="5359"/>
                  </a:cubicBezTo>
                  <a:cubicBezTo>
                    <a:pt x="13387" y="5359"/>
                    <a:pt x="14638" y="4208"/>
                    <a:pt x="14638" y="2674"/>
                  </a:cubicBezTo>
                  <a:cubicBezTo>
                    <a:pt x="14638" y="2390"/>
                    <a:pt x="14601" y="2106"/>
                    <a:pt x="14506" y="1821"/>
                  </a:cubicBezTo>
                  <a:lnTo>
                    <a:pt x="13178" y="3167"/>
                  </a:lnTo>
                  <a:lnTo>
                    <a:pt x="12344" y="3167"/>
                  </a:lnTo>
                  <a:lnTo>
                    <a:pt x="11529" y="2314"/>
                  </a:lnTo>
                  <a:lnTo>
                    <a:pt x="11529" y="1461"/>
                  </a:lnTo>
                  <a:lnTo>
                    <a:pt x="12818" y="153"/>
                  </a:lnTo>
                  <a:cubicBezTo>
                    <a:pt x="12520" y="51"/>
                    <a:pt x="12224" y="3"/>
                    <a:pt x="11938" y="3"/>
                  </a:cubicBezTo>
                  <a:cubicBezTo>
                    <a:pt x="10203" y="3"/>
                    <a:pt x="8822" y="1740"/>
                    <a:pt x="9424" y="3547"/>
                  </a:cubicBezTo>
                  <a:lnTo>
                    <a:pt x="6902" y="6069"/>
                  </a:lnTo>
                  <a:lnTo>
                    <a:pt x="2958" y="2106"/>
                  </a:lnTo>
                  <a:lnTo>
                    <a:pt x="2958" y="1271"/>
                  </a:lnTo>
                  <a:lnTo>
                    <a:pt x="853"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41"/>
            <p:cNvSpPr/>
            <p:nvPr/>
          </p:nvSpPr>
          <p:spPr>
            <a:xfrm>
              <a:off x="5158988" y="2372700"/>
              <a:ext cx="17575" cy="15050"/>
            </a:xfrm>
            <a:custGeom>
              <a:rect b="b" l="l" r="r" t="t"/>
              <a:pathLst>
                <a:path extrusionOk="0" h="602" w="703">
                  <a:moveTo>
                    <a:pt x="399" y="0"/>
                  </a:moveTo>
                  <a:cubicBezTo>
                    <a:pt x="133" y="0"/>
                    <a:pt x="1" y="322"/>
                    <a:pt x="190" y="512"/>
                  </a:cubicBezTo>
                  <a:cubicBezTo>
                    <a:pt x="252" y="574"/>
                    <a:pt x="328" y="601"/>
                    <a:pt x="402" y="601"/>
                  </a:cubicBezTo>
                  <a:cubicBezTo>
                    <a:pt x="555" y="601"/>
                    <a:pt x="702" y="483"/>
                    <a:pt x="702" y="303"/>
                  </a:cubicBezTo>
                  <a:cubicBezTo>
                    <a:pt x="702" y="133"/>
                    <a:pt x="550" y="0"/>
                    <a:pt x="399"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41"/>
            <p:cNvSpPr/>
            <p:nvPr/>
          </p:nvSpPr>
          <p:spPr>
            <a:xfrm>
              <a:off x="5023888" y="2507800"/>
              <a:ext cx="17575" cy="15050"/>
            </a:xfrm>
            <a:custGeom>
              <a:rect b="b" l="l" r="r" t="t"/>
              <a:pathLst>
                <a:path extrusionOk="0" h="602" w="703">
                  <a:moveTo>
                    <a:pt x="399" y="0"/>
                  </a:moveTo>
                  <a:cubicBezTo>
                    <a:pt x="133" y="0"/>
                    <a:pt x="1" y="322"/>
                    <a:pt x="190" y="512"/>
                  </a:cubicBezTo>
                  <a:cubicBezTo>
                    <a:pt x="252" y="574"/>
                    <a:pt x="328" y="601"/>
                    <a:pt x="402" y="601"/>
                  </a:cubicBezTo>
                  <a:cubicBezTo>
                    <a:pt x="555" y="601"/>
                    <a:pt x="702" y="483"/>
                    <a:pt x="702" y="303"/>
                  </a:cubicBezTo>
                  <a:cubicBezTo>
                    <a:pt x="702" y="133"/>
                    <a:pt x="569" y="0"/>
                    <a:pt x="399"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41"/>
            <p:cNvSpPr/>
            <p:nvPr/>
          </p:nvSpPr>
          <p:spPr>
            <a:xfrm>
              <a:off x="4910113" y="2257300"/>
              <a:ext cx="385900" cy="381100"/>
            </a:xfrm>
            <a:custGeom>
              <a:rect b="b" l="l" r="r" t="t"/>
              <a:pathLst>
                <a:path extrusionOk="0" h="15244" w="15436">
                  <a:moveTo>
                    <a:pt x="1214" y="672"/>
                  </a:moveTo>
                  <a:lnTo>
                    <a:pt x="2978" y="1734"/>
                  </a:lnTo>
                  <a:lnTo>
                    <a:pt x="2978" y="2398"/>
                  </a:lnTo>
                  <a:cubicBezTo>
                    <a:pt x="2978" y="2473"/>
                    <a:pt x="3016" y="2549"/>
                    <a:pt x="3073" y="2606"/>
                  </a:cubicBezTo>
                  <a:lnTo>
                    <a:pt x="6808" y="6361"/>
                  </a:lnTo>
                  <a:lnTo>
                    <a:pt x="6372" y="6778"/>
                  </a:lnTo>
                  <a:lnTo>
                    <a:pt x="2655" y="3023"/>
                  </a:lnTo>
                  <a:cubicBezTo>
                    <a:pt x="2580" y="2985"/>
                    <a:pt x="2523" y="2947"/>
                    <a:pt x="2428" y="2947"/>
                  </a:cubicBezTo>
                  <a:lnTo>
                    <a:pt x="1764" y="2947"/>
                  </a:lnTo>
                  <a:lnTo>
                    <a:pt x="702" y="1184"/>
                  </a:lnTo>
                  <a:lnTo>
                    <a:pt x="1214" y="672"/>
                  </a:lnTo>
                  <a:close/>
                  <a:moveTo>
                    <a:pt x="9330" y="8029"/>
                  </a:moveTo>
                  <a:lnTo>
                    <a:pt x="9766" y="8427"/>
                  </a:lnTo>
                  <a:lnTo>
                    <a:pt x="8458" y="9736"/>
                  </a:lnTo>
                  <a:lnTo>
                    <a:pt x="8059" y="9300"/>
                  </a:lnTo>
                  <a:lnTo>
                    <a:pt x="9330" y="8029"/>
                  </a:lnTo>
                  <a:close/>
                  <a:moveTo>
                    <a:pt x="12288" y="577"/>
                  </a:moveTo>
                  <a:cubicBezTo>
                    <a:pt x="12383" y="577"/>
                    <a:pt x="12459" y="596"/>
                    <a:pt x="12553" y="596"/>
                  </a:cubicBezTo>
                  <a:lnTo>
                    <a:pt x="11624" y="1544"/>
                  </a:lnTo>
                  <a:cubicBezTo>
                    <a:pt x="11567" y="1601"/>
                    <a:pt x="11548" y="1677"/>
                    <a:pt x="11548" y="1753"/>
                  </a:cubicBezTo>
                  <a:lnTo>
                    <a:pt x="11548" y="2606"/>
                  </a:lnTo>
                  <a:cubicBezTo>
                    <a:pt x="11548" y="2682"/>
                    <a:pt x="11567" y="2758"/>
                    <a:pt x="11624" y="2815"/>
                  </a:cubicBezTo>
                  <a:lnTo>
                    <a:pt x="12459" y="3668"/>
                  </a:lnTo>
                  <a:cubicBezTo>
                    <a:pt x="12515" y="3725"/>
                    <a:pt x="12591" y="3763"/>
                    <a:pt x="12667" y="3763"/>
                  </a:cubicBezTo>
                  <a:lnTo>
                    <a:pt x="13501" y="3763"/>
                  </a:lnTo>
                  <a:cubicBezTo>
                    <a:pt x="13577" y="3763"/>
                    <a:pt x="13653" y="3725"/>
                    <a:pt x="13710" y="3668"/>
                  </a:cubicBezTo>
                  <a:lnTo>
                    <a:pt x="14658" y="2720"/>
                  </a:lnTo>
                  <a:lnTo>
                    <a:pt x="14658" y="2720"/>
                  </a:lnTo>
                  <a:cubicBezTo>
                    <a:pt x="14827" y="4131"/>
                    <a:pt x="13727" y="5356"/>
                    <a:pt x="12320" y="5356"/>
                  </a:cubicBezTo>
                  <a:cubicBezTo>
                    <a:pt x="12309" y="5356"/>
                    <a:pt x="12299" y="5356"/>
                    <a:pt x="12288" y="5356"/>
                  </a:cubicBezTo>
                  <a:cubicBezTo>
                    <a:pt x="12022" y="5356"/>
                    <a:pt x="11776" y="5299"/>
                    <a:pt x="11529" y="5223"/>
                  </a:cubicBezTo>
                  <a:cubicBezTo>
                    <a:pt x="11499" y="5213"/>
                    <a:pt x="11468" y="5208"/>
                    <a:pt x="11439" y="5208"/>
                  </a:cubicBezTo>
                  <a:cubicBezTo>
                    <a:pt x="11357" y="5208"/>
                    <a:pt x="11282" y="5243"/>
                    <a:pt x="11226" y="5299"/>
                  </a:cubicBezTo>
                  <a:lnTo>
                    <a:pt x="5329" y="11196"/>
                  </a:lnTo>
                  <a:cubicBezTo>
                    <a:pt x="5253" y="11272"/>
                    <a:pt x="5234" y="11385"/>
                    <a:pt x="5272" y="11499"/>
                  </a:cubicBezTo>
                  <a:cubicBezTo>
                    <a:pt x="5784" y="13035"/>
                    <a:pt x="4627" y="14628"/>
                    <a:pt x="3016" y="14628"/>
                  </a:cubicBezTo>
                  <a:cubicBezTo>
                    <a:pt x="2921" y="14628"/>
                    <a:pt x="2845" y="14628"/>
                    <a:pt x="2750" y="14609"/>
                  </a:cubicBezTo>
                  <a:lnTo>
                    <a:pt x="3698" y="13661"/>
                  </a:lnTo>
                  <a:cubicBezTo>
                    <a:pt x="3755" y="13623"/>
                    <a:pt x="3793" y="13547"/>
                    <a:pt x="3793" y="13452"/>
                  </a:cubicBezTo>
                  <a:lnTo>
                    <a:pt x="3793" y="12618"/>
                  </a:lnTo>
                  <a:cubicBezTo>
                    <a:pt x="3793" y="12542"/>
                    <a:pt x="3755" y="12466"/>
                    <a:pt x="3698" y="12409"/>
                  </a:cubicBezTo>
                  <a:lnTo>
                    <a:pt x="2845" y="11556"/>
                  </a:lnTo>
                  <a:cubicBezTo>
                    <a:pt x="2788" y="11499"/>
                    <a:pt x="2712" y="11461"/>
                    <a:pt x="2636" y="11461"/>
                  </a:cubicBezTo>
                  <a:lnTo>
                    <a:pt x="1802" y="11461"/>
                  </a:lnTo>
                  <a:cubicBezTo>
                    <a:pt x="1726" y="11461"/>
                    <a:pt x="1631" y="11499"/>
                    <a:pt x="1594" y="11556"/>
                  </a:cubicBezTo>
                  <a:lnTo>
                    <a:pt x="646" y="12504"/>
                  </a:lnTo>
                  <a:cubicBezTo>
                    <a:pt x="469" y="11045"/>
                    <a:pt x="1635" y="9858"/>
                    <a:pt x="2996" y="9858"/>
                  </a:cubicBezTo>
                  <a:cubicBezTo>
                    <a:pt x="3245" y="9858"/>
                    <a:pt x="3500" y="9897"/>
                    <a:pt x="3755" y="9982"/>
                  </a:cubicBezTo>
                  <a:cubicBezTo>
                    <a:pt x="3793" y="9995"/>
                    <a:pt x="3831" y="10001"/>
                    <a:pt x="3868" y="10001"/>
                  </a:cubicBezTo>
                  <a:cubicBezTo>
                    <a:pt x="3943" y="10001"/>
                    <a:pt x="4014" y="9976"/>
                    <a:pt x="4078" y="9925"/>
                  </a:cubicBezTo>
                  <a:lnTo>
                    <a:pt x="9956" y="4028"/>
                  </a:lnTo>
                  <a:cubicBezTo>
                    <a:pt x="10050" y="3952"/>
                    <a:pt x="10069" y="3839"/>
                    <a:pt x="10031" y="3725"/>
                  </a:cubicBezTo>
                  <a:cubicBezTo>
                    <a:pt x="9519" y="2189"/>
                    <a:pt x="10657" y="577"/>
                    <a:pt x="12288" y="577"/>
                  </a:cubicBezTo>
                  <a:close/>
                  <a:moveTo>
                    <a:pt x="10221" y="8826"/>
                  </a:moveTo>
                  <a:lnTo>
                    <a:pt x="14317" y="12599"/>
                  </a:lnTo>
                  <a:cubicBezTo>
                    <a:pt x="15191" y="13459"/>
                    <a:pt x="14397" y="14654"/>
                    <a:pt x="13475" y="14654"/>
                  </a:cubicBezTo>
                  <a:cubicBezTo>
                    <a:pt x="13197" y="14654"/>
                    <a:pt x="12907" y="14545"/>
                    <a:pt x="12648" y="14286"/>
                  </a:cubicBezTo>
                  <a:lnTo>
                    <a:pt x="8856" y="10191"/>
                  </a:lnTo>
                  <a:lnTo>
                    <a:pt x="10221" y="8826"/>
                  </a:lnTo>
                  <a:close/>
                  <a:moveTo>
                    <a:pt x="1179" y="1"/>
                  </a:moveTo>
                  <a:cubicBezTo>
                    <a:pt x="1102" y="1"/>
                    <a:pt x="1025" y="35"/>
                    <a:pt x="968" y="103"/>
                  </a:cubicBezTo>
                  <a:lnTo>
                    <a:pt x="134" y="938"/>
                  </a:lnTo>
                  <a:cubicBezTo>
                    <a:pt x="20" y="1032"/>
                    <a:pt x="1" y="1184"/>
                    <a:pt x="77" y="1298"/>
                  </a:cubicBezTo>
                  <a:lnTo>
                    <a:pt x="1347" y="3403"/>
                  </a:lnTo>
                  <a:cubicBezTo>
                    <a:pt x="1404" y="3497"/>
                    <a:pt x="1499" y="3554"/>
                    <a:pt x="1594" y="3554"/>
                  </a:cubicBezTo>
                  <a:lnTo>
                    <a:pt x="2314" y="3554"/>
                  </a:lnTo>
                  <a:lnTo>
                    <a:pt x="5955" y="7214"/>
                  </a:lnTo>
                  <a:lnTo>
                    <a:pt x="3774" y="9394"/>
                  </a:lnTo>
                  <a:cubicBezTo>
                    <a:pt x="3510" y="9323"/>
                    <a:pt x="3247" y="9289"/>
                    <a:pt x="2989" y="9289"/>
                  </a:cubicBezTo>
                  <a:cubicBezTo>
                    <a:pt x="1401" y="9289"/>
                    <a:pt x="39" y="10577"/>
                    <a:pt x="39" y="12258"/>
                  </a:cubicBezTo>
                  <a:cubicBezTo>
                    <a:pt x="20" y="12580"/>
                    <a:pt x="77" y="12902"/>
                    <a:pt x="190" y="13206"/>
                  </a:cubicBezTo>
                  <a:cubicBezTo>
                    <a:pt x="209" y="13300"/>
                    <a:pt x="304" y="13376"/>
                    <a:pt x="399" y="13414"/>
                  </a:cubicBezTo>
                  <a:cubicBezTo>
                    <a:pt x="415" y="13417"/>
                    <a:pt x="432" y="13419"/>
                    <a:pt x="449" y="13419"/>
                  </a:cubicBezTo>
                  <a:cubicBezTo>
                    <a:pt x="532" y="13419"/>
                    <a:pt x="621" y="13382"/>
                    <a:pt x="683" y="13319"/>
                  </a:cubicBezTo>
                  <a:lnTo>
                    <a:pt x="1916" y="12087"/>
                  </a:lnTo>
                  <a:lnTo>
                    <a:pt x="2504" y="12087"/>
                  </a:lnTo>
                  <a:lnTo>
                    <a:pt x="3186" y="12770"/>
                  </a:lnTo>
                  <a:lnTo>
                    <a:pt x="3186" y="13357"/>
                  </a:lnTo>
                  <a:lnTo>
                    <a:pt x="1954" y="14590"/>
                  </a:lnTo>
                  <a:cubicBezTo>
                    <a:pt x="1783" y="14742"/>
                    <a:pt x="1840" y="15007"/>
                    <a:pt x="2068" y="15083"/>
                  </a:cubicBezTo>
                  <a:cubicBezTo>
                    <a:pt x="2391" y="15193"/>
                    <a:pt x="2714" y="15244"/>
                    <a:pt x="3028" y="15244"/>
                  </a:cubicBezTo>
                  <a:cubicBezTo>
                    <a:pt x="4882" y="15244"/>
                    <a:pt x="6414" y="13461"/>
                    <a:pt x="5879" y="11499"/>
                  </a:cubicBezTo>
                  <a:lnTo>
                    <a:pt x="7642" y="9736"/>
                  </a:lnTo>
                  <a:lnTo>
                    <a:pt x="8040" y="10172"/>
                  </a:lnTo>
                  <a:lnTo>
                    <a:pt x="7851" y="10361"/>
                  </a:lnTo>
                  <a:cubicBezTo>
                    <a:pt x="7634" y="10579"/>
                    <a:pt x="7837" y="10874"/>
                    <a:pt x="8064" y="10874"/>
                  </a:cubicBezTo>
                  <a:cubicBezTo>
                    <a:pt x="8133" y="10874"/>
                    <a:pt x="8205" y="10846"/>
                    <a:pt x="8268" y="10779"/>
                  </a:cubicBezTo>
                  <a:lnTo>
                    <a:pt x="8439" y="10608"/>
                  </a:lnTo>
                  <a:lnTo>
                    <a:pt x="12212" y="14704"/>
                  </a:lnTo>
                  <a:cubicBezTo>
                    <a:pt x="12560" y="15043"/>
                    <a:pt x="13012" y="15213"/>
                    <a:pt x="13464" y="15213"/>
                  </a:cubicBezTo>
                  <a:cubicBezTo>
                    <a:pt x="13922" y="15213"/>
                    <a:pt x="14381" y="15038"/>
                    <a:pt x="14734" y="14685"/>
                  </a:cubicBezTo>
                  <a:cubicBezTo>
                    <a:pt x="15435" y="14002"/>
                    <a:pt x="15435" y="12864"/>
                    <a:pt x="14734" y="12163"/>
                  </a:cubicBezTo>
                  <a:lnTo>
                    <a:pt x="10638" y="8408"/>
                  </a:lnTo>
                  <a:lnTo>
                    <a:pt x="10809" y="8257"/>
                  </a:lnTo>
                  <a:cubicBezTo>
                    <a:pt x="11001" y="8035"/>
                    <a:pt x="10801" y="7743"/>
                    <a:pt x="10568" y="7743"/>
                  </a:cubicBezTo>
                  <a:cubicBezTo>
                    <a:pt x="10503" y="7743"/>
                    <a:pt x="10435" y="7766"/>
                    <a:pt x="10373" y="7821"/>
                  </a:cubicBezTo>
                  <a:lnTo>
                    <a:pt x="10202" y="8010"/>
                  </a:lnTo>
                  <a:lnTo>
                    <a:pt x="9766" y="7612"/>
                  </a:lnTo>
                  <a:lnTo>
                    <a:pt x="11529" y="5849"/>
                  </a:lnTo>
                  <a:cubicBezTo>
                    <a:pt x="11776" y="5905"/>
                    <a:pt x="12022" y="5943"/>
                    <a:pt x="12288" y="5943"/>
                  </a:cubicBezTo>
                  <a:cubicBezTo>
                    <a:pt x="13938" y="5943"/>
                    <a:pt x="15265" y="4616"/>
                    <a:pt x="15265" y="2966"/>
                  </a:cubicBezTo>
                  <a:cubicBezTo>
                    <a:pt x="15265" y="2644"/>
                    <a:pt x="15208" y="2322"/>
                    <a:pt x="15113" y="2018"/>
                  </a:cubicBezTo>
                  <a:cubicBezTo>
                    <a:pt x="15075" y="1924"/>
                    <a:pt x="14999" y="1848"/>
                    <a:pt x="14905" y="1829"/>
                  </a:cubicBezTo>
                  <a:lnTo>
                    <a:pt x="14886" y="1829"/>
                  </a:lnTo>
                  <a:cubicBezTo>
                    <a:pt x="14863" y="1824"/>
                    <a:pt x="14840" y="1822"/>
                    <a:pt x="14816" y="1822"/>
                  </a:cubicBezTo>
                  <a:cubicBezTo>
                    <a:pt x="14740" y="1822"/>
                    <a:pt x="14664" y="1847"/>
                    <a:pt x="14620" y="1905"/>
                  </a:cubicBezTo>
                  <a:lnTo>
                    <a:pt x="13388" y="3156"/>
                  </a:lnTo>
                  <a:lnTo>
                    <a:pt x="12800" y="3156"/>
                  </a:lnTo>
                  <a:lnTo>
                    <a:pt x="12136" y="2473"/>
                  </a:lnTo>
                  <a:lnTo>
                    <a:pt x="12136" y="1886"/>
                  </a:lnTo>
                  <a:lnTo>
                    <a:pt x="13350" y="653"/>
                  </a:lnTo>
                  <a:cubicBezTo>
                    <a:pt x="13501" y="482"/>
                    <a:pt x="13445" y="217"/>
                    <a:pt x="13236" y="160"/>
                  </a:cubicBezTo>
                  <a:cubicBezTo>
                    <a:pt x="12933" y="46"/>
                    <a:pt x="12610" y="8"/>
                    <a:pt x="12288" y="8"/>
                  </a:cubicBezTo>
                  <a:cubicBezTo>
                    <a:pt x="10335" y="8"/>
                    <a:pt x="8913" y="1848"/>
                    <a:pt x="9425" y="3744"/>
                  </a:cubicBezTo>
                  <a:lnTo>
                    <a:pt x="7225" y="5924"/>
                  </a:lnTo>
                  <a:lnTo>
                    <a:pt x="3585" y="2284"/>
                  </a:lnTo>
                  <a:lnTo>
                    <a:pt x="3585" y="1563"/>
                  </a:lnTo>
                  <a:cubicBezTo>
                    <a:pt x="3566" y="1468"/>
                    <a:pt x="3528" y="1374"/>
                    <a:pt x="3433" y="1317"/>
                  </a:cubicBezTo>
                  <a:lnTo>
                    <a:pt x="1328" y="46"/>
                  </a:lnTo>
                  <a:cubicBezTo>
                    <a:pt x="1283" y="16"/>
                    <a:pt x="1231" y="1"/>
                    <a:pt x="1179"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41"/>
            <p:cNvSpPr/>
            <p:nvPr/>
          </p:nvSpPr>
          <p:spPr>
            <a:xfrm>
              <a:off x="5044063" y="2392950"/>
              <a:ext cx="115325" cy="108700"/>
            </a:xfrm>
            <a:custGeom>
              <a:rect b="b" l="l" r="r" t="t"/>
              <a:pathLst>
                <a:path extrusionOk="0" h="4348" w="4613">
                  <a:moveTo>
                    <a:pt x="4164" y="0"/>
                  </a:moveTo>
                  <a:cubicBezTo>
                    <a:pt x="4086" y="0"/>
                    <a:pt x="4004" y="35"/>
                    <a:pt x="3934" y="119"/>
                  </a:cubicBezTo>
                  <a:lnTo>
                    <a:pt x="217" y="3836"/>
                  </a:lnTo>
                  <a:cubicBezTo>
                    <a:pt x="0" y="4053"/>
                    <a:pt x="204" y="4348"/>
                    <a:pt x="430" y="4348"/>
                  </a:cubicBezTo>
                  <a:cubicBezTo>
                    <a:pt x="500" y="4348"/>
                    <a:pt x="572" y="4320"/>
                    <a:pt x="635" y="4253"/>
                  </a:cubicBezTo>
                  <a:lnTo>
                    <a:pt x="4370" y="536"/>
                  </a:lnTo>
                  <a:cubicBezTo>
                    <a:pt x="4613" y="322"/>
                    <a:pt x="4404" y="0"/>
                    <a:pt x="4164"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41"/>
            <p:cNvSpPr/>
            <p:nvPr/>
          </p:nvSpPr>
          <p:spPr>
            <a:xfrm>
              <a:off x="5166563" y="2513725"/>
              <a:ext cx="85100" cy="81625"/>
            </a:xfrm>
            <a:custGeom>
              <a:rect b="b" l="l" r="r" t="t"/>
              <a:pathLst>
                <a:path extrusionOk="0" h="3265" w="3404">
                  <a:moveTo>
                    <a:pt x="323" y="0"/>
                  </a:moveTo>
                  <a:cubicBezTo>
                    <a:pt x="247" y="0"/>
                    <a:pt x="172" y="29"/>
                    <a:pt x="115" y="85"/>
                  </a:cubicBezTo>
                  <a:cubicBezTo>
                    <a:pt x="1" y="199"/>
                    <a:pt x="1" y="389"/>
                    <a:pt x="115" y="522"/>
                  </a:cubicBezTo>
                  <a:lnTo>
                    <a:pt x="2807" y="3195"/>
                  </a:lnTo>
                  <a:cubicBezTo>
                    <a:pt x="2864" y="3244"/>
                    <a:pt x="2926" y="3265"/>
                    <a:pt x="2986" y="3265"/>
                  </a:cubicBezTo>
                  <a:cubicBezTo>
                    <a:pt x="3207" y="3265"/>
                    <a:pt x="3403" y="2983"/>
                    <a:pt x="3224" y="2759"/>
                  </a:cubicBezTo>
                  <a:lnTo>
                    <a:pt x="532" y="85"/>
                  </a:lnTo>
                  <a:cubicBezTo>
                    <a:pt x="475" y="29"/>
                    <a:pt x="399" y="0"/>
                    <a:pt x="323"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2" name="Google Shape;4432;p41"/>
          <p:cNvSpPr txBox="1"/>
          <p:nvPr/>
        </p:nvSpPr>
        <p:spPr>
          <a:xfrm>
            <a:off x="1630350" y="3394850"/>
            <a:ext cx="6793800" cy="7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Venus has a beautiful name and is the second planet from the Sun. It is terribly hot, even hotter than Mercury, and its atmosphere is toxic</a:t>
            </a:r>
            <a:endParaRPr>
              <a:solidFill>
                <a:schemeClr val="accent3"/>
              </a:solidFill>
              <a:latin typeface="Fira Code"/>
              <a:ea typeface="Fira Code"/>
              <a:cs typeface="Fira Code"/>
              <a:sym typeface="Fira Code"/>
            </a:endParaRPr>
          </a:p>
        </p:txBody>
      </p:sp>
      <p:sp>
        <p:nvSpPr>
          <p:cNvPr id="4433" name="Google Shape;4433;p41"/>
          <p:cNvSpPr txBox="1"/>
          <p:nvPr/>
        </p:nvSpPr>
        <p:spPr>
          <a:xfrm>
            <a:off x="1630350" y="3101900"/>
            <a:ext cx="67938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Fira Code"/>
                <a:ea typeface="Fira Code"/>
                <a:cs typeface="Fira Code"/>
                <a:sym typeface="Fira Code"/>
              </a:rPr>
              <a:t>Conclusions</a:t>
            </a:r>
            <a:endParaRPr sz="2000">
              <a:solidFill>
                <a:schemeClr val="accent1"/>
              </a:solidFill>
              <a:latin typeface="Fira Code"/>
              <a:ea typeface="Fira Code"/>
              <a:cs typeface="Fira Code"/>
              <a:sym typeface="Fira Code"/>
            </a:endParaRPr>
          </a:p>
        </p:txBody>
      </p:sp>
      <p:sp>
        <p:nvSpPr>
          <p:cNvPr id="4434" name="Google Shape;4434;p41"/>
          <p:cNvSpPr txBox="1"/>
          <p:nvPr/>
        </p:nvSpPr>
        <p:spPr>
          <a:xfrm>
            <a:off x="4917650" y="1627955"/>
            <a:ext cx="3506100" cy="310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Code"/>
                <a:ea typeface="Fira Code"/>
                <a:cs typeface="Fira Code"/>
                <a:sym typeface="Fira Code"/>
              </a:rPr>
              <a:t>&lt; Mercury is very small</a:t>
            </a:r>
            <a:endParaRPr>
              <a:solidFill>
                <a:schemeClr val="dk1"/>
              </a:solidFill>
              <a:latin typeface="Fira Code"/>
              <a:ea typeface="Fira Code"/>
              <a:cs typeface="Fira Code"/>
              <a:sym typeface="Fira Code"/>
            </a:endParaRPr>
          </a:p>
        </p:txBody>
      </p:sp>
      <p:sp>
        <p:nvSpPr>
          <p:cNvPr id="4435" name="Google Shape;4435;p41"/>
          <p:cNvSpPr txBox="1"/>
          <p:nvPr/>
        </p:nvSpPr>
        <p:spPr>
          <a:xfrm>
            <a:off x="713088" y="1546055"/>
            <a:ext cx="14418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Fira Code"/>
                <a:ea typeface="Fira Code"/>
                <a:cs typeface="Fira Code"/>
                <a:sym typeface="Fira Code"/>
              </a:rPr>
              <a:t>Mercury</a:t>
            </a:r>
            <a:endParaRPr sz="2000">
              <a:solidFill>
                <a:schemeClr val="lt1"/>
              </a:solidFill>
              <a:latin typeface="Fira Code"/>
              <a:ea typeface="Fira Code"/>
              <a:cs typeface="Fira Code"/>
              <a:sym typeface="Fira Code"/>
            </a:endParaRPr>
          </a:p>
        </p:txBody>
      </p:sp>
      <p:sp>
        <p:nvSpPr>
          <p:cNvPr id="4436" name="Google Shape;4436;p41"/>
          <p:cNvSpPr txBox="1"/>
          <p:nvPr/>
        </p:nvSpPr>
        <p:spPr>
          <a:xfrm>
            <a:off x="3999200" y="1546055"/>
            <a:ext cx="884400" cy="4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Code"/>
                <a:ea typeface="Fira Code"/>
                <a:cs typeface="Fira Code"/>
                <a:sym typeface="Fira Code"/>
              </a:rPr>
              <a:t>65%</a:t>
            </a:r>
            <a:endParaRPr sz="2000">
              <a:solidFill>
                <a:schemeClr val="lt1"/>
              </a:solidFill>
              <a:latin typeface="Fira Code"/>
              <a:ea typeface="Fira Code"/>
              <a:cs typeface="Fira Code"/>
              <a:sym typeface="Fira Code"/>
            </a:endParaRPr>
          </a:p>
        </p:txBody>
      </p:sp>
      <p:sp>
        <p:nvSpPr>
          <p:cNvPr id="4437" name="Google Shape;4437;p41"/>
          <p:cNvSpPr txBox="1"/>
          <p:nvPr/>
        </p:nvSpPr>
        <p:spPr>
          <a:xfrm>
            <a:off x="4917650" y="2094517"/>
            <a:ext cx="3506100" cy="310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Code"/>
                <a:ea typeface="Fira Code"/>
                <a:cs typeface="Fira Code"/>
                <a:sym typeface="Fira Code"/>
              </a:rPr>
              <a:t>&lt; Mars is a very cold place</a:t>
            </a:r>
            <a:endParaRPr>
              <a:solidFill>
                <a:schemeClr val="dk1"/>
              </a:solidFill>
              <a:latin typeface="Fira Code"/>
              <a:ea typeface="Fira Code"/>
              <a:cs typeface="Fira Code"/>
              <a:sym typeface="Fira Code"/>
            </a:endParaRPr>
          </a:p>
        </p:txBody>
      </p:sp>
      <p:sp>
        <p:nvSpPr>
          <p:cNvPr id="4438" name="Google Shape;4438;p41"/>
          <p:cNvSpPr txBox="1"/>
          <p:nvPr/>
        </p:nvSpPr>
        <p:spPr>
          <a:xfrm>
            <a:off x="713088" y="2019517"/>
            <a:ext cx="14418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Fira Code"/>
                <a:ea typeface="Fira Code"/>
                <a:cs typeface="Fira Code"/>
                <a:sym typeface="Fira Code"/>
              </a:rPr>
              <a:t>Mars</a:t>
            </a:r>
            <a:endParaRPr sz="2000">
              <a:solidFill>
                <a:schemeClr val="dk2"/>
              </a:solidFill>
              <a:latin typeface="Fira Code"/>
              <a:ea typeface="Fira Code"/>
              <a:cs typeface="Fira Code"/>
              <a:sym typeface="Fira Code"/>
            </a:endParaRPr>
          </a:p>
        </p:txBody>
      </p:sp>
      <p:sp>
        <p:nvSpPr>
          <p:cNvPr id="4439" name="Google Shape;4439;p41"/>
          <p:cNvSpPr txBox="1"/>
          <p:nvPr/>
        </p:nvSpPr>
        <p:spPr>
          <a:xfrm>
            <a:off x="3999200" y="2019517"/>
            <a:ext cx="884400" cy="4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Code"/>
                <a:ea typeface="Fira Code"/>
                <a:cs typeface="Fira Code"/>
                <a:sym typeface="Fira Code"/>
              </a:rPr>
              <a:t>20%</a:t>
            </a:r>
            <a:endParaRPr sz="2000">
              <a:solidFill>
                <a:schemeClr val="lt1"/>
              </a:solidFill>
              <a:latin typeface="Fira Code"/>
              <a:ea typeface="Fira Code"/>
              <a:cs typeface="Fira Code"/>
              <a:sym typeface="Fira Code"/>
            </a:endParaRPr>
          </a:p>
        </p:txBody>
      </p:sp>
      <p:sp>
        <p:nvSpPr>
          <p:cNvPr id="4440" name="Google Shape;4440;p41"/>
          <p:cNvSpPr txBox="1"/>
          <p:nvPr/>
        </p:nvSpPr>
        <p:spPr>
          <a:xfrm>
            <a:off x="4917650" y="2561080"/>
            <a:ext cx="3506100" cy="338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Code"/>
                <a:ea typeface="Fira Code"/>
                <a:cs typeface="Fira Code"/>
                <a:sym typeface="Fira Code"/>
              </a:rPr>
              <a:t>&lt; Jupiter is a gas giant</a:t>
            </a:r>
            <a:endParaRPr>
              <a:solidFill>
                <a:schemeClr val="dk1"/>
              </a:solidFill>
              <a:latin typeface="Fira Code"/>
              <a:ea typeface="Fira Code"/>
              <a:cs typeface="Fira Code"/>
              <a:sym typeface="Fira Code"/>
            </a:endParaRPr>
          </a:p>
        </p:txBody>
      </p:sp>
      <p:sp>
        <p:nvSpPr>
          <p:cNvPr id="4441" name="Google Shape;4441;p41"/>
          <p:cNvSpPr txBox="1"/>
          <p:nvPr/>
        </p:nvSpPr>
        <p:spPr>
          <a:xfrm>
            <a:off x="713088" y="2492980"/>
            <a:ext cx="1441800" cy="47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Fira Code"/>
                <a:ea typeface="Fira Code"/>
                <a:cs typeface="Fira Code"/>
                <a:sym typeface="Fira Code"/>
              </a:rPr>
              <a:t>Jupiter</a:t>
            </a:r>
            <a:endParaRPr sz="2000">
              <a:solidFill>
                <a:schemeClr val="lt2"/>
              </a:solidFill>
              <a:latin typeface="Fira Code"/>
              <a:ea typeface="Fira Code"/>
              <a:cs typeface="Fira Code"/>
              <a:sym typeface="Fira Code"/>
            </a:endParaRPr>
          </a:p>
        </p:txBody>
      </p:sp>
      <p:sp>
        <p:nvSpPr>
          <p:cNvPr id="4442" name="Google Shape;4442;p41"/>
          <p:cNvSpPr txBox="1"/>
          <p:nvPr/>
        </p:nvSpPr>
        <p:spPr>
          <a:xfrm>
            <a:off x="3999200" y="2492980"/>
            <a:ext cx="884400" cy="4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Code"/>
                <a:ea typeface="Fira Code"/>
                <a:cs typeface="Fira Code"/>
                <a:sym typeface="Fira Code"/>
              </a:rPr>
              <a:t>30%</a:t>
            </a:r>
            <a:endParaRPr sz="2000">
              <a:solidFill>
                <a:schemeClr val="lt1"/>
              </a:solidFill>
              <a:latin typeface="Fira Code"/>
              <a:ea typeface="Fira Code"/>
              <a:cs typeface="Fira Code"/>
              <a:sym typeface="Fira Code"/>
            </a:endParaRPr>
          </a:p>
        </p:txBody>
      </p:sp>
      <p:cxnSp>
        <p:nvCxnSpPr>
          <p:cNvPr id="4443" name="Google Shape;4443;p41"/>
          <p:cNvCxnSpPr/>
          <p:nvPr/>
        </p:nvCxnSpPr>
        <p:spPr>
          <a:xfrm>
            <a:off x="2303200" y="1783364"/>
            <a:ext cx="1547700" cy="0"/>
          </a:xfrm>
          <a:prstGeom prst="straightConnector1">
            <a:avLst/>
          </a:prstGeom>
          <a:noFill/>
          <a:ln cap="flat" cmpd="sng" w="9525">
            <a:solidFill>
              <a:schemeClr val="accent4"/>
            </a:solidFill>
            <a:prstDash val="solid"/>
            <a:round/>
            <a:headEnd len="med" w="med" type="none"/>
            <a:tailEnd len="med" w="med" type="none"/>
          </a:ln>
        </p:spPr>
      </p:cxnSp>
      <p:sp>
        <p:nvSpPr>
          <p:cNvPr id="4444" name="Google Shape;4444;p41"/>
          <p:cNvSpPr/>
          <p:nvPr/>
        </p:nvSpPr>
        <p:spPr>
          <a:xfrm>
            <a:off x="2303200" y="1716005"/>
            <a:ext cx="1045500" cy="13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45" name="Google Shape;4445;p41"/>
          <p:cNvCxnSpPr/>
          <p:nvPr/>
        </p:nvCxnSpPr>
        <p:spPr>
          <a:xfrm>
            <a:off x="2303200" y="2256817"/>
            <a:ext cx="1547700" cy="0"/>
          </a:xfrm>
          <a:prstGeom prst="straightConnector1">
            <a:avLst/>
          </a:prstGeom>
          <a:noFill/>
          <a:ln cap="flat" cmpd="sng" w="9525">
            <a:solidFill>
              <a:schemeClr val="accent4"/>
            </a:solidFill>
            <a:prstDash val="solid"/>
            <a:round/>
            <a:headEnd len="med" w="med" type="none"/>
            <a:tailEnd len="med" w="med" type="none"/>
          </a:ln>
        </p:spPr>
      </p:cxnSp>
      <p:sp>
        <p:nvSpPr>
          <p:cNvPr id="4446" name="Google Shape;4446;p41"/>
          <p:cNvSpPr/>
          <p:nvPr/>
        </p:nvSpPr>
        <p:spPr>
          <a:xfrm>
            <a:off x="2303200" y="2189467"/>
            <a:ext cx="452400" cy="13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47" name="Google Shape;4447;p41"/>
          <p:cNvCxnSpPr/>
          <p:nvPr/>
        </p:nvCxnSpPr>
        <p:spPr>
          <a:xfrm>
            <a:off x="2303200" y="2730279"/>
            <a:ext cx="1547700" cy="0"/>
          </a:xfrm>
          <a:prstGeom prst="straightConnector1">
            <a:avLst/>
          </a:prstGeom>
          <a:noFill/>
          <a:ln cap="flat" cmpd="sng" w="9525">
            <a:solidFill>
              <a:schemeClr val="accent4"/>
            </a:solidFill>
            <a:prstDash val="solid"/>
            <a:round/>
            <a:headEnd len="med" w="med" type="none"/>
            <a:tailEnd len="med" w="med" type="none"/>
          </a:ln>
        </p:spPr>
      </p:cxnSp>
      <p:sp>
        <p:nvSpPr>
          <p:cNvPr id="4448" name="Google Shape;4448;p41"/>
          <p:cNvSpPr/>
          <p:nvPr/>
        </p:nvSpPr>
        <p:spPr>
          <a:xfrm>
            <a:off x="2303200" y="2662930"/>
            <a:ext cx="581100" cy="134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9" name="Google Shape;4449;p41"/>
          <p:cNvGrpSpPr/>
          <p:nvPr/>
        </p:nvGrpSpPr>
        <p:grpSpPr>
          <a:xfrm>
            <a:off x="815047" y="3394842"/>
            <a:ext cx="578325" cy="487500"/>
            <a:chOff x="4764875" y="1706700"/>
            <a:chExt cx="578325" cy="487500"/>
          </a:xfrm>
        </p:grpSpPr>
        <p:sp>
          <p:nvSpPr>
            <p:cNvPr id="4450" name="Google Shape;4450;p41"/>
            <p:cNvSpPr/>
            <p:nvPr/>
          </p:nvSpPr>
          <p:spPr>
            <a:xfrm flipH="1">
              <a:off x="5274500"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41"/>
            <p:cNvSpPr/>
            <p:nvPr/>
          </p:nvSpPr>
          <p:spPr>
            <a:xfrm>
              <a:off x="4764875"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5" name="Shape 4455"/>
        <p:cNvGrpSpPr/>
        <p:nvPr/>
      </p:nvGrpSpPr>
      <p:grpSpPr>
        <a:xfrm>
          <a:off x="0" y="0"/>
          <a:ext cx="0" cy="0"/>
          <a:chOff x="0" y="0"/>
          <a:chExt cx="0" cy="0"/>
        </a:xfrm>
      </p:grpSpPr>
      <p:sp>
        <p:nvSpPr>
          <p:cNvPr id="4456" name="Google Shape;4456;p42"/>
          <p:cNvSpPr/>
          <p:nvPr/>
        </p:nvSpPr>
        <p:spPr>
          <a:xfrm>
            <a:off x="4282763" y="2613450"/>
            <a:ext cx="578400" cy="48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42"/>
          <p:cNvSpPr/>
          <p:nvPr/>
        </p:nvSpPr>
        <p:spPr>
          <a:xfrm>
            <a:off x="2032575" y="2613450"/>
            <a:ext cx="578400" cy="48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42"/>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4459" name="Google Shape;4459;p42"/>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4460" name="Google Shape;4460;p42"/>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4461" name="Google Shape;4461;p42"/>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grpSp>
        <p:nvGrpSpPr>
          <p:cNvPr id="4462" name="Google Shape;4462;p42"/>
          <p:cNvGrpSpPr/>
          <p:nvPr/>
        </p:nvGrpSpPr>
        <p:grpSpPr>
          <a:xfrm>
            <a:off x="2138902" y="2701816"/>
            <a:ext cx="365747" cy="365752"/>
            <a:chOff x="2036988" y="4249875"/>
            <a:chExt cx="525725" cy="524300"/>
          </a:xfrm>
        </p:grpSpPr>
        <p:sp>
          <p:nvSpPr>
            <p:cNvPr id="4463" name="Google Shape;4463;p42"/>
            <p:cNvSpPr/>
            <p:nvPr/>
          </p:nvSpPr>
          <p:spPr>
            <a:xfrm>
              <a:off x="2046938" y="4393975"/>
              <a:ext cx="505350" cy="369775"/>
            </a:xfrm>
            <a:custGeom>
              <a:rect b="b" l="l" r="r" t="t"/>
              <a:pathLst>
                <a:path extrusionOk="0" h="14791" w="20214">
                  <a:moveTo>
                    <a:pt x="1650" y="1"/>
                  </a:moveTo>
                  <a:cubicBezTo>
                    <a:pt x="740" y="1"/>
                    <a:pt x="0" y="740"/>
                    <a:pt x="0" y="1650"/>
                  </a:cubicBezTo>
                  <a:lnTo>
                    <a:pt x="0" y="13141"/>
                  </a:lnTo>
                  <a:cubicBezTo>
                    <a:pt x="0" y="14051"/>
                    <a:pt x="740" y="14791"/>
                    <a:pt x="1650" y="14791"/>
                  </a:cubicBezTo>
                  <a:lnTo>
                    <a:pt x="18564" y="14791"/>
                  </a:lnTo>
                  <a:cubicBezTo>
                    <a:pt x="19474" y="14791"/>
                    <a:pt x="20213" y="14051"/>
                    <a:pt x="20213" y="13141"/>
                  </a:cubicBezTo>
                  <a:lnTo>
                    <a:pt x="20213" y="1650"/>
                  </a:lnTo>
                  <a:cubicBezTo>
                    <a:pt x="20213" y="740"/>
                    <a:pt x="19474" y="1"/>
                    <a:pt x="18564"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42"/>
            <p:cNvSpPr/>
            <p:nvPr/>
          </p:nvSpPr>
          <p:spPr>
            <a:xfrm>
              <a:off x="2129413" y="4435225"/>
              <a:ext cx="382100" cy="287300"/>
            </a:xfrm>
            <a:custGeom>
              <a:rect b="b" l="l" r="r" t="t"/>
              <a:pathLst>
                <a:path extrusionOk="0" h="11492" w="15284">
                  <a:moveTo>
                    <a:pt x="1" y="0"/>
                  </a:moveTo>
                  <a:lnTo>
                    <a:pt x="1" y="11491"/>
                  </a:lnTo>
                  <a:lnTo>
                    <a:pt x="15284" y="11491"/>
                  </a:lnTo>
                  <a:lnTo>
                    <a:pt x="15284" y="0"/>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42"/>
            <p:cNvSpPr/>
            <p:nvPr/>
          </p:nvSpPr>
          <p:spPr>
            <a:xfrm>
              <a:off x="2310013" y="4548050"/>
              <a:ext cx="61650" cy="72075"/>
            </a:xfrm>
            <a:custGeom>
              <a:rect b="b" l="l" r="r" t="t"/>
              <a:pathLst>
                <a:path extrusionOk="0" h="2883" w="2466">
                  <a:moveTo>
                    <a:pt x="1" y="0"/>
                  </a:moveTo>
                  <a:lnTo>
                    <a:pt x="1" y="133"/>
                  </a:lnTo>
                  <a:cubicBezTo>
                    <a:pt x="1" y="323"/>
                    <a:pt x="39" y="493"/>
                    <a:pt x="134" y="683"/>
                  </a:cubicBezTo>
                  <a:lnTo>
                    <a:pt x="1233" y="2882"/>
                  </a:lnTo>
                  <a:lnTo>
                    <a:pt x="2333" y="683"/>
                  </a:lnTo>
                  <a:cubicBezTo>
                    <a:pt x="2409" y="512"/>
                    <a:pt x="2466" y="323"/>
                    <a:pt x="2466" y="133"/>
                  </a:cubicBezTo>
                  <a:lnTo>
                    <a:pt x="2466" y="0"/>
                  </a:lnTo>
                  <a:close/>
                </a:path>
              </a:pathLst>
            </a:custGeom>
            <a:solidFill>
              <a:srgbClr val="72D9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42"/>
            <p:cNvSpPr/>
            <p:nvPr/>
          </p:nvSpPr>
          <p:spPr>
            <a:xfrm>
              <a:off x="2310013" y="4310075"/>
              <a:ext cx="61650" cy="238000"/>
            </a:xfrm>
            <a:custGeom>
              <a:rect b="b" l="l" r="r" t="t"/>
              <a:pathLst>
                <a:path extrusionOk="0" h="9520" w="2466">
                  <a:moveTo>
                    <a:pt x="1" y="1"/>
                  </a:moveTo>
                  <a:lnTo>
                    <a:pt x="1" y="9519"/>
                  </a:lnTo>
                  <a:lnTo>
                    <a:pt x="2466" y="9519"/>
                  </a:lnTo>
                  <a:lnTo>
                    <a:pt x="2466" y="1"/>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42"/>
            <p:cNvSpPr/>
            <p:nvPr/>
          </p:nvSpPr>
          <p:spPr>
            <a:xfrm>
              <a:off x="2310013" y="4258300"/>
              <a:ext cx="61650" cy="51800"/>
            </a:xfrm>
            <a:custGeom>
              <a:rect b="b" l="l" r="r" t="t"/>
              <a:pathLst>
                <a:path extrusionOk="0" h="2072" w="2466">
                  <a:moveTo>
                    <a:pt x="1233" y="0"/>
                  </a:moveTo>
                  <a:cubicBezTo>
                    <a:pt x="617" y="0"/>
                    <a:pt x="1" y="412"/>
                    <a:pt x="1" y="1237"/>
                  </a:cubicBezTo>
                  <a:lnTo>
                    <a:pt x="1" y="2072"/>
                  </a:lnTo>
                  <a:lnTo>
                    <a:pt x="2466" y="2072"/>
                  </a:lnTo>
                  <a:lnTo>
                    <a:pt x="2466" y="1237"/>
                  </a:lnTo>
                  <a:cubicBezTo>
                    <a:pt x="2466" y="412"/>
                    <a:pt x="1850" y="0"/>
                    <a:pt x="1233"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42"/>
            <p:cNvSpPr/>
            <p:nvPr/>
          </p:nvSpPr>
          <p:spPr>
            <a:xfrm>
              <a:off x="2197688" y="4609675"/>
              <a:ext cx="24200" cy="20675"/>
            </a:xfrm>
            <a:custGeom>
              <a:rect b="b" l="l" r="r" t="t"/>
              <a:pathLst>
                <a:path extrusionOk="0" h="827" w="968">
                  <a:moveTo>
                    <a:pt x="550" y="0"/>
                  </a:moveTo>
                  <a:cubicBezTo>
                    <a:pt x="171" y="0"/>
                    <a:pt x="0" y="436"/>
                    <a:pt x="247" y="702"/>
                  </a:cubicBezTo>
                  <a:cubicBezTo>
                    <a:pt x="333" y="788"/>
                    <a:pt x="439" y="826"/>
                    <a:pt x="543" y="826"/>
                  </a:cubicBezTo>
                  <a:cubicBezTo>
                    <a:pt x="759" y="826"/>
                    <a:pt x="967" y="661"/>
                    <a:pt x="967" y="417"/>
                  </a:cubicBezTo>
                  <a:cubicBezTo>
                    <a:pt x="948" y="190"/>
                    <a:pt x="777" y="0"/>
                    <a:pt x="550"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42"/>
            <p:cNvSpPr/>
            <p:nvPr/>
          </p:nvSpPr>
          <p:spPr>
            <a:xfrm>
              <a:off x="2074438" y="4568900"/>
              <a:ext cx="23725" cy="20200"/>
            </a:xfrm>
            <a:custGeom>
              <a:rect b="b" l="l" r="r" t="t"/>
              <a:pathLst>
                <a:path extrusionOk="0" h="808" w="949">
                  <a:moveTo>
                    <a:pt x="550" y="1"/>
                  </a:moveTo>
                  <a:cubicBezTo>
                    <a:pt x="190" y="1"/>
                    <a:pt x="0" y="437"/>
                    <a:pt x="265" y="683"/>
                  </a:cubicBezTo>
                  <a:cubicBezTo>
                    <a:pt x="346" y="769"/>
                    <a:pt x="445" y="808"/>
                    <a:pt x="544" y="808"/>
                  </a:cubicBezTo>
                  <a:cubicBezTo>
                    <a:pt x="749" y="808"/>
                    <a:pt x="948" y="642"/>
                    <a:pt x="948" y="399"/>
                  </a:cubicBezTo>
                  <a:cubicBezTo>
                    <a:pt x="948" y="171"/>
                    <a:pt x="777" y="1"/>
                    <a:pt x="550"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42"/>
            <p:cNvSpPr/>
            <p:nvPr/>
          </p:nvSpPr>
          <p:spPr>
            <a:xfrm>
              <a:off x="2036988" y="4249875"/>
              <a:ext cx="525725" cy="524300"/>
            </a:xfrm>
            <a:custGeom>
              <a:rect b="b" l="l" r="r" t="t"/>
              <a:pathLst>
                <a:path extrusionOk="0" h="20972" w="21029">
                  <a:moveTo>
                    <a:pt x="12147" y="792"/>
                  </a:moveTo>
                  <a:cubicBezTo>
                    <a:pt x="12543" y="792"/>
                    <a:pt x="12941" y="1053"/>
                    <a:pt x="12970" y="1574"/>
                  </a:cubicBezTo>
                  <a:lnTo>
                    <a:pt x="12970" y="1991"/>
                  </a:lnTo>
                  <a:lnTo>
                    <a:pt x="11339" y="1991"/>
                  </a:lnTo>
                  <a:lnTo>
                    <a:pt x="11339" y="1574"/>
                  </a:lnTo>
                  <a:cubicBezTo>
                    <a:pt x="11358" y="1053"/>
                    <a:pt x="11751" y="792"/>
                    <a:pt x="12147" y="792"/>
                  </a:cubicBezTo>
                  <a:close/>
                  <a:moveTo>
                    <a:pt x="10505" y="6182"/>
                  </a:moveTo>
                  <a:lnTo>
                    <a:pt x="10505" y="6997"/>
                  </a:lnTo>
                  <a:lnTo>
                    <a:pt x="4096" y="6997"/>
                  </a:lnTo>
                  <a:lnTo>
                    <a:pt x="4096" y="6182"/>
                  </a:lnTo>
                  <a:close/>
                  <a:moveTo>
                    <a:pt x="12970" y="2807"/>
                  </a:moveTo>
                  <a:lnTo>
                    <a:pt x="12970" y="11529"/>
                  </a:lnTo>
                  <a:lnTo>
                    <a:pt x="11339" y="11529"/>
                  </a:lnTo>
                  <a:lnTo>
                    <a:pt x="11339" y="2807"/>
                  </a:lnTo>
                  <a:close/>
                  <a:moveTo>
                    <a:pt x="12913" y="12344"/>
                  </a:moveTo>
                  <a:cubicBezTo>
                    <a:pt x="12913" y="12363"/>
                    <a:pt x="12894" y="12401"/>
                    <a:pt x="12894" y="12420"/>
                  </a:cubicBezTo>
                  <a:lnTo>
                    <a:pt x="12154" y="13880"/>
                  </a:lnTo>
                  <a:lnTo>
                    <a:pt x="11415" y="12420"/>
                  </a:lnTo>
                  <a:cubicBezTo>
                    <a:pt x="11396" y="12382"/>
                    <a:pt x="11396" y="12363"/>
                    <a:pt x="11377" y="12344"/>
                  </a:cubicBezTo>
                  <a:close/>
                  <a:moveTo>
                    <a:pt x="18563" y="7832"/>
                  </a:moveTo>
                  <a:lnTo>
                    <a:pt x="18563" y="18507"/>
                  </a:lnTo>
                  <a:lnTo>
                    <a:pt x="4096" y="18507"/>
                  </a:lnTo>
                  <a:lnTo>
                    <a:pt x="4096" y="7832"/>
                  </a:lnTo>
                  <a:lnTo>
                    <a:pt x="10505" y="7832"/>
                  </a:lnTo>
                  <a:lnTo>
                    <a:pt x="10505" y="12060"/>
                  </a:lnTo>
                  <a:cubicBezTo>
                    <a:pt x="10505" y="12306"/>
                    <a:pt x="10562" y="12553"/>
                    <a:pt x="10675" y="12780"/>
                  </a:cubicBezTo>
                  <a:lnTo>
                    <a:pt x="11472" y="14392"/>
                  </a:lnTo>
                  <a:lnTo>
                    <a:pt x="8628" y="14392"/>
                  </a:lnTo>
                  <a:cubicBezTo>
                    <a:pt x="8615" y="14391"/>
                    <a:pt x="8603" y="14391"/>
                    <a:pt x="8591" y="14391"/>
                  </a:cubicBezTo>
                  <a:cubicBezTo>
                    <a:pt x="8033" y="14391"/>
                    <a:pt x="8033" y="15228"/>
                    <a:pt x="8591" y="15228"/>
                  </a:cubicBezTo>
                  <a:cubicBezTo>
                    <a:pt x="8603" y="15228"/>
                    <a:pt x="8615" y="15227"/>
                    <a:pt x="8628" y="15227"/>
                  </a:cubicBezTo>
                  <a:lnTo>
                    <a:pt x="15435" y="15227"/>
                  </a:lnTo>
                  <a:cubicBezTo>
                    <a:pt x="15947" y="15170"/>
                    <a:pt x="15947" y="14430"/>
                    <a:pt x="15435" y="14392"/>
                  </a:cubicBezTo>
                  <a:lnTo>
                    <a:pt x="12818" y="14392"/>
                  </a:lnTo>
                  <a:lnTo>
                    <a:pt x="13614" y="12780"/>
                  </a:lnTo>
                  <a:cubicBezTo>
                    <a:pt x="13728" y="12553"/>
                    <a:pt x="13785" y="12306"/>
                    <a:pt x="13804" y="12060"/>
                  </a:cubicBezTo>
                  <a:lnTo>
                    <a:pt x="13804" y="7832"/>
                  </a:lnTo>
                  <a:close/>
                  <a:moveTo>
                    <a:pt x="3280" y="6182"/>
                  </a:moveTo>
                  <a:lnTo>
                    <a:pt x="3280" y="20156"/>
                  </a:lnTo>
                  <a:lnTo>
                    <a:pt x="2048" y="20156"/>
                  </a:lnTo>
                  <a:cubicBezTo>
                    <a:pt x="1365" y="20156"/>
                    <a:pt x="815" y="19588"/>
                    <a:pt x="815" y="18924"/>
                  </a:cubicBezTo>
                  <a:lnTo>
                    <a:pt x="815" y="7414"/>
                  </a:lnTo>
                  <a:cubicBezTo>
                    <a:pt x="815" y="6732"/>
                    <a:pt x="1365" y="6182"/>
                    <a:pt x="2048" y="6182"/>
                  </a:cubicBezTo>
                  <a:close/>
                  <a:moveTo>
                    <a:pt x="18962" y="6182"/>
                  </a:moveTo>
                  <a:cubicBezTo>
                    <a:pt x="19644" y="6182"/>
                    <a:pt x="20194" y="6732"/>
                    <a:pt x="20194" y="7414"/>
                  </a:cubicBezTo>
                  <a:lnTo>
                    <a:pt x="20194" y="18924"/>
                  </a:lnTo>
                  <a:cubicBezTo>
                    <a:pt x="20194" y="19588"/>
                    <a:pt x="19644" y="20156"/>
                    <a:pt x="18962" y="20156"/>
                  </a:cubicBezTo>
                  <a:lnTo>
                    <a:pt x="4096" y="20156"/>
                  </a:lnTo>
                  <a:lnTo>
                    <a:pt x="4096" y="19322"/>
                  </a:lnTo>
                  <a:lnTo>
                    <a:pt x="18962" y="19322"/>
                  </a:lnTo>
                  <a:cubicBezTo>
                    <a:pt x="19189" y="19322"/>
                    <a:pt x="19379" y="19152"/>
                    <a:pt x="19379" y="18924"/>
                  </a:cubicBezTo>
                  <a:lnTo>
                    <a:pt x="19379" y="7414"/>
                  </a:lnTo>
                  <a:cubicBezTo>
                    <a:pt x="19379" y="7187"/>
                    <a:pt x="19189" y="6997"/>
                    <a:pt x="18962" y="6997"/>
                  </a:cubicBezTo>
                  <a:lnTo>
                    <a:pt x="13804" y="6997"/>
                  </a:lnTo>
                  <a:lnTo>
                    <a:pt x="13804" y="6182"/>
                  </a:lnTo>
                  <a:close/>
                  <a:moveTo>
                    <a:pt x="12154" y="0"/>
                  </a:moveTo>
                  <a:cubicBezTo>
                    <a:pt x="11263" y="0"/>
                    <a:pt x="10543" y="702"/>
                    <a:pt x="10505" y="1574"/>
                  </a:cubicBezTo>
                  <a:lnTo>
                    <a:pt x="10505" y="5367"/>
                  </a:lnTo>
                  <a:lnTo>
                    <a:pt x="2048" y="5367"/>
                  </a:lnTo>
                  <a:cubicBezTo>
                    <a:pt x="910" y="5367"/>
                    <a:pt x="0" y="6277"/>
                    <a:pt x="0" y="7414"/>
                  </a:cubicBezTo>
                  <a:lnTo>
                    <a:pt x="0" y="18905"/>
                  </a:lnTo>
                  <a:cubicBezTo>
                    <a:pt x="0" y="20043"/>
                    <a:pt x="910" y="20972"/>
                    <a:pt x="2048" y="20972"/>
                  </a:cubicBezTo>
                  <a:lnTo>
                    <a:pt x="18962" y="20972"/>
                  </a:lnTo>
                  <a:cubicBezTo>
                    <a:pt x="20099" y="20972"/>
                    <a:pt x="21028" y="20043"/>
                    <a:pt x="21028" y="18905"/>
                  </a:cubicBezTo>
                  <a:lnTo>
                    <a:pt x="21028" y="7414"/>
                  </a:lnTo>
                  <a:cubicBezTo>
                    <a:pt x="21028" y="6277"/>
                    <a:pt x="20099" y="5367"/>
                    <a:pt x="18962" y="5367"/>
                  </a:cubicBezTo>
                  <a:lnTo>
                    <a:pt x="13804" y="5367"/>
                  </a:lnTo>
                  <a:lnTo>
                    <a:pt x="13804" y="1574"/>
                  </a:lnTo>
                  <a:cubicBezTo>
                    <a:pt x="13766" y="702"/>
                    <a:pt x="13027" y="0"/>
                    <a:pt x="12154"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42"/>
            <p:cNvSpPr/>
            <p:nvPr/>
          </p:nvSpPr>
          <p:spPr>
            <a:xfrm>
              <a:off x="2077738" y="4487250"/>
              <a:ext cx="20900" cy="60100"/>
            </a:xfrm>
            <a:custGeom>
              <a:rect b="b" l="l" r="r" t="t"/>
              <a:pathLst>
                <a:path extrusionOk="0" h="2404" w="836">
                  <a:moveTo>
                    <a:pt x="411" y="0"/>
                  </a:moveTo>
                  <a:cubicBezTo>
                    <a:pt x="214" y="0"/>
                    <a:pt x="20" y="128"/>
                    <a:pt x="1" y="384"/>
                  </a:cubicBezTo>
                  <a:lnTo>
                    <a:pt x="1" y="2034"/>
                  </a:lnTo>
                  <a:cubicBezTo>
                    <a:pt x="20" y="2281"/>
                    <a:pt x="214" y="2404"/>
                    <a:pt x="411" y="2404"/>
                  </a:cubicBezTo>
                  <a:cubicBezTo>
                    <a:pt x="608" y="2404"/>
                    <a:pt x="807" y="2281"/>
                    <a:pt x="835" y="2034"/>
                  </a:cubicBezTo>
                  <a:lnTo>
                    <a:pt x="835" y="384"/>
                  </a:lnTo>
                  <a:cubicBezTo>
                    <a:pt x="807" y="128"/>
                    <a:pt x="608" y="0"/>
                    <a:pt x="411"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42"/>
            <p:cNvSpPr/>
            <p:nvPr/>
          </p:nvSpPr>
          <p:spPr>
            <a:xfrm>
              <a:off x="2077738" y="4609675"/>
              <a:ext cx="20425" cy="60825"/>
            </a:xfrm>
            <a:custGeom>
              <a:rect b="b" l="l" r="r" t="t"/>
              <a:pathLst>
                <a:path extrusionOk="0" h="2433" w="817">
                  <a:moveTo>
                    <a:pt x="418" y="0"/>
                  </a:moveTo>
                  <a:cubicBezTo>
                    <a:pt x="190" y="0"/>
                    <a:pt x="1" y="190"/>
                    <a:pt x="1" y="417"/>
                  </a:cubicBezTo>
                  <a:lnTo>
                    <a:pt x="1" y="2048"/>
                  </a:lnTo>
                  <a:cubicBezTo>
                    <a:pt x="20" y="2304"/>
                    <a:pt x="214" y="2432"/>
                    <a:pt x="408" y="2432"/>
                  </a:cubicBezTo>
                  <a:cubicBezTo>
                    <a:pt x="603" y="2432"/>
                    <a:pt x="797" y="2304"/>
                    <a:pt x="816" y="2048"/>
                  </a:cubicBezTo>
                  <a:lnTo>
                    <a:pt x="816" y="417"/>
                  </a:lnTo>
                  <a:cubicBezTo>
                    <a:pt x="816" y="190"/>
                    <a:pt x="645" y="0"/>
                    <a:pt x="418"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3" name="Google Shape;4473;p42"/>
          <p:cNvGrpSpPr/>
          <p:nvPr/>
        </p:nvGrpSpPr>
        <p:grpSpPr>
          <a:xfrm>
            <a:off x="4398582" y="2674310"/>
            <a:ext cx="346837" cy="365781"/>
            <a:chOff x="2617188" y="4248250"/>
            <a:chExt cx="506775" cy="525925"/>
          </a:xfrm>
        </p:grpSpPr>
        <p:sp>
          <p:nvSpPr>
            <p:cNvPr id="4474" name="Google Shape;4474;p42"/>
            <p:cNvSpPr/>
            <p:nvPr/>
          </p:nvSpPr>
          <p:spPr>
            <a:xfrm>
              <a:off x="2634738" y="4258400"/>
              <a:ext cx="478325" cy="211925"/>
            </a:xfrm>
            <a:custGeom>
              <a:rect b="b" l="l" r="r" t="t"/>
              <a:pathLst>
                <a:path extrusionOk="0" h="8477" w="19133">
                  <a:moveTo>
                    <a:pt x="19133" y="1"/>
                  </a:moveTo>
                  <a:lnTo>
                    <a:pt x="1" y="5993"/>
                  </a:lnTo>
                  <a:lnTo>
                    <a:pt x="6580" y="8477"/>
                  </a:lnTo>
                  <a:lnTo>
                    <a:pt x="19133" y="1"/>
                  </a:lnTo>
                  <a:close/>
                </a:path>
              </a:pathLst>
            </a:custGeom>
            <a:solidFill>
              <a:srgbClr val="FCC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42"/>
            <p:cNvSpPr/>
            <p:nvPr/>
          </p:nvSpPr>
          <p:spPr>
            <a:xfrm>
              <a:off x="2778363" y="4490675"/>
              <a:ext cx="128975" cy="123275"/>
            </a:xfrm>
            <a:custGeom>
              <a:rect b="b" l="l" r="r" t="t"/>
              <a:pathLst>
                <a:path extrusionOk="0" h="4931" w="5159">
                  <a:moveTo>
                    <a:pt x="3281" y="1"/>
                  </a:moveTo>
                  <a:lnTo>
                    <a:pt x="1" y="4931"/>
                  </a:lnTo>
                  <a:lnTo>
                    <a:pt x="5158" y="2352"/>
                  </a:lnTo>
                  <a:lnTo>
                    <a:pt x="3281"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42"/>
            <p:cNvSpPr/>
            <p:nvPr/>
          </p:nvSpPr>
          <p:spPr>
            <a:xfrm>
              <a:off x="2860388" y="4258400"/>
              <a:ext cx="252675" cy="437575"/>
            </a:xfrm>
            <a:custGeom>
              <a:rect b="b" l="l" r="r" t="t"/>
              <a:pathLst>
                <a:path extrusionOk="0" h="17503" w="10107">
                  <a:moveTo>
                    <a:pt x="10107" y="1"/>
                  </a:moveTo>
                  <a:lnTo>
                    <a:pt x="0" y="9292"/>
                  </a:lnTo>
                  <a:lnTo>
                    <a:pt x="6580" y="17502"/>
                  </a:lnTo>
                  <a:lnTo>
                    <a:pt x="10107" y="1"/>
                  </a:lnTo>
                  <a:close/>
                </a:path>
              </a:pathLst>
            </a:custGeom>
            <a:solidFill>
              <a:srgbClr val="FCC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42"/>
            <p:cNvSpPr/>
            <p:nvPr/>
          </p:nvSpPr>
          <p:spPr>
            <a:xfrm>
              <a:off x="2778363" y="4258400"/>
              <a:ext cx="334700" cy="355550"/>
            </a:xfrm>
            <a:custGeom>
              <a:rect b="b" l="l" r="r" t="t"/>
              <a:pathLst>
                <a:path extrusionOk="0" h="14222" w="13388">
                  <a:moveTo>
                    <a:pt x="13388" y="1"/>
                  </a:moveTo>
                  <a:lnTo>
                    <a:pt x="816" y="8458"/>
                  </a:lnTo>
                  <a:lnTo>
                    <a:pt x="1" y="14222"/>
                  </a:lnTo>
                  <a:lnTo>
                    <a:pt x="3281" y="9292"/>
                  </a:lnTo>
                  <a:lnTo>
                    <a:pt x="13388" y="1"/>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42"/>
            <p:cNvSpPr/>
            <p:nvPr/>
          </p:nvSpPr>
          <p:spPr>
            <a:xfrm>
              <a:off x="3014438" y="4418600"/>
              <a:ext cx="24200" cy="20925"/>
            </a:xfrm>
            <a:custGeom>
              <a:rect b="b" l="l" r="r" t="t"/>
              <a:pathLst>
                <a:path extrusionOk="0" h="837" w="968">
                  <a:moveTo>
                    <a:pt x="414" y="0"/>
                  </a:moveTo>
                  <a:cubicBezTo>
                    <a:pt x="202" y="0"/>
                    <a:pt x="1" y="161"/>
                    <a:pt x="1" y="419"/>
                  </a:cubicBezTo>
                  <a:cubicBezTo>
                    <a:pt x="1" y="646"/>
                    <a:pt x="190" y="817"/>
                    <a:pt x="418" y="836"/>
                  </a:cubicBezTo>
                  <a:cubicBezTo>
                    <a:pt x="778" y="817"/>
                    <a:pt x="968" y="381"/>
                    <a:pt x="702" y="116"/>
                  </a:cubicBezTo>
                  <a:cubicBezTo>
                    <a:pt x="617" y="36"/>
                    <a:pt x="514" y="0"/>
                    <a:pt x="414"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42"/>
            <p:cNvSpPr/>
            <p:nvPr/>
          </p:nvSpPr>
          <p:spPr>
            <a:xfrm>
              <a:off x="2621938" y="4248250"/>
              <a:ext cx="502025" cy="458025"/>
            </a:xfrm>
            <a:custGeom>
              <a:rect b="b" l="l" r="r" t="t"/>
              <a:pathLst>
                <a:path extrusionOk="0" h="18321" w="20081">
                  <a:moveTo>
                    <a:pt x="17085" y="1658"/>
                  </a:moveTo>
                  <a:lnTo>
                    <a:pt x="7016" y="8409"/>
                  </a:lnTo>
                  <a:lnTo>
                    <a:pt x="1764" y="6437"/>
                  </a:lnTo>
                  <a:lnTo>
                    <a:pt x="17085" y="1658"/>
                  </a:lnTo>
                  <a:close/>
                  <a:moveTo>
                    <a:pt x="15359" y="3801"/>
                  </a:moveTo>
                  <a:lnTo>
                    <a:pt x="9273" y="9395"/>
                  </a:lnTo>
                  <a:lnTo>
                    <a:pt x="9254" y="9395"/>
                  </a:lnTo>
                  <a:cubicBezTo>
                    <a:pt x="9235" y="9413"/>
                    <a:pt x="9235" y="9413"/>
                    <a:pt x="9235" y="9413"/>
                  </a:cubicBezTo>
                  <a:cubicBezTo>
                    <a:pt x="9235" y="9432"/>
                    <a:pt x="9235" y="9432"/>
                    <a:pt x="9235" y="9432"/>
                  </a:cubicBezTo>
                  <a:lnTo>
                    <a:pt x="9216" y="9451"/>
                  </a:lnTo>
                  <a:lnTo>
                    <a:pt x="6940" y="12883"/>
                  </a:lnTo>
                  <a:lnTo>
                    <a:pt x="7452" y="9110"/>
                  </a:lnTo>
                  <a:lnTo>
                    <a:pt x="15359" y="3801"/>
                  </a:lnTo>
                  <a:close/>
                  <a:moveTo>
                    <a:pt x="9576" y="10399"/>
                  </a:moveTo>
                  <a:lnTo>
                    <a:pt x="10790" y="11897"/>
                  </a:lnTo>
                  <a:lnTo>
                    <a:pt x="7452" y="13566"/>
                  </a:lnTo>
                  <a:lnTo>
                    <a:pt x="9576" y="10399"/>
                  </a:lnTo>
                  <a:close/>
                  <a:moveTo>
                    <a:pt x="19000" y="1563"/>
                  </a:moveTo>
                  <a:lnTo>
                    <a:pt x="15890" y="16960"/>
                  </a:lnTo>
                  <a:lnTo>
                    <a:pt x="10107" y="9736"/>
                  </a:lnTo>
                  <a:lnTo>
                    <a:pt x="19000" y="1563"/>
                  </a:lnTo>
                  <a:close/>
                  <a:moveTo>
                    <a:pt x="19648" y="1"/>
                  </a:moveTo>
                  <a:cubicBezTo>
                    <a:pt x="19602" y="1"/>
                    <a:pt x="19552" y="14"/>
                    <a:pt x="19512" y="28"/>
                  </a:cubicBezTo>
                  <a:lnTo>
                    <a:pt x="380" y="6019"/>
                  </a:lnTo>
                  <a:cubicBezTo>
                    <a:pt x="20" y="6133"/>
                    <a:pt x="1" y="6645"/>
                    <a:pt x="361" y="6797"/>
                  </a:cubicBezTo>
                  <a:lnTo>
                    <a:pt x="6618" y="9148"/>
                  </a:lnTo>
                  <a:lnTo>
                    <a:pt x="5841" y="14571"/>
                  </a:lnTo>
                  <a:cubicBezTo>
                    <a:pt x="5811" y="14826"/>
                    <a:pt x="6019" y="15034"/>
                    <a:pt x="6257" y="15034"/>
                  </a:cubicBezTo>
                  <a:cubicBezTo>
                    <a:pt x="6320" y="15034"/>
                    <a:pt x="6384" y="15020"/>
                    <a:pt x="6447" y="14988"/>
                  </a:cubicBezTo>
                  <a:lnTo>
                    <a:pt x="11302" y="12561"/>
                  </a:lnTo>
                  <a:lnTo>
                    <a:pt x="15796" y="18174"/>
                  </a:lnTo>
                  <a:cubicBezTo>
                    <a:pt x="15875" y="18274"/>
                    <a:pt x="15989" y="18320"/>
                    <a:pt x="16104" y="18320"/>
                  </a:cubicBezTo>
                  <a:cubicBezTo>
                    <a:pt x="16292" y="18320"/>
                    <a:pt x="16481" y="18196"/>
                    <a:pt x="16516" y="17984"/>
                  </a:cubicBezTo>
                  <a:lnTo>
                    <a:pt x="20043" y="502"/>
                  </a:lnTo>
                  <a:cubicBezTo>
                    <a:pt x="20081" y="369"/>
                    <a:pt x="20043" y="236"/>
                    <a:pt x="19967" y="141"/>
                  </a:cubicBezTo>
                  <a:cubicBezTo>
                    <a:pt x="19891" y="65"/>
                    <a:pt x="19796" y="9"/>
                    <a:pt x="19702" y="9"/>
                  </a:cubicBezTo>
                  <a:cubicBezTo>
                    <a:pt x="19685" y="3"/>
                    <a:pt x="19667" y="1"/>
                    <a:pt x="19648"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42"/>
            <p:cNvSpPr/>
            <p:nvPr/>
          </p:nvSpPr>
          <p:spPr>
            <a:xfrm>
              <a:off x="2986463" y="4459100"/>
              <a:ext cx="42325" cy="154425"/>
            </a:xfrm>
            <a:custGeom>
              <a:rect b="b" l="l" r="r" t="t"/>
              <a:pathLst>
                <a:path extrusionOk="0" h="6177" w="1693">
                  <a:moveTo>
                    <a:pt x="1231" y="0"/>
                  </a:moveTo>
                  <a:cubicBezTo>
                    <a:pt x="1048" y="0"/>
                    <a:pt x="869" y="110"/>
                    <a:pt x="835" y="354"/>
                  </a:cubicBezTo>
                  <a:lnTo>
                    <a:pt x="39" y="5701"/>
                  </a:lnTo>
                  <a:cubicBezTo>
                    <a:pt x="1" y="5928"/>
                    <a:pt x="153" y="6137"/>
                    <a:pt x="380" y="6175"/>
                  </a:cubicBezTo>
                  <a:lnTo>
                    <a:pt x="361" y="6175"/>
                  </a:lnTo>
                  <a:cubicBezTo>
                    <a:pt x="374" y="6176"/>
                    <a:pt x="387" y="6177"/>
                    <a:pt x="400" y="6177"/>
                  </a:cubicBezTo>
                  <a:cubicBezTo>
                    <a:pt x="614" y="6177"/>
                    <a:pt x="817" y="6029"/>
                    <a:pt x="835" y="5815"/>
                  </a:cubicBezTo>
                  <a:lnTo>
                    <a:pt x="1651" y="468"/>
                  </a:lnTo>
                  <a:cubicBezTo>
                    <a:pt x="1693" y="172"/>
                    <a:pt x="1459" y="0"/>
                    <a:pt x="1231"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42"/>
            <p:cNvSpPr/>
            <p:nvPr/>
          </p:nvSpPr>
          <p:spPr>
            <a:xfrm>
              <a:off x="2617188" y="4685625"/>
              <a:ext cx="90100" cy="88450"/>
            </a:xfrm>
            <a:custGeom>
              <a:rect b="b" l="l" r="r" t="t"/>
              <a:pathLst>
                <a:path extrusionOk="0" h="3538" w="3604">
                  <a:moveTo>
                    <a:pt x="3158" y="1"/>
                  </a:moveTo>
                  <a:cubicBezTo>
                    <a:pt x="3054" y="1"/>
                    <a:pt x="2949" y="43"/>
                    <a:pt x="2864" y="129"/>
                  </a:cubicBezTo>
                  <a:lnTo>
                    <a:pt x="153" y="2840"/>
                  </a:lnTo>
                  <a:cubicBezTo>
                    <a:pt x="1" y="2992"/>
                    <a:pt x="1" y="3257"/>
                    <a:pt x="153" y="3409"/>
                  </a:cubicBezTo>
                  <a:cubicBezTo>
                    <a:pt x="238" y="3494"/>
                    <a:pt x="342" y="3537"/>
                    <a:pt x="447" y="3537"/>
                  </a:cubicBezTo>
                  <a:cubicBezTo>
                    <a:pt x="551" y="3537"/>
                    <a:pt x="655" y="3494"/>
                    <a:pt x="740" y="3409"/>
                  </a:cubicBezTo>
                  <a:lnTo>
                    <a:pt x="3452" y="698"/>
                  </a:lnTo>
                  <a:cubicBezTo>
                    <a:pt x="3604" y="546"/>
                    <a:pt x="3604" y="280"/>
                    <a:pt x="3452" y="129"/>
                  </a:cubicBezTo>
                  <a:cubicBezTo>
                    <a:pt x="3367" y="43"/>
                    <a:pt x="3262" y="1"/>
                    <a:pt x="3158"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42"/>
            <p:cNvSpPr/>
            <p:nvPr/>
          </p:nvSpPr>
          <p:spPr>
            <a:xfrm>
              <a:off x="2716713" y="4685500"/>
              <a:ext cx="97275" cy="88675"/>
            </a:xfrm>
            <a:custGeom>
              <a:rect b="b" l="l" r="r" t="t"/>
              <a:pathLst>
                <a:path extrusionOk="0" h="3547" w="3891">
                  <a:moveTo>
                    <a:pt x="3304" y="1"/>
                  </a:moveTo>
                  <a:cubicBezTo>
                    <a:pt x="3207" y="1"/>
                    <a:pt x="3106" y="40"/>
                    <a:pt x="3017" y="134"/>
                  </a:cubicBezTo>
                  <a:lnTo>
                    <a:pt x="2998" y="134"/>
                  </a:lnTo>
                  <a:lnTo>
                    <a:pt x="305" y="2845"/>
                  </a:lnTo>
                  <a:cubicBezTo>
                    <a:pt x="1" y="3135"/>
                    <a:pt x="273" y="3547"/>
                    <a:pt x="587" y="3547"/>
                  </a:cubicBezTo>
                  <a:cubicBezTo>
                    <a:pt x="684" y="3547"/>
                    <a:pt x="785" y="3508"/>
                    <a:pt x="874" y="3414"/>
                  </a:cubicBezTo>
                  <a:lnTo>
                    <a:pt x="3586" y="703"/>
                  </a:lnTo>
                  <a:cubicBezTo>
                    <a:pt x="3890" y="413"/>
                    <a:pt x="3618" y="1"/>
                    <a:pt x="3304"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42"/>
            <p:cNvSpPr/>
            <p:nvPr/>
          </p:nvSpPr>
          <p:spPr>
            <a:xfrm>
              <a:off x="2617188" y="4582850"/>
              <a:ext cx="93600" cy="88475"/>
            </a:xfrm>
            <a:custGeom>
              <a:rect b="b" l="l" r="r" t="t"/>
              <a:pathLst>
                <a:path extrusionOk="0" h="3539" w="3744">
                  <a:moveTo>
                    <a:pt x="3154" y="0"/>
                  </a:moveTo>
                  <a:cubicBezTo>
                    <a:pt x="3058" y="0"/>
                    <a:pt x="2956" y="37"/>
                    <a:pt x="2864" y="125"/>
                  </a:cubicBezTo>
                  <a:lnTo>
                    <a:pt x="153" y="2837"/>
                  </a:lnTo>
                  <a:cubicBezTo>
                    <a:pt x="1" y="3007"/>
                    <a:pt x="1" y="3254"/>
                    <a:pt x="153" y="3424"/>
                  </a:cubicBezTo>
                  <a:cubicBezTo>
                    <a:pt x="238" y="3500"/>
                    <a:pt x="342" y="3538"/>
                    <a:pt x="447" y="3538"/>
                  </a:cubicBezTo>
                  <a:cubicBezTo>
                    <a:pt x="551" y="3538"/>
                    <a:pt x="655" y="3500"/>
                    <a:pt x="740" y="3424"/>
                  </a:cubicBezTo>
                  <a:lnTo>
                    <a:pt x="3452" y="713"/>
                  </a:lnTo>
                  <a:cubicBezTo>
                    <a:pt x="3743" y="407"/>
                    <a:pt x="3475" y="0"/>
                    <a:pt x="3154"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4" name="Google Shape;4484;p42"/>
          <p:cNvGrpSpPr/>
          <p:nvPr/>
        </p:nvGrpSpPr>
        <p:grpSpPr>
          <a:xfrm>
            <a:off x="2032613" y="2613450"/>
            <a:ext cx="578325" cy="487500"/>
            <a:chOff x="4764875" y="1706700"/>
            <a:chExt cx="578325" cy="487500"/>
          </a:xfrm>
        </p:grpSpPr>
        <p:sp>
          <p:nvSpPr>
            <p:cNvPr id="4485" name="Google Shape;4485;p42"/>
            <p:cNvSpPr/>
            <p:nvPr/>
          </p:nvSpPr>
          <p:spPr>
            <a:xfrm flipH="1">
              <a:off x="5274500"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42"/>
            <p:cNvSpPr/>
            <p:nvPr/>
          </p:nvSpPr>
          <p:spPr>
            <a:xfrm>
              <a:off x="4764875"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7" name="Google Shape;4487;p42"/>
          <p:cNvSpPr txBox="1"/>
          <p:nvPr/>
        </p:nvSpPr>
        <p:spPr>
          <a:xfrm>
            <a:off x="1382625" y="3651860"/>
            <a:ext cx="1878300" cy="58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Mercury is a small planet</a:t>
            </a:r>
            <a:endParaRPr>
              <a:solidFill>
                <a:schemeClr val="accent3"/>
              </a:solidFill>
              <a:latin typeface="Fira Code"/>
              <a:ea typeface="Fira Code"/>
              <a:cs typeface="Fira Code"/>
              <a:sym typeface="Fira Code"/>
            </a:endParaRPr>
          </a:p>
        </p:txBody>
      </p:sp>
      <p:sp>
        <p:nvSpPr>
          <p:cNvPr id="4488" name="Google Shape;4488;p42"/>
          <p:cNvSpPr txBox="1"/>
          <p:nvPr/>
        </p:nvSpPr>
        <p:spPr>
          <a:xfrm>
            <a:off x="1382625" y="3358910"/>
            <a:ext cx="18783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Fira Code"/>
                <a:ea typeface="Fira Code"/>
                <a:cs typeface="Fira Code"/>
                <a:sym typeface="Fira Code"/>
              </a:rPr>
              <a:t>Mercury</a:t>
            </a:r>
            <a:endParaRPr sz="2000">
              <a:solidFill>
                <a:schemeClr val="dk2"/>
              </a:solidFill>
              <a:latin typeface="Fira Code"/>
              <a:ea typeface="Fira Code"/>
              <a:cs typeface="Fira Code"/>
              <a:sym typeface="Fira Code"/>
            </a:endParaRPr>
          </a:p>
        </p:txBody>
      </p:sp>
      <p:sp>
        <p:nvSpPr>
          <p:cNvPr id="4489" name="Google Shape;4489;p42"/>
          <p:cNvSpPr txBox="1"/>
          <p:nvPr/>
        </p:nvSpPr>
        <p:spPr>
          <a:xfrm>
            <a:off x="3632850" y="3651860"/>
            <a:ext cx="1878300" cy="58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Venus has a beautiful name</a:t>
            </a:r>
            <a:endParaRPr>
              <a:solidFill>
                <a:schemeClr val="accent3"/>
              </a:solidFill>
              <a:latin typeface="Fira Code"/>
              <a:ea typeface="Fira Code"/>
              <a:cs typeface="Fira Code"/>
              <a:sym typeface="Fira Code"/>
            </a:endParaRPr>
          </a:p>
        </p:txBody>
      </p:sp>
      <p:sp>
        <p:nvSpPr>
          <p:cNvPr id="4490" name="Google Shape;4490;p42"/>
          <p:cNvSpPr txBox="1"/>
          <p:nvPr/>
        </p:nvSpPr>
        <p:spPr>
          <a:xfrm>
            <a:off x="3632850" y="3358910"/>
            <a:ext cx="18783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Fira Code"/>
                <a:ea typeface="Fira Code"/>
                <a:cs typeface="Fira Code"/>
                <a:sym typeface="Fira Code"/>
              </a:rPr>
              <a:t>Venus</a:t>
            </a:r>
            <a:endParaRPr sz="2000">
              <a:solidFill>
                <a:schemeClr val="accent1"/>
              </a:solidFill>
              <a:latin typeface="Fira Code"/>
              <a:ea typeface="Fira Code"/>
              <a:cs typeface="Fira Code"/>
              <a:sym typeface="Fira Code"/>
            </a:endParaRPr>
          </a:p>
        </p:txBody>
      </p:sp>
      <p:sp>
        <p:nvSpPr>
          <p:cNvPr id="4491" name="Google Shape;4491;p42"/>
          <p:cNvSpPr txBox="1"/>
          <p:nvPr/>
        </p:nvSpPr>
        <p:spPr>
          <a:xfrm>
            <a:off x="5883075" y="3651860"/>
            <a:ext cx="1878300" cy="58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It’s composed of hydrogen</a:t>
            </a:r>
            <a:endParaRPr>
              <a:solidFill>
                <a:schemeClr val="accent3"/>
              </a:solidFill>
              <a:latin typeface="Fira Code"/>
              <a:ea typeface="Fira Code"/>
              <a:cs typeface="Fira Code"/>
              <a:sym typeface="Fira Code"/>
            </a:endParaRPr>
          </a:p>
        </p:txBody>
      </p:sp>
      <p:sp>
        <p:nvSpPr>
          <p:cNvPr id="4492" name="Google Shape;4492;p42"/>
          <p:cNvSpPr txBox="1"/>
          <p:nvPr/>
        </p:nvSpPr>
        <p:spPr>
          <a:xfrm>
            <a:off x="5883075" y="3358910"/>
            <a:ext cx="18783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Fira Code"/>
                <a:ea typeface="Fira Code"/>
                <a:cs typeface="Fira Code"/>
                <a:sym typeface="Fira Code"/>
              </a:rPr>
              <a:t>Saturn</a:t>
            </a:r>
            <a:endParaRPr sz="2000">
              <a:solidFill>
                <a:schemeClr val="lt2"/>
              </a:solidFill>
              <a:latin typeface="Fira Code"/>
              <a:ea typeface="Fira Code"/>
              <a:cs typeface="Fira Code"/>
              <a:sym typeface="Fira Code"/>
            </a:endParaRPr>
          </a:p>
        </p:txBody>
      </p:sp>
      <p:sp>
        <p:nvSpPr>
          <p:cNvPr id="4493" name="Google Shape;4493;p42"/>
          <p:cNvSpPr txBox="1"/>
          <p:nvPr/>
        </p:nvSpPr>
        <p:spPr>
          <a:xfrm>
            <a:off x="3632850" y="1797135"/>
            <a:ext cx="1878300" cy="58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It’s far away from Earth</a:t>
            </a:r>
            <a:endParaRPr>
              <a:solidFill>
                <a:schemeClr val="accent3"/>
              </a:solidFill>
              <a:latin typeface="Fira Code"/>
              <a:ea typeface="Fira Code"/>
              <a:cs typeface="Fira Code"/>
              <a:sym typeface="Fira Code"/>
            </a:endParaRPr>
          </a:p>
        </p:txBody>
      </p:sp>
      <p:sp>
        <p:nvSpPr>
          <p:cNvPr id="4494" name="Google Shape;4494;p42"/>
          <p:cNvSpPr txBox="1"/>
          <p:nvPr/>
        </p:nvSpPr>
        <p:spPr>
          <a:xfrm>
            <a:off x="3632850" y="1504185"/>
            <a:ext cx="18783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Fira Code"/>
                <a:ea typeface="Fira Code"/>
                <a:cs typeface="Fira Code"/>
                <a:sym typeface="Fira Code"/>
              </a:rPr>
              <a:t>Neptune</a:t>
            </a:r>
            <a:endParaRPr sz="2000">
              <a:solidFill>
                <a:schemeClr val="accent2"/>
              </a:solidFill>
              <a:latin typeface="Fira Code"/>
              <a:ea typeface="Fira Code"/>
              <a:cs typeface="Fira Code"/>
              <a:sym typeface="Fira Code"/>
            </a:endParaRPr>
          </a:p>
        </p:txBody>
      </p:sp>
      <p:grpSp>
        <p:nvGrpSpPr>
          <p:cNvPr id="4495" name="Google Shape;4495;p42"/>
          <p:cNvGrpSpPr/>
          <p:nvPr/>
        </p:nvGrpSpPr>
        <p:grpSpPr>
          <a:xfrm>
            <a:off x="4282838" y="2613450"/>
            <a:ext cx="578325" cy="487500"/>
            <a:chOff x="4764875" y="1706700"/>
            <a:chExt cx="578325" cy="487500"/>
          </a:xfrm>
        </p:grpSpPr>
        <p:sp>
          <p:nvSpPr>
            <p:cNvPr id="4496" name="Google Shape;4496;p42"/>
            <p:cNvSpPr/>
            <p:nvPr/>
          </p:nvSpPr>
          <p:spPr>
            <a:xfrm flipH="1">
              <a:off x="5274500"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42"/>
            <p:cNvSpPr/>
            <p:nvPr/>
          </p:nvSpPr>
          <p:spPr>
            <a:xfrm>
              <a:off x="4764875"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8" name="Google Shape;4498;p42"/>
          <p:cNvSpPr/>
          <p:nvPr/>
        </p:nvSpPr>
        <p:spPr>
          <a:xfrm>
            <a:off x="6533025" y="2613450"/>
            <a:ext cx="578400" cy="48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9" name="Google Shape;4499;p42"/>
          <p:cNvGrpSpPr/>
          <p:nvPr/>
        </p:nvGrpSpPr>
        <p:grpSpPr>
          <a:xfrm>
            <a:off x="6533063" y="2613450"/>
            <a:ext cx="578325" cy="487500"/>
            <a:chOff x="4764875" y="1706700"/>
            <a:chExt cx="578325" cy="487500"/>
          </a:xfrm>
        </p:grpSpPr>
        <p:sp>
          <p:nvSpPr>
            <p:cNvPr id="4500" name="Google Shape;4500;p42"/>
            <p:cNvSpPr/>
            <p:nvPr/>
          </p:nvSpPr>
          <p:spPr>
            <a:xfrm flipH="1">
              <a:off x="5274500"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42"/>
            <p:cNvSpPr/>
            <p:nvPr/>
          </p:nvSpPr>
          <p:spPr>
            <a:xfrm>
              <a:off x="4764875"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2" name="Google Shape;4502;p42"/>
          <p:cNvGrpSpPr/>
          <p:nvPr/>
        </p:nvGrpSpPr>
        <p:grpSpPr>
          <a:xfrm>
            <a:off x="6639359" y="2714085"/>
            <a:ext cx="365732" cy="286230"/>
            <a:chOff x="3340113" y="4284000"/>
            <a:chExt cx="627650" cy="489700"/>
          </a:xfrm>
        </p:grpSpPr>
        <p:sp>
          <p:nvSpPr>
            <p:cNvPr id="4503" name="Google Shape;4503;p42"/>
            <p:cNvSpPr/>
            <p:nvPr/>
          </p:nvSpPr>
          <p:spPr>
            <a:xfrm>
              <a:off x="3352438" y="4443275"/>
              <a:ext cx="603000" cy="269275"/>
            </a:xfrm>
            <a:custGeom>
              <a:rect b="b" l="l" r="r" t="t"/>
              <a:pathLst>
                <a:path extrusionOk="0" h="10771" w="24120">
                  <a:moveTo>
                    <a:pt x="0" y="1"/>
                  </a:moveTo>
                  <a:lnTo>
                    <a:pt x="0" y="10771"/>
                  </a:lnTo>
                  <a:lnTo>
                    <a:pt x="24119" y="10771"/>
                  </a:lnTo>
                  <a:lnTo>
                    <a:pt x="24119" y="1"/>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42"/>
            <p:cNvSpPr/>
            <p:nvPr/>
          </p:nvSpPr>
          <p:spPr>
            <a:xfrm>
              <a:off x="3352438" y="4295850"/>
              <a:ext cx="603000" cy="147450"/>
            </a:xfrm>
            <a:custGeom>
              <a:rect b="b" l="l" r="r" t="t"/>
              <a:pathLst>
                <a:path extrusionOk="0" h="5898" w="24120">
                  <a:moveTo>
                    <a:pt x="2939" y="1"/>
                  </a:moveTo>
                  <a:cubicBezTo>
                    <a:pt x="2408" y="1"/>
                    <a:pt x="1953" y="437"/>
                    <a:pt x="1972" y="987"/>
                  </a:cubicBezTo>
                  <a:lnTo>
                    <a:pt x="1972" y="1973"/>
                  </a:lnTo>
                  <a:lnTo>
                    <a:pt x="986" y="1973"/>
                  </a:lnTo>
                  <a:cubicBezTo>
                    <a:pt x="436" y="1973"/>
                    <a:pt x="0" y="2409"/>
                    <a:pt x="0" y="2959"/>
                  </a:cubicBezTo>
                  <a:lnTo>
                    <a:pt x="0" y="5898"/>
                  </a:lnTo>
                  <a:lnTo>
                    <a:pt x="24119" y="5898"/>
                  </a:lnTo>
                  <a:lnTo>
                    <a:pt x="24119" y="2959"/>
                  </a:lnTo>
                  <a:cubicBezTo>
                    <a:pt x="24119" y="2409"/>
                    <a:pt x="23683" y="1973"/>
                    <a:pt x="23133" y="1973"/>
                  </a:cubicBezTo>
                  <a:lnTo>
                    <a:pt x="22166" y="1973"/>
                  </a:lnTo>
                  <a:lnTo>
                    <a:pt x="22166" y="987"/>
                  </a:lnTo>
                  <a:cubicBezTo>
                    <a:pt x="22166" y="437"/>
                    <a:pt x="21730" y="1"/>
                    <a:pt x="21180" y="1"/>
                  </a:cubicBezTo>
                  <a:lnTo>
                    <a:pt x="20194" y="1"/>
                  </a:lnTo>
                  <a:cubicBezTo>
                    <a:pt x="19663" y="1"/>
                    <a:pt x="19227" y="437"/>
                    <a:pt x="19227" y="987"/>
                  </a:cubicBezTo>
                  <a:lnTo>
                    <a:pt x="19227" y="1973"/>
                  </a:lnTo>
                  <a:lnTo>
                    <a:pt x="6864" y="1973"/>
                  </a:lnTo>
                  <a:lnTo>
                    <a:pt x="6864" y="987"/>
                  </a:lnTo>
                  <a:cubicBezTo>
                    <a:pt x="6864" y="437"/>
                    <a:pt x="6428" y="1"/>
                    <a:pt x="5878"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42"/>
            <p:cNvSpPr/>
            <p:nvPr/>
          </p:nvSpPr>
          <p:spPr>
            <a:xfrm>
              <a:off x="3426063" y="4418625"/>
              <a:ext cx="57225" cy="49125"/>
            </a:xfrm>
            <a:custGeom>
              <a:rect b="b" l="l" r="r" t="t"/>
              <a:pathLst>
                <a:path extrusionOk="0" h="1965" w="2289">
                  <a:moveTo>
                    <a:pt x="980" y="1"/>
                  </a:moveTo>
                  <a:cubicBezTo>
                    <a:pt x="449" y="1"/>
                    <a:pt x="13" y="437"/>
                    <a:pt x="13" y="987"/>
                  </a:cubicBezTo>
                  <a:cubicBezTo>
                    <a:pt x="0" y="1575"/>
                    <a:pt x="479" y="1964"/>
                    <a:pt x="984" y="1964"/>
                  </a:cubicBezTo>
                  <a:cubicBezTo>
                    <a:pt x="1228" y="1964"/>
                    <a:pt x="1478" y="1873"/>
                    <a:pt x="1682" y="1669"/>
                  </a:cubicBezTo>
                  <a:cubicBezTo>
                    <a:pt x="2289" y="1063"/>
                    <a:pt x="1853" y="1"/>
                    <a:pt x="980" y="1"/>
                  </a:cubicBez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42"/>
            <p:cNvSpPr/>
            <p:nvPr/>
          </p:nvSpPr>
          <p:spPr>
            <a:xfrm>
              <a:off x="3556263" y="4467450"/>
              <a:ext cx="229000" cy="196225"/>
            </a:xfrm>
            <a:custGeom>
              <a:rect b="b" l="l" r="r" t="t"/>
              <a:pathLst>
                <a:path extrusionOk="0" h="7849" w="9160">
                  <a:moveTo>
                    <a:pt x="3907" y="1"/>
                  </a:moveTo>
                  <a:cubicBezTo>
                    <a:pt x="1745" y="1"/>
                    <a:pt x="1" y="1764"/>
                    <a:pt x="1" y="3926"/>
                  </a:cubicBezTo>
                  <a:cubicBezTo>
                    <a:pt x="1" y="6286"/>
                    <a:pt x="1928" y="7848"/>
                    <a:pt x="3938" y="7848"/>
                  </a:cubicBezTo>
                  <a:cubicBezTo>
                    <a:pt x="4898" y="7848"/>
                    <a:pt x="5878" y="7491"/>
                    <a:pt x="6675" y="6694"/>
                  </a:cubicBezTo>
                  <a:cubicBezTo>
                    <a:pt x="9159" y="4229"/>
                    <a:pt x="7396" y="1"/>
                    <a:pt x="3907" y="1"/>
                  </a:cubicBezTo>
                  <a:close/>
                </a:path>
              </a:pathLst>
            </a:custGeom>
            <a:solidFill>
              <a:srgbClr val="72D9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42"/>
            <p:cNvSpPr/>
            <p:nvPr/>
          </p:nvSpPr>
          <p:spPr>
            <a:xfrm>
              <a:off x="3457188" y="4418625"/>
              <a:ext cx="343700" cy="294275"/>
            </a:xfrm>
            <a:custGeom>
              <a:rect b="b" l="l" r="r" t="t"/>
              <a:pathLst>
                <a:path extrusionOk="0" h="11771" w="13748">
                  <a:moveTo>
                    <a:pt x="7844" y="1956"/>
                  </a:moveTo>
                  <a:cubicBezTo>
                    <a:pt x="9859" y="1956"/>
                    <a:pt x="11795" y="3518"/>
                    <a:pt x="11795" y="5879"/>
                  </a:cubicBezTo>
                  <a:cubicBezTo>
                    <a:pt x="11795" y="8040"/>
                    <a:pt x="10031" y="9804"/>
                    <a:pt x="7870" y="9804"/>
                  </a:cubicBezTo>
                  <a:cubicBezTo>
                    <a:pt x="4381" y="9804"/>
                    <a:pt x="2636" y="5575"/>
                    <a:pt x="5101" y="3110"/>
                  </a:cubicBezTo>
                  <a:cubicBezTo>
                    <a:pt x="5899" y="2313"/>
                    <a:pt x="6880" y="1956"/>
                    <a:pt x="7844" y="1956"/>
                  </a:cubicBezTo>
                  <a:close/>
                  <a:moveTo>
                    <a:pt x="7870" y="1"/>
                  </a:moveTo>
                  <a:cubicBezTo>
                    <a:pt x="2636" y="1"/>
                    <a:pt x="1" y="6334"/>
                    <a:pt x="3717" y="10031"/>
                  </a:cubicBezTo>
                  <a:cubicBezTo>
                    <a:pt x="4913" y="11233"/>
                    <a:pt x="6385" y="11771"/>
                    <a:pt x="7829" y="11771"/>
                  </a:cubicBezTo>
                  <a:cubicBezTo>
                    <a:pt x="10849" y="11771"/>
                    <a:pt x="13748" y="9419"/>
                    <a:pt x="13748" y="5879"/>
                  </a:cubicBezTo>
                  <a:cubicBezTo>
                    <a:pt x="13748" y="2636"/>
                    <a:pt x="11112" y="1"/>
                    <a:pt x="7870" y="1"/>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42"/>
            <p:cNvSpPr/>
            <p:nvPr/>
          </p:nvSpPr>
          <p:spPr>
            <a:xfrm>
              <a:off x="3352438" y="4712525"/>
              <a:ext cx="603000" cy="49325"/>
            </a:xfrm>
            <a:custGeom>
              <a:rect b="b" l="l" r="r" t="t"/>
              <a:pathLst>
                <a:path extrusionOk="0" h="1973" w="24120">
                  <a:moveTo>
                    <a:pt x="0" y="1"/>
                  </a:moveTo>
                  <a:lnTo>
                    <a:pt x="0" y="987"/>
                  </a:lnTo>
                  <a:cubicBezTo>
                    <a:pt x="0" y="1518"/>
                    <a:pt x="436" y="1973"/>
                    <a:pt x="986" y="1973"/>
                  </a:cubicBezTo>
                  <a:lnTo>
                    <a:pt x="23133" y="1973"/>
                  </a:lnTo>
                  <a:cubicBezTo>
                    <a:pt x="23683" y="1973"/>
                    <a:pt x="24119" y="1518"/>
                    <a:pt x="24119" y="987"/>
                  </a:cubicBezTo>
                  <a:lnTo>
                    <a:pt x="24119" y="1"/>
                  </a:ln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42"/>
            <p:cNvSpPr/>
            <p:nvPr/>
          </p:nvSpPr>
          <p:spPr>
            <a:xfrm>
              <a:off x="3767688" y="4381900"/>
              <a:ext cx="32725" cy="24425"/>
            </a:xfrm>
            <a:custGeom>
              <a:rect b="b" l="l" r="r" t="t"/>
              <a:pathLst>
                <a:path extrusionOk="0" h="977" w="1309">
                  <a:moveTo>
                    <a:pt x="648" y="0"/>
                  </a:moveTo>
                  <a:cubicBezTo>
                    <a:pt x="522" y="0"/>
                    <a:pt x="399" y="48"/>
                    <a:pt x="304" y="142"/>
                  </a:cubicBezTo>
                  <a:cubicBezTo>
                    <a:pt x="1" y="446"/>
                    <a:pt x="209" y="977"/>
                    <a:pt x="645" y="977"/>
                  </a:cubicBezTo>
                  <a:cubicBezTo>
                    <a:pt x="1081" y="977"/>
                    <a:pt x="1309" y="446"/>
                    <a:pt x="1006" y="142"/>
                  </a:cubicBezTo>
                  <a:cubicBezTo>
                    <a:pt x="901" y="48"/>
                    <a:pt x="773" y="0"/>
                    <a:pt x="648"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42"/>
            <p:cNvSpPr/>
            <p:nvPr/>
          </p:nvSpPr>
          <p:spPr>
            <a:xfrm>
              <a:off x="3340113" y="4284000"/>
              <a:ext cx="627650" cy="489700"/>
            </a:xfrm>
            <a:custGeom>
              <a:rect b="b" l="l" r="r" t="t"/>
              <a:pathLst>
                <a:path extrusionOk="0" h="19588" w="25106">
                  <a:moveTo>
                    <a:pt x="6371" y="968"/>
                  </a:moveTo>
                  <a:cubicBezTo>
                    <a:pt x="6656" y="968"/>
                    <a:pt x="6883" y="1195"/>
                    <a:pt x="6883" y="1461"/>
                  </a:cubicBezTo>
                  <a:lnTo>
                    <a:pt x="6883" y="1954"/>
                  </a:lnTo>
                  <a:lnTo>
                    <a:pt x="2958" y="1954"/>
                  </a:lnTo>
                  <a:lnTo>
                    <a:pt x="2958" y="1461"/>
                  </a:lnTo>
                  <a:cubicBezTo>
                    <a:pt x="2958" y="1195"/>
                    <a:pt x="3167" y="968"/>
                    <a:pt x="3432" y="968"/>
                  </a:cubicBezTo>
                  <a:close/>
                  <a:moveTo>
                    <a:pt x="21673" y="968"/>
                  </a:moveTo>
                  <a:cubicBezTo>
                    <a:pt x="21939" y="968"/>
                    <a:pt x="22166" y="1195"/>
                    <a:pt x="22166" y="1461"/>
                  </a:cubicBezTo>
                  <a:lnTo>
                    <a:pt x="22166" y="1954"/>
                  </a:lnTo>
                  <a:lnTo>
                    <a:pt x="20213" y="1954"/>
                  </a:lnTo>
                  <a:lnTo>
                    <a:pt x="20213" y="1461"/>
                  </a:lnTo>
                  <a:cubicBezTo>
                    <a:pt x="20194" y="1195"/>
                    <a:pt x="20422" y="968"/>
                    <a:pt x="20687" y="968"/>
                  </a:cubicBezTo>
                  <a:close/>
                  <a:moveTo>
                    <a:pt x="23626" y="2940"/>
                  </a:moveTo>
                  <a:cubicBezTo>
                    <a:pt x="23911" y="2940"/>
                    <a:pt x="24119" y="3148"/>
                    <a:pt x="24119" y="3433"/>
                  </a:cubicBezTo>
                  <a:lnTo>
                    <a:pt x="24119" y="5879"/>
                  </a:lnTo>
                  <a:lnTo>
                    <a:pt x="15947" y="5879"/>
                  </a:lnTo>
                  <a:cubicBezTo>
                    <a:pt x="14914" y="5225"/>
                    <a:pt x="13738" y="4897"/>
                    <a:pt x="12560" y="4897"/>
                  </a:cubicBezTo>
                  <a:cubicBezTo>
                    <a:pt x="11382" y="4897"/>
                    <a:pt x="10202" y="5225"/>
                    <a:pt x="9159" y="5879"/>
                  </a:cubicBezTo>
                  <a:lnTo>
                    <a:pt x="5802" y="5879"/>
                  </a:lnTo>
                  <a:cubicBezTo>
                    <a:pt x="5575" y="5225"/>
                    <a:pt x="4997" y="4897"/>
                    <a:pt x="4418" y="4897"/>
                  </a:cubicBezTo>
                  <a:cubicBezTo>
                    <a:pt x="3840" y="4897"/>
                    <a:pt x="3262" y="5225"/>
                    <a:pt x="3034" y="5879"/>
                  </a:cubicBezTo>
                  <a:lnTo>
                    <a:pt x="986" y="5879"/>
                  </a:lnTo>
                  <a:lnTo>
                    <a:pt x="986" y="3433"/>
                  </a:lnTo>
                  <a:cubicBezTo>
                    <a:pt x="986" y="3148"/>
                    <a:pt x="1214" y="2940"/>
                    <a:pt x="1479" y="2940"/>
                  </a:cubicBezTo>
                  <a:close/>
                  <a:moveTo>
                    <a:pt x="4417" y="5887"/>
                  </a:moveTo>
                  <a:cubicBezTo>
                    <a:pt x="4538" y="5887"/>
                    <a:pt x="4661" y="5932"/>
                    <a:pt x="4760" y="6030"/>
                  </a:cubicBezTo>
                  <a:cubicBezTo>
                    <a:pt x="5082" y="6334"/>
                    <a:pt x="4854" y="6865"/>
                    <a:pt x="4418" y="6865"/>
                  </a:cubicBezTo>
                  <a:cubicBezTo>
                    <a:pt x="4153" y="6865"/>
                    <a:pt x="3925" y="6637"/>
                    <a:pt x="3925" y="6372"/>
                  </a:cubicBezTo>
                  <a:cubicBezTo>
                    <a:pt x="3925" y="6078"/>
                    <a:pt x="4167" y="5887"/>
                    <a:pt x="4417" y="5887"/>
                  </a:cubicBezTo>
                  <a:close/>
                  <a:moveTo>
                    <a:pt x="7964" y="6865"/>
                  </a:moveTo>
                  <a:cubicBezTo>
                    <a:pt x="5158" y="9785"/>
                    <a:pt x="5746" y="14525"/>
                    <a:pt x="9159" y="16668"/>
                  </a:cubicBezTo>
                  <a:lnTo>
                    <a:pt x="986" y="16668"/>
                  </a:lnTo>
                  <a:lnTo>
                    <a:pt x="986" y="6865"/>
                  </a:lnTo>
                  <a:lnTo>
                    <a:pt x="3034" y="6865"/>
                  </a:lnTo>
                  <a:cubicBezTo>
                    <a:pt x="3262" y="7519"/>
                    <a:pt x="3840" y="7846"/>
                    <a:pt x="4418" y="7846"/>
                  </a:cubicBezTo>
                  <a:cubicBezTo>
                    <a:pt x="4997" y="7846"/>
                    <a:pt x="5575" y="7519"/>
                    <a:pt x="5802" y="6865"/>
                  </a:cubicBezTo>
                  <a:close/>
                  <a:moveTo>
                    <a:pt x="24119" y="6865"/>
                  </a:moveTo>
                  <a:lnTo>
                    <a:pt x="24119" y="16668"/>
                  </a:lnTo>
                  <a:lnTo>
                    <a:pt x="15947" y="16668"/>
                  </a:lnTo>
                  <a:cubicBezTo>
                    <a:pt x="19360" y="14525"/>
                    <a:pt x="19948" y="9766"/>
                    <a:pt x="17160" y="6865"/>
                  </a:cubicBezTo>
                  <a:close/>
                  <a:moveTo>
                    <a:pt x="12553" y="5879"/>
                  </a:moveTo>
                  <a:cubicBezTo>
                    <a:pt x="17369" y="5879"/>
                    <a:pt x="19758" y="11700"/>
                    <a:pt x="16364" y="15094"/>
                  </a:cubicBezTo>
                  <a:cubicBezTo>
                    <a:pt x="15267" y="16191"/>
                    <a:pt x="13918" y="16682"/>
                    <a:pt x="12596" y="16682"/>
                  </a:cubicBezTo>
                  <a:cubicBezTo>
                    <a:pt x="9825" y="16682"/>
                    <a:pt x="7168" y="14529"/>
                    <a:pt x="7168" y="11283"/>
                  </a:cubicBezTo>
                  <a:cubicBezTo>
                    <a:pt x="7168" y="8306"/>
                    <a:pt x="9576" y="5879"/>
                    <a:pt x="12553" y="5879"/>
                  </a:cubicBezTo>
                  <a:close/>
                  <a:moveTo>
                    <a:pt x="24119" y="17654"/>
                  </a:moveTo>
                  <a:lnTo>
                    <a:pt x="24119" y="18128"/>
                  </a:lnTo>
                  <a:cubicBezTo>
                    <a:pt x="24119" y="18412"/>
                    <a:pt x="23911" y="18621"/>
                    <a:pt x="23626" y="18621"/>
                  </a:cubicBezTo>
                  <a:lnTo>
                    <a:pt x="1479" y="18621"/>
                  </a:lnTo>
                  <a:cubicBezTo>
                    <a:pt x="1214" y="18621"/>
                    <a:pt x="986" y="18412"/>
                    <a:pt x="986" y="18128"/>
                  </a:cubicBezTo>
                  <a:lnTo>
                    <a:pt x="986" y="17654"/>
                  </a:lnTo>
                  <a:close/>
                  <a:moveTo>
                    <a:pt x="3398" y="0"/>
                  </a:moveTo>
                  <a:cubicBezTo>
                    <a:pt x="2599" y="0"/>
                    <a:pt x="1972" y="657"/>
                    <a:pt x="1972" y="1461"/>
                  </a:cubicBezTo>
                  <a:lnTo>
                    <a:pt x="1972" y="1954"/>
                  </a:lnTo>
                  <a:lnTo>
                    <a:pt x="1479" y="1954"/>
                  </a:lnTo>
                  <a:cubicBezTo>
                    <a:pt x="664" y="1954"/>
                    <a:pt x="0" y="2617"/>
                    <a:pt x="19" y="3433"/>
                  </a:cubicBezTo>
                  <a:lnTo>
                    <a:pt x="19" y="18128"/>
                  </a:lnTo>
                  <a:cubicBezTo>
                    <a:pt x="0" y="18924"/>
                    <a:pt x="664" y="19588"/>
                    <a:pt x="1479" y="19588"/>
                  </a:cubicBezTo>
                  <a:lnTo>
                    <a:pt x="23626" y="19588"/>
                  </a:lnTo>
                  <a:cubicBezTo>
                    <a:pt x="24442" y="19588"/>
                    <a:pt x="25105" y="18924"/>
                    <a:pt x="25105" y="18128"/>
                  </a:cubicBezTo>
                  <a:lnTo>
                    <a:pt x="25105" y="3433"/>
                  </a:lnTo>
                  <a:cubicBezTo>
                    <a:pt x="25105" y="2617"/>
                    <a:pt x="24442" y="1954"/>
                    <a:pt x="23626" y="1954"/>
                  </a:cubicBezTo>
                  <a:lnTo>
                    <a:pt x="23152" y="1954"/>
                  </a:lnTo>
                  <a:lnTo>
                    <a:pt x="23152" y="1461"/>
                  </a:lnTo>
                  <a:cubicBezTo>
                    <a:pt x="23133" y="645"/>
                    <a:pt x="22489" y="1"/>
                    <a:pt x="21673" y="1"/>
                  </a:cubicBezTo>
                  <a:lnTo>
                    <a:pt x="20687" y="1"/>
                  </a:lnTo>
                  <a:cubicBezTo>
                    <a:pt x="20676" y="0"/>
                    <a:pt x="20665" y="0"/>
                    <a:pt x="20654" y="0"/>
                  </a:cubicBezTo>
                  <a:cubicBezTo>
                    <a:pt x="19872" y="0"/>
                    <a:pt x="19227" y="657"/>
                    <a:pt x="19227" y="1461"/>
                  </a:cubicBezTo>
                  <a:lnTo>
                    <a:pt x="19227" y="1954"/>
                  </a:lnTo>
                  <a:lnTo>
                    <a:pt x="7850" y="1954"/>
                  </a:lnTo>
                  <a:lnTo>
                    <a:pt x="7850" y="1461"/>
                  </a:lnTo>
                  <a:cubicBezTo>
                    <a:pt x="7850" y="657"/>
                    <a:pt x="7205" y="0"/>
                    <a:pt x="6405" y="0"/>
                  </a:cubicBezTo>
                  <a:cubicBezTo>
                    <a:pt x="6394" y="0"/>
                    <a:pt x="6383" y="0"/>
                    <a:pt x="6371" y="1"/>
                  </a:cubicBezTo>
                  <a:lnTo>
                    <a:pt x="3432" y="1"/>
                  </a:lnTo>
                  <a:cubicBezTo>
                    <a:pt x="3421" y="0"/>
                    <a:pt x="3410" y="0"/>
                    <a:pt x="3398"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42"/>
            <p:cNvSpPr/>
            <p:nvPr/>
          </p:nvSpPr>
          <p:spPr>
            <a:xfrm>
              <a:off x="3543938" y="4455200"/>
              <a:ext cx="257425" cy="220850"/>
            </a:xfrm>
            <a:custGeom>
              <a:rect b="b" l="l" r="r" t="t"/>
              <a:pathLst>
                <a:path extrusionOk="0" h="8834" w="10297">
                  <a:moveTo>
                    <a:pt x="4400" y="984"/>
                  </a:moveTo>
                  <a:cubicBezTo>
                    <a:pt x="7472" y="984"/>
                    <a:pt x="8988" y="4681"/>
                    <a:pt x="6827" y="6843"/>
                  </a:cubicBezTo>
                  <a:cubicBezTo>
                    <a:pt x="6128" y="7541"/>
                    <a:pt x="5270" y="7854"/>
                    <a:pt x="4427" y="7854"/>
                  </a:cubicBezTo>
                  <a:cubicBezTo>
                    <a:pt x="2662" y="7854"/>
                    <a:pt x="968" y="6482"/>
                    <a:pt x="968" y="4416"/>
                  </a:cubicBezTo>
                  <a:cubicBezTo>
                    <a:pt x="968" y="2520"/>
                    <a:pt x="2504" y="984"/>
                    <a:pt x="4400" y="984"/>
                  </a:cubicBezTo>
                  <a:close/>
                  <a:moveTo>
                    <a:pt x="4435" y="0"/>
                  </a:moveTo>
                  <a:cubicBezTo>
                    <a:pt x="2169" y="0"/>
                    <a:pt x="1" y="1761"/>
                    <a:pt x="1" y="4416"/>
                  </a:cubicBezTo>
                  <a:cubicBezTo>
                    <a:pt x="1" y="6843"/>
                    <a:pt x="1973" y="8815"/>
                    <a:pt x="4400" y="8834"/>
                  </a:cubicBezTo>
                  <a:cubicBezTo>
                    <a:pt x="8344" y="8834"/>
                    <a:pt x="10297" y="4074"/>
                    <a:pt x="7528" y="1306"/>
                  </a:cubicBezTo>
                  <a:cubicBezTo>
                    <a:pt x="6626" y="404"/>
                    <a:pt x="5519" y="0"/>
                    <a:pt x="4435"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42"/>
            <p:cNvSpPr/>
            <p:nvPr/>
          </p:nvSpPr>
          <p:spPr>
            <a:xfrm>
              <a:off x="3637813" y="4504425"/>
              <a:ext cx="77750" cy="73275"/>
            </a:xfrm>
            <a:custGeom>
              <a:rect b="b" l="l" r="r" t="t"/>
              <a:pathLst>
                <a:path extrusionOk="0" h="2931" w="3110">
                  <a:moveTo>
                    <a:pt x="645" y="1"/>
                  </a:moveTo>
                  <a:cubicBezTo>
                    <a:pt x="0" y="1"/>
                    <a:pt x="0" y="968"/>
                    <a:pt x="645" y="987"/>
                  </a:cubicBezTo>
                  <a:cubicBezTo>
                    <a:pt x="1460" y="987"/>
                    <a:pt x="2124" y="1631"/>
                    <a:pt x="2124" y="2447"/>
                  </a:cubicBezTo>
                  <a:cubicBezTo>
                    <a:pt x="2124" y="2769"/>
                    <a:pt x="2370" y="2930"/>
                    <a:pt x="2617" y="2930"/>
                  </a:cubicBezTo>
                  <a:cubicBezTo>
                    <a:pt x="2863" y="2930"/>
                    <a:pt x="3110" y="2769"/>
                    <a:pt x="3110" y="2447"/>
                  </a:cubicBezTo>
                  <a:cubicBezTo>
                    <a:pt x="3091" y="1101"/>
                    <a:pt x="2010" y="1"/>
                    <a:pt x="645"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42"/>
            <p:cNvSpPr/>
            <p:nvPr/>
          </p:nvSpPr>
          <p:spPr>
            <a:xfrm>
              <a:off x="3816513" y="4381650"/>
              <a:ext cx="81550" cy="24675"/>
            </a:xfrm>
            <a:custGeom>
              <a:rect b="b" l="l" r="r" t="t"/>
              <a:pathLst>
                <a:path extrusionOk="0" h="987" w="3262">
                  <a:moveTo>
                    <a:pt x="664" y="1"/>
                  </a:moveTo>
                  <a:cubicBezTo>
                    <a:pt x="1" y="1"/>
                    <a:pt x="1" y="987"/>
                    <a:pt x="664" y="987"/>
                  </a:cubicBezTo>
                  <a:lnTo>
                    <a:pt x="2617" y="987"/>
                  </a:lnTo>
                  <a:cubicBezTo>
                    <a:pt x="3262" y="987"/>
                    <a:pt x="3262" y="1"/>
                    <a:pt x="2617"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514" name="Google Shape;4514;p42"/>
          <p:cNvCxnSpPr>
            <a:endCxn id="4497" idx="1"/>
          </p:cNvCxnSpPr>
          <p:nvPr/>
        </p:nvCxnSpPr>
        <p:spPr>
          <a:xfrm>
            <a:off x="2618738" y="2857200"/>
            <a:ext cx="1664100" cy="0"/>
          </a:xfrm>
          <a:prstGeom prst="straightConnector1">
            <a:avLst/>
          </a:prstGeom>
          <a:noFill/>
          <a:ln cap="flat" cmpd="sng" w="9525">
            <a:solidFill>
              <a:schemeClr val="accent3"/>
            </a:solidFill>
            <a:prstDash val="solid"/>
            <a:round/>
            <a:headEnd len="med" w="med" type="none"/>
            <a:tailEnd len="med" w="med" type="none"/>
          </a:ln>
        </p:spPr>
      </p:cxnSp>
      <p:cxnSp>
        <p:nvCxnSpPr>
          <p:cNvPr id="4515" name="Google Shape;4515;p42"/>
          <p:cNvCxnSpPr>
            <a:endCxn id="4501" idx="1"/>
          </p:cNvCxnSpPr>
          <p:nvPr/>
        </p:nvCxnSpPr>
        <p:spPr>
          <a:xfrm>
            <a:off x="4853363" y="2857200"/>
            <a:ext cx="16797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9" name="Shape 4519"/>
        <p:cNvGrpSpPr/>
        <p:nvPr/>
      </p:nvGrpSpPr>
      <p:grpSpPr>
        <a:xfrm>
          <a:off x="0" y="0"/>
          <a:ext cx="0" cy="0"/>
          <a:chOff x="0" y="0"/>
          <a:chExt cx="0" cy="0"/>
        </a:xfrm>
      </p:grpSpPr>
      <p:sp>
        <p:nvSpPr>
          <p:cNvPr id="4520" name="Google Shape;4520;p43"/>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4521" name="Google Shape;4521;p43"/>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4522" name="Google Shape;4522;p43"/>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4523" name="Google Shape;4523;p43"/>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grpSp>
        <p:nvGrpSpPr>
          <p:cNvPr id="4524" name="Google Shape;4524;p43"/>
          <p:cNvGrpSpPr/>
          <p:nvPr/>
        </p:nvGrpSpPr>
        <p:grpSpPr>
          <a:xfrm>
            <a:off x="1011385" y="1695438"/>
            <a:ext cx="335299" cy="365780"/>
            <a:chOff x="5453363" y="2197900"/>
            <a:chExt cx="401075" cy="440275"/>
          </a:xfrm>
        </p:grpSpPr>
        <p:sp>
          <p:nvSpPr>
            <p:cNvPr id="4525" name="Google Shape;4525;p43"/>
            <p:cNvSpPr/>
            <p:nvPr/>
          </p:nvSpPr>
          <p:spPr>
            <a:xfrm>
              <a:off x="5532538" y="2280700"/>
              <a:ext cx="282800" cy="292050"/>
            </a:xfrm>
            <a:custGeom>
              <a:rect b="b" l="l" r="r" t="t"/>
              <a:pathLst>
                <a:path extrusionOk="0" h="11682" w="11312">
                  <a:moveTo>
                    <a:pt x="4894" y="0"/>
                  </a:moveTo>
                  <a:cubicBezTo>
                    <a:pt x="4856" y="0"/>
                    <a:pt x="4817" y="1"/>
                    <a:pt x="4779" y="2"/>
                  </a:cubicBezTo>
                  <a:cubicBezTo>
                    <a:pt x="2238" y="77"/>
                    <a:pt x="171" y="2087"/>
                    <a:pt x="57" y="4628"/>
                  </a:cubicBezTo>
                  <a:cubicBezTo>
                    <a:pt x="0" y="5937"/>
                    <a:pt x="493" y="7226"/>
                    <a:pt x="1441" y="8155"/>
                  </a:cubicBezTo>
                  <a:cubicBezTo>
                    <a:pt x="2295" y="8989"/>
                    <a:pt x="2788" y="10127"/>
                    <a:pt x="2807" y="11341"/>
                  </a:cubicBezTo>
                  <a:lnTo>
                    <a:pt x="2807" y="11682"/>
                  </a:lnTo>
                  <a:lnTo>
                    <a:pt x="6940" y="11682"/>
                  </a:lnTo>
                  <a:lnTo>
                    <a:pt x="6940" y="11322"/>
                  </a:lnTo>
                  <a:cubicBezTo>
                    <a:pt x="6940" y="10146"/>
                    <a:pt x="7414" y="9027"/>
                    <a:pt x="8267" y="8212"/>
                  </a:cubicBezTo>
                  <a:cubicBezTo>
                    <a:pt x="11312" y="5186"/>
                    <a:pt x="9160" y="0"/>
                    <a:pt x="4894" y="0"/>
                  </a:cubicBezTo>
                  <a:close/>
                </a:path>
              </a:pathLst>
            </a:custGeom>
            <a:solidFill>
              <a:srgbClr val="FCC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43"/>
            <p:cNvSpPr/>
            <p:nvPr/>
          </p:nvSpPr>
          <p:spPr>
            <a:xfrm>
              <a:off x="5602213" y="2572725"/>
              <a:ext cx="103375" cy="56925"/>
            </a:xfrm>
            <a:custGeom>
              <a:rect b="b" l="l" r="r" t="t"/>
              <a:pathLst>
                <a:path extrusionOk="0" h="2277" w="4135">
                  <a:moveTo>
                    <a:pt x="1" y="1"/>
                  </a:moveTo>
                  <a:lnTo>
                    <a:pt x="1" y="892"/>
                  </a:lnTo>
                  <a:cubicBezTo>
                    <a:pt x="1" y="1650"/>
                    <a:pt x="626" y="2276"/>
                    <a:pt x="1385" y="2276"/>
                  </a:cubicBezTo>
                  <a:lnTo>
                    <a:pt x="2750" y="2276"/>
                  </a:lnTo>
                  <a:cubicBezTo>
                    <a:pt x="3508" y="2276"/>
                    <a:pt x="4134" y="1650"/>
                    <a:pt x="4134" y="892"/>
                  </a:cubicBezTo>
                  <a:lnTo>
                    <a:pt x="4134"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43"/>
            <p:cNvSpPr/>
            <p:nvPr/>
          </p:nvSpPr>
          <p:spPr>
            <a:xfrm>
              <a:off x="5670963" y="2400650"/>
              <a:ext cx="40300" cy="34575"/>
            </a:xfrm>
            <a:custGeom>
              <a:rect b="b" l="l" r="r" t="t"/>
              <a:pathLst>
                <a:path extrusionOk="0" h="1383" w="1612">
                  <a:moveTo>
                    <a:pt x="702" y="1"/>
                  </a:moveTo>
                  <a:cubicBezTo>
                    <a:pt x="322" y="1"/>
                    <a:pt x="0" y="304"/>
                    <a:pt x="0" y="702"/>
                  </a:cubicBezTo>
                  <a:cubicBezTo>
                    <a:pt x="0" y="1111"/>
                    <a:pt x="336" y="1382"/>
                    <a:pt x="688" y="1382"/>
                  </a:cubicBezTo>
                  <a:cubicBezTo>
                    <a:pt x="859" y="1382"/>
                    <a:pt x="1033" y="1319"/>
                    <a:pt x="1176" y="1176"/>
                  </a:cubicBezTo>
                  <a:cubicBezTo>
                    <a:pt x="1612" y="740"/>
                    <a:pt x="1308" y="1"/>
                    <a:pt x="702" y="1"/>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43"/>
            <p:cNvSpPr/>
            <p:nvPr/>
          </p:nvSpPr>
          <p:spPr>
            <a:xfrm>
              <a:off x="5602213" y="2400650"/>
              <a:ext cx="40325" cy="34575"/>
            </a:xfrm>
            <a:custGeom>
              <a:rect b="b" l="l" r="r" t="t"/>
              <a:pathLst>
                <a:path extrusionOk="0" h="1383" w="1613">
                  <a:moveTo>
                    <a:pt x="702" y="1"/>
                  </a:moveTo>
                  <a:cubicBezTo>
                    <a:pt x="323" y="1"/>
                    <a:pt x="1" y="304"/>
                    <a:pt x="1" y="702"/>
                  </a:cubicBezTo>
                  <a:cubicBezTo>
                    <a:pt x="1" y="1111"/>
                    <a:pt x="336" y="1382"/>
                    <a:pt x="689" y="1382"/>
                  </a:cubicBezTo>
                  <a:cubicBezTo>
                    <a:pt x="859" y="1382"/>
                    <a:pt x="1034" y="1319"/>
                    <a:pt x="1176" y="1176"/>
                  </a:cubicBezTo>
                  <a:cubicBezTo>
                    <a:pt x="1612" y="740"/>
                    <a:pt x="1309" y="1"/>
                    <a:pt x="702" y="1"/>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43"/>
            <p:cNvSpPr/>
            <p:nvPr/>
          </p:nvSpPr>
          <p:spPr>
            <a:xfrm>
              <a:off x="5565238" y="2375050"/>
              <a:ext cx="19925" cy="17150"/>
            </a:xfrm>
            <a:custGeom>
              <a:rect b="b" l="l" r="r" t="t"/>
              <a:pathLst>
                <a:path extrusionOk="0" h="686" w="797">
                  <a:moveTo>
                    <a:pt x="456" y="1"/>
                  </a:moveTo>
                  <a:cubicBezTo>
                    <a:pt x="152" y="1"/>
                    <a:pt x="1" y="361"/>
                    <a:pt x="209" y="589"/>
                  </a:cubicBezTo>
                  <a:cubicBezTo>
                    <a:pt x="282" y="655"/>
                    <a:pt x="368" y="685"/>
                    <a:pt x="451" y="685"/>
                  </a:cubicBezTo>
                  <a:cubicBezTo>
                    <a:pt x="630" y="685"/>
                    <a:pt x="797" y="549"/>
                    <a:pt x="797" y="342"/>
                  </a:cubicBezTo>
                  <a:cubicBezTo>
                    <a:pt x="797" y="153"/>
                    <a:pt x="645" y="1"/>
                    <a:pt x="45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43"/>
            <p:cNvSpPr/>
            <p:nvPr/>
          </p:nvSpPr>
          <p:spPr>
            <a:xfrm>
              <a:off x="5576613" y="2306325"/>
              <a:ext cx="88675" cy="53650"/>
            </a:xfrm>
            <a:custGeom>
              <a:rect b="b" l="l" r="r" t="t"/>
              <a:pathLst>
                <a:path extrusionOk="0" h="2146" w="3547">
                  <a:moveTo>
                    <a:pt x="3091" y="0"/>
                  </a:moveTo>
                  <a:cubicBezTo>
                    <a:pt x="1897" y="0"/>
                    <a:pt x="797" y="607"/>
                    <a:pt x="171" y="1612"/>
                  </a:cubicBezTo>
                  <a:cubicBezTo>
                    <a:pt x="1" y="1888"/>
                    <a:pt x="230" y="2146"/>
                    <a:pt x="469" y="2146"/>
                  </a:cubicBezTo>
                  <a:cubicBezTo>
                    <a:pt x="575" y="2146"/>
                    <a:pt x="683" y="2095"/>
                    <a:pt x="759" y="1972"/>
                  </a:cubicBezTo>
                  <a:cubicBezTo>
                    <a:pt x="1252" y="1176"/>
                    <a:pt x="2143" y="683"/>
                    <a:pt x="3091" y="683"/>
                  </a:cubicBezTo>
                  <a:cubicBezTo>
                    <a:pt x="3546" y="683"/>
                    <a:pt x="3546" y="0"/>
                    <a:pt x="3091"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43"/>
            <p:cNvSpPr/>
            <p:nvPr/>
          </p:nvSpPr>
          <p:spPr>
            <a:xfrm>
              <a:off x="5523538" y="2271700"/>
              <a:ext cx="280100" cy="366475"/>
            </a:xfrm>
            <a:custGeom>
              <a:rect b="b" l="l" r="r" t="t"/>
              <a:pathLst>
                <a:path extrusionOk="0" h="14659" w="11204">
                  <a:moveTo>
                    <a:pt x="3849" y="5500"/>
                  </a:moveTo>
                  <a:cubicBezTo>
                    <a:pt x="4039" y="5500"/>
                    <a:pt x="4191" y="5652"/>
                    <a:pt x="4191" y="5860"/>
                  </a:cubicBezTo>
                  <a:cubicBezTo>
                    <a:pt x="4191" y="6063"/>
                    <a:pt x="4022" y="6197"/>
                    <a:pt x="3848" y="6197"/>
                  </a:cubicBezTo>
                  <a:cubicBezTo>
                    <a:pt x="3761" y="6197"/>
                    <a:pt x="3672" y="6164"/>
                    <a:pt x="3603" y="6088"/>
                  </a:cubicBezTo>
                  <a:cubicBezTo>
                    <a:pt x="3394" y="5879"/>
                    <a:pt x="3546" y="5500"/>
                    <a:pt x="3849" y="5500"/>
                  </a:cubicBezTo>
                  <a:close/>
                  <a:moveTo>
                    <a:pt x="6594" y="5505"/>
                  </a:moveTo>
                  <a:cubicBezTo>
                    <a:pt x="6681" y="5505"/>
                    <a:pt x="6770" y="5539"/>
                    <a:pt x="6845" y="5614"/>
                  </a:cubicBezTo>
                  <a:cubicBezTo>
                    <a:pt x="7054" y="5822"/>
                    <a:pt x="6902" y="6202"/>
                    <a:pt x="6599" y="6202"/>
                  </a:cubicBezTo>
                  <a:cubicBezTo>
                    <a:pt x="6409" y="6202"/>
                    <a:pt x="6257" y="6050"/>
                    <a:pt x="6257" y="5860"/>
                  </a:cubicBezTo>
                  <a:cubicBezTo>
                    <a:pt x="6257" y="5644"/>
                    <a:pt x="6419" y="5505"/>
                    <a:pt x="6594" y="5505"/>
                  </a:cubicBezTo>
                  <a:close/>
                  <a:moveTo>
                    <a:pt x="5231" y="702"/>
                  </a:moveTo>
                  <a:cubicBezTo>
                    <a:pt x="9190" y="702"/>
                    <a:pt x="11203" y="5503"/>
                    <a:pt x="8362" y="8325"/>
                  </a:cubicBezTo>
                  <a:cubicBezTo>
                    <a:pt x="7471" y="9217"/>
                    <a:pt x="6959" y="10411"/>
                    <a:pt x="6940" y="11682"/>
                  </a:cubicBezTo>
                  <a:lnTo>
                    <a:pt x="6257" y="11682"/>
                  </a:lnTo>
                  <a:lnTo>
                    <a:pt x="6257" y="6884"/>
                  </a:lnTo>
                  <a:lnTo>
                    <a:pt x="6599" y="6884"/>
                  </a:lnTo>
                  <a:cubicBezTo>
                    <a:pt x="7604" y="6884"/>
                    <a:pt x="8021" y="5595"/>
                    <a:pt x="7205" y="5007"/>
                  </a:cubicBezTo>
                  <a:cubicBezTo>
                    <a:pt x="7012" y="4871"/>
                    <a:pt x="6806" y="4811"/>
                    <a:pt x="6608" y="4811"/>
                  </a:cubicBezTo>
                  <a:cubicBezTo>
                    <a:pt x="5947" y="4811"/>
                    <a:pt x="5369" y="5473"/>
                    <a:pt x="5632" y="6202"/>
                  </a:cubicBezTo>
                  <a:lnTo>
                    <a:pt x="4835" y="6202"/>
                  </a:lnTo>
                  <a:cubicBezTo>
                    <a:pt x="5083" y="5473"/>
                    <a:pt x="4502" y="4811"/>
                    <a:pt x="3849" y="4811"/>
                  </a:cubicBezTo>
                  <a:cubicBezTo>
                    <a:pt x="3653" y="4811"/>
                    <a:pt x="3450" y="4871"/>
                    <a:pt x="3261" y="5007"/>
                  </a:cubicBezTo>
                  <a:cubicBezTo>
                    <a:pt x="2446" y="5595"/>
                    <a:pt x="2844" y="6884"/>
                    <a:pt x="3849" y="6884"/>
                  </a:cubicBezTo>
                  <a:lnTo>
                    <a:pt x="4209" y="6884"/>
                  </a:lnTo>
                  <a:lnTo>
                    <a:pt x="4209" y="11701"/>
                  </a:lnTo>
                  <a:lnTo>
                    <a:pt x="3508" y="11701"/>
                  </a:lnTo>
                  <a:cubicBezTo>
                    <a:pt x="3489" y="10411"/>
                    <a:pt x="2958" y="9179"/>
                    <a:pt x="2029" y="8287"/>
                  </a:cubicBezTo>
                  <a:cubicBezTo>
                    <a:pt x="1176" y="7415"/>
                    <a:pt x="702" y="6221"/>
                    <a:pt x="758" y="5007"/>
                  </a:cubicBezTo>
                  <a:cubicBezTo>
                    <a:pt x="872" y="2637"/>
                    <a:pt x="2787" y="760"/>
                    <a:pt x="5139" y="703"/>
                  </a:cubicBezTo>
                  <a:cubicBezTo>
                    <a:pt x="5170" y="702"/>
                    <a:pt x="5201" y="702"/>
                    <a:pt x="5231" y="702"/>
                  </a:cubicBezTo>
                  <a:close/>
                  <a:moveTo>
                    <a:pt x="5556" y="6884"/>
                  </a:moveTo>
                  <a:lnTo>
                    <a:pt x="5556" y="11701"/>
                  </a:lnTo>
                  <a:lnTo>
                    <a:pt x="4873" y="11701"/>
                  </a:lnTo>
                  <a:lnTo>
                    <a:pt x="4873" y="6884"/>
                  </a:lnTo>
                  <a:close/>
                  <a:moveTo>
                    <a:pt x="6940" y="12383"/>
                  </a:moveTo>
                  <a:lnTo>
                    <a:pt x="6940" y="12933"/>
                  </a:lnTo>
                  <a:cubicBezTo>
                    <a:pt x="6940" y="13502"/>
                    <a:pt x="6466" y="13957"/>
                    <a:pt x="5897" y="13957"/>
                  </a:cubicBezTo>
                  <a:lnTo>
                    <a:pt x="4532" y="13957"/>
                  </a:lnTo>
                  <a:cubicBezTo>
                    <a:pt x="3963" y="13957"/>
                    <a:pt x="3508" y="13502"/>
                    <a:pt x="3508" y="12933"/>
                  </a:cubicBezTo>
                  <a:lnTo>
                    <a:pt x="3508" y="12383"/>
                  </a:lnTo>
                  <a:close/>
                  <a:moveTo>
                    <a:pt x="5189" y="1"/>
                  </a:moveTo>
                  <a:cubicBezTo>
                    <a:pt x="5166" y="1"/>
                    <a:pt x="5143" y="1"/>
                    <a:pt x="5120" y="1"/>
                  </a:cubicBezTo>
                  <a:cubicBezTo>
                    <a:pt x="2408" y="77"/>
                    <a:pt x="190" y="2239"/>
                    <a:pt x="57" y="4969"/>
                  </a:cubicBezTo>
                  <a:cubicBezTo>
                    <a:pt x="0" y="6391"/>
                    <a:pt x="531" y="7757"/>
                    <a:pt x="1536" y="8761"/>
                  </a:cubicBezTo>
                  <a:cubicBezTo>
                    <a:pt x="2332" y="9539"/>
                    <a:pt x="2787" y="10582"/>
                    <a:pt x="2806" y="11701"/>
                  </a:cubicBezTo>
                  <a:lnTo>
                    <a:pt x="2806" y="12933"/>
                  </a:lnTo>
                  <a:cubicBezTo>
                    <a:pt x="2806" y="13881"/>
                    <a:pt x="3584" y="14659"/>
                    <a:pt x="4532" y="14659"/>
                  </a:cubicBezTo>
                  <a:lnTo>
                    <a:pt x="5897" y="14659"/>
                  </a:lnTo>
                  <a:cubicBezTo>
                    <a:pt x="6845" y="14659"/>
                    <a:pt x="7623" y="13881"/>
                    <a:pt x="7623" y="12933"/>
                  </a:cubicBezTo>
                  <a:lnTo>
                    <a:pt x="7623" y="11682"/>
                  </a:lnTo>
                  <a:cubicBezTo>
                    <a:pt x="7623" y="10601"/>
                    <a:pt x="8078" y="9558"/>
                    <a:pt x="8855" y="8818"/>
                  </a:cubicBezTo>
                  <a:cubicBezTo>
                    <a:pt x="9822" y="7851"/>
                    <a:pt x="10372" y="6543"/>
                    <a:pt x="10372" y="5159"/>
                  </a:cubicBezTo>
                  <a:cubicBezTo>
                    <a:pt x="10372" y="2300"/>
                    <a:pt x="8040" y="1"/>
                    <a:pt x="5189"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43"/>
            <p:cNvSpPr/>
            <p:nvPr/>
          </p:nvSpPr>
          <p:spPr>
            <a:xfrm>
              <a:off x="5645363" y="2197900"/>
              <a:ext cx="17075" cy="56775"/>
            </a:xfrm>
            <a:custGeom>
              <a:rect b="b" l="l" r="r" t="t"/>
              <a:pathLst>
                <a:path extrusionOk="0" h="2271" w="683">
                  <a:moveTo>
                    <a:pt x="341" y="0"/>
                  </a:moveTo>
                  <a:cubicBezTo>
                    <a:pt x="171" y="0"/>
                    <a:pt x="0" y="119"/>
                    <a:pt x="0" y="356"/>
                  </a:cubicBezTo>
                  <a:lnTo>
                    <a:pt x="0" y="1929"/>
                  </a:lnTo>
                  <a:cubicBezTo>
                    <a:pt x="0" y="2157"/>
                    <a:pt x="171" y="2271"/>
                    <a:pt x="341" y="2271"/>
                  </a:cubicBezTo>
                  <a:cubicBezTo>
                    <a:pt x="512" y="2271"/>
                    <a:pt x="683" y="2157"/>
                    <a:pt x="683" y="1929"/>
                  </a:cubicBezTo>
                  <a:lnTo>
                    <a:pt x="683" y="356"/>
                  </a:lnTo>
                  <a:cubicBezTo>
                    <a:pt x="683" y="119"/>
                    <a:pt x="512" y="0"/>
                    <a:pt x="341"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43"/>
            <p:cNvSpPr/>
            <p:nvPr/>
          </p:nvSpPr>
          <p:spPr>
            <a:xfrm>
              <a:off x="5752488" y="2251225"/>
              <a:ext cx="43150" cy="41500"/>
            </a:xfrm>
            <a:custGeom>
              <a:rect b="b" l="l" r="r" t="t"/>
              <a:pathLst>
                <a:path extrusionOk="0" h="1660" w="1726">
                  <a:moveTo>
                    <a:pt x="1356" y="0"/>
                  </a:moveTo>
                  <a:cubicBezTo>
                    <a:pt x="1271" y="0"/>
                    <a:pt x="1186" y="33"/>
                    <a:pt x="1119" y="100"/>
                  </a:cubicBezTo>
                  <a:lnTo>
                    <a:pt x="152" y="1067"/>
                  </a:lnTo>
                  <a:cubicBezTo>
                    <a:pt x="0" y="1200"/>
                    <a:pt x="0" y="1427"/>
                    <a:pt x="152" y="1560"/>
                  </a:cubicBezTo>
                  <a:cubicBezTo>
                    <a:pt x="218" y="1626"/>
                    <a:pt x="304" y="1659"/>
                    <a:pt x="389" y="1659"/>
                  </a:cubicBezTo>
                  <a:cubicBezTo>
                    <a:pt x="474" y="1659"/>
                    <a:pt x="560" y="1626"/>
                    <a:pt x="626" y="1560"/>
                  </a:cubicBezTo>
                  <a:lnTo>
                    <a:pt x="1593" y="593"/>
                  </a:lnTo>
                  <a:cubicBezTo>
                    <a:pt x="1726" y="441"/>
                    <a:pt x="1726" y="232"/>
                    <a:pt x="1593" y="100"/>
                  </a:cubicBezTo>
                  <a:cubicBezTo>
                    <a:pt x="1527" y="33"/>
                    <a:pt x="1441" y="0"/>
                    <a:pt x="1356"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43"/>
            <p:cNvSpPr/>
            <p:nvPr/>
          </p:nvSpPr>
          <p:spPr>
            <a:xfrm>
              <a:off x="5511038" y="2252025"/>
              <a:ext cx="44275" cy="40700"/>
            </a:xfrm>
            <a:custGeom>
              <a:rect b="b" l="l" r="r" t="t"/>
              <a:pathLst>
                <a:path extrusionOk="0" h="1628" w="1771">
                  <a:moveTo>
                    <a:pt x="469" y="1"/>
                  </a:moveTo>
                  <a:cubicBezTo>
                    <a:pt x="212" y="1"/>
                    <a:pt x="1" y="305"/>
                    <a:pt x="197" y="561"/>
                  </a:cubicBezTo>
                  <a:lnTo>
                    <a:pt x="1164" y="1528"/>
                  </a:lnTo>
                  <a:cubicBezTo>
                    <a:pt x="1230" y="1594"/>
                    <a:pt x="1315" y="1627"/>
                    <a:pt x="1401" y="1627"/>
                  </a:cubicBezTo>
                  <a:cubicBezTo>
                    <a:pt x="1486" y="1627"/>
                    <a:pt x="1571" y="1594"/>
                    <a:pt x="1638" y="1528"/>
                  </a:cubicBezTo>
                  <a:cubicBezTo>
                    <a:pt x="1770" y="1395"/>
                    <a:pt x="1770" y="1168"/>
                    <a:pt x="1638" y="1035"/>
                  </a:cubicBezTo>
                  <a:lnTo>
                    <a:pt x="671" y="68"/>
                  </a:lnTo>
                  <a:cubicBezTo>
                    <a:pt x="604" y="21"/>
                    <a:pt x="535" y="1"/>
                    <a:pt x="469"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43"/>
            <p:cNvSpPr/>
            <p:nvPr/>
          </p:nvSpPr>
          <p:spPr>
            <a:xfrm>
              <a:off x="5797038" y="2375050"/>
              <a:ext cx="57400" cy="17100"/>
            </a:xfrm>
            <a:custGeom>
              <a:rect b="b" l="l" r="r" t="t"/>
              <a:pathLst>
                <a:path extrusionOk="0" h="684" w="2296">
                  <a:moveTo>
                    <a:pt x="456" y="1"/>
                  </a:moveTo>
                  <a:cubicBezTo>
                    <a:pt x="1" y="1"/>
                    <a:pt x="1" y="684"/>
                    <a:pt x="456" y="684"/>
                  </a:cubicBezTo>
                  <a:lnTo>
                    <a:pt x="1840" y="684"/>
                  </a:lnTo>
                  <a:cubicBezTo>
                    <a:pt x="2295" y="684"/>
                    <a:pt x="2295" y="1"/>
                    <a:pt x="1840"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43"/>
            <p:cNvSpPr/>
            <p:nvPr/>
          </p:nvSpPr>
          <p:spPr>
            <a:xfrm>
              <a:off x="5453363" y="2375050"/>
              <a:ext cx="57400" cy="17100"/>
            </a:xfrm>
            <a:custGeom>
              <a:rect b="b" l="l" r="r" t="t"/>
              <a:pathLst>
                <a:path extrusionOk="0" h="684" w="2296">
                  <a:moveTo>
                    <a:pt x="456" y="1"/>
                  </a:moveTo>
                  <a:cubicBezTo>
                    <a:pt x="1" y="1"/>
                    <a:pt x="1" y="684"/>
                    <a:pt x="456" y="684"/>
                  </a:cubicBezTo>
                  <a:lnTo>
                    <a:pt x="1840" y="684"/>
                  </a:lnTo>
                  <a:cubicBezTo>
                    <a:pt x="2295" y="684"/>
                    <a:pt x="2295" y="1"/>
                    <a:pt x="1840"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7" name="Google Shape;4537;p43"/>
          <p:cNvGrpSpPr/>
          <p:nvPr/>
        </p:nvGrpSpPr>
        <p:grpSpPr>
          <a:xfrm>
            <a:off x="996163" y="2684055"/>
            <a:ext cx="365744" cy="348346"/>
            <a:chOff x="6015963" y="2196025"/>
            <a:chExt cx="491525" cy="476925"/>
          </a:xfrm>
        </p:grpSpPr>
        <p:sp>
          <p:nvSpPr>
            <p:cNvPr id="4538" name="Google Shape;4538;p43"/>
            <p:cNvSpPr/>
            <p:nvPr/>
          </p:nvSpPr>
          <p:spPr>
            <a:xfrm>
              <a:off x="6329863" y="2250050"/>
              <a:ext cx="117125" cy="111625"/>
            </a:xfrm>
            <a:custGeom>
              <a:rect b="b" l="l" r="r" t="t"/>
              <a:pathLst>
                <a:path extrusionOk="0" h="4465" w="4685">
                  <a:moveTo>
                    <a:pt x="2247" y="0"/>
                  </a:moveTo>
                  <a:cubicBezTo>
                    <a:pt x="1101" y="0"/>
                    <a:pt x="1" y="887"/>
                    <a:pt x="1" y="2233"/>
                  </a:cubicBezTo>
                  <a:cubicBezTo>
                    <a:pt x="1" y="3578"/>
                    <a:pt x="1101" y="4465"/>
                    <a:pt x="2247" y="4465"/>
                  </a:cubicBezTo>
                  <a:cubicBezTo>
                    <a:pt x="2797" y="4465"/>
                    <a:pt x="3357" y="4261"/>
                    <a:pt x="3812" y="3806"/>
                  </a:cubicBezTo>
                  <a:cubicBezTo>
                    <a:pt x="4684" y="2934"/>
                    <a:pt x="4684" y="1531"/>
                    <a:pt x="3812" y="659"/>
                  </a:cubicBezTo>
                  <a:cubicBezTo>
                    <a:pt x="3357" y="204"/>
                    <a:pt x="2797" y="0"/>
                    <a:pt x="2247" y="0"/>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43"/>
            <p:cNvSpPr/>
            <p:nvPr/>
          </p:nvSpPr>
          <p:spPr>
            <a:xfrm>
              <a:off x="6409988" y="2206775"/>
              <a:ext cx="76325" cy="74925"/>
            </a:xfrm>
            <a:custGeom>
              <a:rect b="b" l="l" r="r" t="t"/>
              <a:pathLst>
                <a:path extrusionOk="0" h="2997" w="3053">
                  <a:moveTo>
                    <a:pt x="2247" y="1"/>
                  </a:moveTo>
                  <a:cubicBezTo>
                    <a:pt x="2057" y="1"/>
                    <a:pt x="1868" y="76"/>
                    <a:pt x="1726" y="228"/>
                  </a:cubicBezTo>
                  <a:lnTo>
                    <a:pt x="0" y="1954"/>
                  </a:lnTo>
                  <a:lnTo>
                    <a:pt x="1043" y="2996"/>
                  </a:lnTo>
                  <a:lnTo>
                    <a:pt x="2768" y="1271"/>
                  </a:lnTo>
                  <a:cubicBezTo>
                    <a:pt x="3053" y="987"/>
                    <a:pt x="3053" y="513"/>
                    <a:pt x="2768" y="228"/>
                  </a:cubicBezTo>
                  <a:cubicBezTo>
                    <a:pt x="2626" y="76"/>
                    <a:pt x="2437" y="1"/>
                    <a:pt x="2247"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43"/>
            <p:cNvSpPr/>
            <p:nvPr/>
          </p:nvSpPr>
          <p:spPr>
            <a:xfrm>
              <a:off x="6360688" y="2287375"/>
              <a:ext cx="49775" cy="37000"/>
            </a:xfrm>
            <a:custGeom>
              <a:rect b="b" l="l" r="r" t="t"/>
              <a:pathLst>
                <a:path extrusionOk="0" h="1480" w="1991">
                  <a:moveTo>
                    <a:pt x="996" y="0"/>
                  </a:moveTo>
                  <a:cubicBezTo>
                    <a:pt x="806" y="0"/>
                    <a:pt x="616" y="76"/>
                    <a:pt x="474" y="228"/>
                  </a:cubicBezTo>
                  <a:cubicBezTo>
                    <a:pt x="0" y="683"/>
                    <a:pt x="341" y="1479"/>
                    <a:pt x="1005" y="1479"/>
                  </a:cubicBezTo>
                  <a:cubicBezTo>
                    <a:pt x="1669" y="1479"/>
                    <a:pt x="1991" y="683"/>
                    <a:pt x="1517" y="228"/>
                  </a:cubicBezTo>
                  <a:cubicBezTo>
                    <a:pt x="1375" y="76"/>
                    <a:pt x="1185" y="0"/>
                    <a:pt x="996"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43"/>
            <p:cNvSpPr/>
            <p:nvPr/>
          </p:nvSpPr>
          <p:spPr>
            <a:xfrm>
              <a:off x="6236013" y="2353725"/>
              <a:ext cx="177775" cy="251425"/>
            </a:xfrm>
            <a:custGeom>
              <a:rect b="b" l="l" r="r" t="t"/>
              <a:pathLst>
                <a:path extrusionOk="0" h="10057" w="7111">
                  <a:moveTo>
                    <a:pt x="7111" y="1"/>
                  </a:moveTo>
                  <a:lnTo>
                    <a:pt x="7111" y="1"/>
                  </a:lnTo>
                  <a:cubicBezTo>
                    <a:pt x="6763" y="205"/>
                    <a:pt x="6371" y="310"/>
                    <a:pt x="5980" y="310"/>
                  </a:cubicBezTo>
                  <a:cubicBezTo>
                    <a:pt x="5646" y="310"/>
                    <a:pt x="5312" y="234"/>
                    <a:pt x="5006" y="76"/>
                  </a:cubicBezTo>
                  <a:lnTo>
                    <a:pt x="0" y="9861"/>
                  </a:lnTo>
                  <a:cubicBezTo>
                    <a:pt x="266" y="9993"/>
                    <a:pt x="549" y="10057"/>
                    <a:pt x="829" y="10057"/>
                  </a:cubicBezTo>
                  <a:cubicBezTo>
                    <a:pt x="1507" y="10057"/>
                    <a:pt x="2162" y="9684"/>
                    <a:pt x="2484" y="9026"/>
                  </a:cubicBezTo>
                  <a:cubicBezTo>
                    <a:pt x="2693" y="8590"/>
                    <a:pt x="2977" y="8059"/>
                    <a:pt x="3318" y="7415"/>
                  </a:cubicBezTo>
                  <a:cubicBezTo>
                    <a:pt x="4191" y="5727"/>
                    <a:pt x="5480" y="3281"/>
                    <a:pt x="7111" y="1"/>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43"/>
            <p:cNvSpPr/>
            <p:nvPr/>
          </p:nvSpPr>
          <p:spPr>
            <a:xfrm>
              <a:off x="6080038" y="2277400"/>
              <a:ext cx="257900" cy="178750"/>
            </a:xfrm>
            <a:custGeom>
              <a:rect b="b" l="l" r="r" t="t"/>
              <a:pathLst>
                <a:path extrusionOk="0" h="7150" w="10316">
                  <a:moveTo>
                    <a:pt x="10297" y="1"/>
                  </a:moveTo>
                  <a:cubicBezTo>
                    <a:pt x="10294" y="5"/>
                    <a:pt x="10292" y="10"/>
                    <a:pt x="10289" y="14"/>
                  </a:cubicBezTo>
                  <a:lnTo>
                    <a:pt x="10289" y="14"/>
                  </a:lnTo>
                  <a:cubicBezTo>
                    <a:pt x="10298" y="10"/>
                    <a:pt x="10307" y="5"/>
                    <a:pt x="10316" y="1"/>
                  </a:cubicBezTo>
                  <a:close/>
                  <a:moveTo>
                    <a:pt x="10289" y="14"/>
                  </a:moveTo>
                  <a:cubicBezTo>
                    <a:pt x="5772" y="2282"/>
                    <a:pt x="2804" y="3870"/>
                    <a:pt x="1290" y="4627"/>
                  </a:cubicBezTo>
                  <a:cubicBezTo>
                    <a:pt x="361" y="5101"/>
                    <a:pt x="1" y="6201"/>
                    <a:pt x="456" y="7130"/>
                  </a:cubicBezTo>
                  <a:lnTo>
                    <a:pt x="456" y="7149"/>
                  </a:lnTo>
                  <a:lnTo>
                    <a:pt x="8382" y="3148"/>
                  </a:lnTo>
                  <a:lnTo>
                    <a:pt x="10221" y="2125"/>
                  </a:lnTo>
                  <a:cubicBezTo>
                    <a:pt x="9901" y="1447"/>
                    <a:pt x="9917" y="657"/>
                    <a:pt x="10289" y="14"/>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43"/>
            <p:cNvSpPr/>
            <p:nvPr/>
          </p:nvSpPr>
          <p:spPr>
            <a:xfrm>
              <a:off x="6245013" y="2361075"/>
              <a:ext cx="19925" cy="18600"/>
            </a:xfrm>
            <a:custGeom>
              <a:rect b="b" l="l" r="r" t="t"/>
              <a:pathLst>
                <a:path extrusionOk="0" h="744" w="797">
                  <a:moveTo>
                    <a:pt x="406" y="1"/>
                  </a:moveTo>
                  <a:cubicBezTo>
                    <a:pt x="315" y="1"/>
                    <a:pt x="224" y="33"/>
                    <a:pt x="152" y="105"/>
                  </a:cubicBezTo>
                  <a:cubicBezTo>
                    <a:pt x="0" y="257"/>
                    <a:pt x="0" y="484"/>
                    <a:pt x="152" y="636"/>
                  </a:cubicBezTo>
                  <a:cubicBezTo>
                    <a:pt x="226" y="710"/>
                    <a:pt x="321" y="744"/>
                    <a:pt x="415" y="744"/>
                  </a:cubicBezTo>
                  <a:cubicBezTo>
                    <a:pt x="608" y="744"/>
                    <a:pt x="797" y="600"/>
                    <a:pt x="797" y="370"/>
                  </a:cubicBezTo>
                  <a:cubicBezTo>
                    <a:pt x="797" y="150"/>
                    <a:pt x="602" y="1"/>
                    <a:pt x="40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43"/>
            <p:cNvSpPr/>
            <p:nvPr/>
          </p:nvSpPr>
          <p:spPr>
            <a:xfrm>
              <a:off x="6354988" y="2277725"/>
              <a:ext cx="58325" cy="55825"/>
            </a:xfrm>
            <a:custGeom>
              <a:rect b="b" l="l" r="r" t="t"/>
              <a:pathLst>
                <a:path extrusionOk="0" h="2233" w="2333">
                  <a:moveTo>
                    <a:pt x="1225" y="752"/>
                  </a:moveTo>
                  <a:cubicBezTo>
                    <a:pt x="1413" y="752"/>
                    <a:pt x="1593" y="896"/>
                    <a:pt x="1593" y="1126"/>
                  </a:cubicBezTo>
                  <a:cubicBezTo>
                    <a:pt x="1593" y="1346"/>
                    <a:pt x="1407" y="1495"/>
                    <a:pt x="1217" y="1495"/>
                  </a:cubicBezTo>
                  <a:cubicBezTo>
                    <a:pt x="1129" y="1495"/>
                    <a:pt x="1040" y="1463"/>
                    <a:pt x="968" y="1391"/>
                  </a:cubicBezTo>
                  <a:cubicBezTo>
                    <a:pt x="816" y="1239"/>
                    <a:pt x="816" y="1012"/>
                    <a:pt x="968" y="860"/>
                  </a:cubicBezTo>
                  <a:cubicBezTo>
                    <a:pt x="1042" y="786"/>
                    <a:pt x="1134" y="752"/>
                    <a:pt x="1225" y="752"/>
                  </a:cubicBezTo>
                  <a:close/>
                  <a:moveTo>
                    <a:pt x="1215" y="0"/>
                  </a:moveTo>
                  <a:cubicBezTo>
                    <a:pt x="942" y="0"/>
                    <a:pt x="664" y="102"/>
                    <a:pt x="437" y="329"/>
                  </a:cubicBezTo>
                  <a:cubicBezTo>
                    <a:pt x="1" y="765"/>
                    <a:pt x="1" y="1467"/>
                    <a:pt x="437" y="1903"/>
                  </a:cubicBezTo>
                  <a:cubicBezTo>
                    <a:pt x="664" y="2131"/>
                    <a:pt x="944" y="2233"/>
                    <a:pt x="1218" y="2233"/>
                  </a:cubicBezTo>
                  <a:cubicBezTo>
                    <a:pt x="1788" y="2233"/>
                    <a:pt x="2333" y="1791"/>
                    <a:pt x="2333" y="1126"/>
                  </a:cubicBezTo>
                  <a:cubicBezTo>
                    <a:pt x="2333" y="446"/>
                    <a:pt x="1786" y="0"/>
                    <a:pt x="1215"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43"/>
            <p:cNvSpPr/>
            <p:nvPr/>
          </p:nvSpPr>
          <p:spPr>
            <a:xfrm>
              <a:off x="6017463" y="2196025"/>
              <a:ext cx="490025" cy="476925"/>
            </a:xfrm>
            <a:custGeom>
              <a:rect b="b" l="l" r="r" t="t"/>
              <a:pathLst>
                <a:path extrusionOk="0" h="19077" w="19601">
                  <a:moveTo>
                    <a:pt x="17917" y="810"/>
                  </a:moveTo>
                  <a:cubicBezTo>
                    <a:pt x="18204" y="810"/>
                    <a:pt x="18441" y="1169"/>
                    <a:pt x="18204" y="1436"/>
                  </a:cubicBezTo>
                  <a:lnTo>
                    <a:pt x="16820" y="2839"/>
                  </a:lnTo>
                  <a:cubicBezTo>
                    <a:pt x="16744" y="2744"/>
                    <a:pt x="16649" y="2649"/>
                    <a:pt x="16573" y="2554"/>
                  </a:cubicBezTo>
                  <a:cubicBezTo>
                    <a:pt x="16478" y="2459"/>
                    <a:pt x="16384" y="2384"/>
                    <a:pt x="16289" y="2308"/>
                  </a:cubicBezTo>
                  <a:lnTo>
                    <a:pt x="17673" y="905"/>
                  </a:lnTo>
                  <a:cubicBezTo>
                    <a:pt x="17752" y="838"/>
                    <a:pt x="17836" y="810"/>
                    <a:pt x="17917" y="810"/>
                  </a:cubicBezTo>
                  <a:close/>
                  <a:moveTo>
                    <a:pt x="14709" y="2535"/>
                  </a:moveTo>
                  <a:cubicBezTo>
                    <a:pt x="15662" y="2535"/>
                    <a:pt x="16573" y="3278"/>
                    <a:pt x="16573" y="4394"/>
                  </a:cubicBezTo>
                  <a:cubicBezTo>
                    <a:pt x="16573" y="5509"/>
                    <a:pt x="15662" y="6252"/>
                    <a:pt x="14709" y="6252"/>
                  </a:cubicBezTo>
                  <a:cubicBezTo>
                    <a:pt x="14253" y="6252"/>
                    <a:pt x="13787" y="6082"/>
                    <a:pt x="13407" y="5702"/>
                  </a:cubicBezTo>
                  <a:cubicBezTo>
                    <a:pt x="12686" y="4981"/>
                    <a:pt x="12686" y="3806"/>
                    <a:pt x="13407" y="3085"/>
                  </a:cubicBezTo>
                  <a:cubicBezTo>
                    <a:pt x="13787" y="2705"/>
                    <a:pt x="14253" y="2535"/>
                    <a:pt x="14709" y="2535"/>
                  </a:cubicBezTo>
                  <a:close/>
                  <a:moveTo>
                    <a:pt x="12155" y="4014"/>
                  </a:moveTo>
                  <a:lnTo>
                    <a:pt x="12155" y="4014"/>
                  </a:lnTo>
                  <a:cubicBezTo>
                    <a:pt x="12079" y="4412"/>
                    <a:pt x="12117" y="4830"/>
                    <a:pt x="12250" y="5209"/>
                  </a:cubicBezTo>
                  <a:lnTo>
                    <a:pt x="10714" y="6081"/>
                  </a:lnTo>
                  <a:cubicBezTo>
                    <a:pt x="10346" y="6289"/>
                    <a:pt x="10545" y="6781"/>
                    <a:pt x="10879" y="6781"/>
                  </a:cubicBezTo>
                  <a:cubicBezTo>
                    <a:pt x="10940" y="6781"/>
                    <a:pt x="11006" y="6764"/>
                    <a:pt x="11074" y="6726"/>
                  </a:cubicBezTo>
                  <a:lnTo>
                    <a:pt x="12591" y="5873"/>
                  </a:lnTo>
                  <a:cubicBezTo>
                    <a:pt x="12686" y="6005"/>
                    <a:pt x="12781" y="6119"/>
                    <a:pt x="12895" y="6233"/>
                  </a:cubicBezTo>
                  <a:cubicBezTo>
                    <a:pt x="13009" y="6347"/>
                    <a:pt x="13122" y="6441"/>
                    <a:pt x="13255" y="6536"/>
                  </a:cubicBezTo>
                  <a:lnTo>
                    <a:pt x="10600" y="11732"/>
                  </a:lnTo>
                  <a:lnTo>
                    <a:pt x="9254" y="10385"/>
                  </a:lnTo>
                  <a:lnTo>
                    <a:pt x="9520" y="10120"/>
                  </a:lnTo>
                  <a:cubicBezTo>
                    <a:pt x="9671" y="9987"/>
                    <a:pt x="9671" y="9741"/>
                    <a:pt x="9520" y="9608"/>
                  </a:cubicBezTo>
                  <a:cubicBezTo>
                    <a:pt x="9444" y="9532"/>
                    <a:pt x="9349" y="9494"/>
                    <a:pt x="9254" y="9494"/>
                  </a:cubicBezTo>
                  <a:cubicBezTo>
                    <a:pt x="9159" y="9494"/>
                    <a:pt x="9065" y="9532"/>
                    <a:pt x="8989" y="9608"/>
                  </a:cubicBezTo>
                  <a:lnTo>
                    <a:pt x="8723" y="9854"/>
                  </a:lnTo>
                  <a:lnTo>
                    <a:pt x="7434" y="8565"/>
                  </a:lnTo>
                  <a:lnTo>
                    <a:pt x="8401" y="8053"/>
                  </a:lnTo>
                  <a:cubicBezTo>
                    <a:pt x="8791" y="7874"/>
                    <a:pt x="8596" y="7362"/>
                    <a:pt x="8258" y="7362"/>
                  </a:cubicBezTo>
                  <a:cubicBezTo>
                    <a:pt x="8201" y="7362"/>
                    <a:pt x="8141" y="7376"/>
                    <a:pt x="8079" y="7408"/>
                  </a:cubicBezTo>
                  <a:lnTo>
                    <a:pt x="3167" y="9873"/>
                  </a:lnTo>
                  <a:cubicBezTo>
                    <a:pt x="3016" y="9210"/>
                    <a:pt x="3338" y="8527"/>
                    <a:pt x="3945" y="8224"/>
                  </a:cubicBezTo>
                  <a:lnTo>
                    <a:pt x="3926" y="8224"/>
                  </a:lnTo>
                  <a:cubicBezTo>
                    <a:pt x="4381" y="7996"/>
                    <a:pt x="9690" y="5247"/>
                    <a:pt x="12155" y="4014"/>
                  </a:cubicBezTo>
                  <a:close/>
                  <a:moveTo>
                    <a:pt x="13919" y="6859"/>
                  </a:moveTo>
                  <a:cubicBezTo>
                    <a:pt x="14168" y="6946"/>
                    <a:pt x="14433" y="6992"/>
                    <a:pt x="14699" y="6992"/>
                  </a:cubicBezTo>
                  <a:cubicBezTo>
                    <a:pt x="14838" y="6992"/>
                    <a:pt x="14977" y="6979"/>
                    <a:pt x="15113" y="6953"/>
                  </a:cubicBezTo>
                  <a:lnTo>
                    <a:pt x="15113" y="6953"/>
                  </a:lnTo>
                  <a:cubicBezTo>
                    <a:pt x="13881" y="9418"/>
                    <a:pt x="11112" y="14728"/>
                    <a:pt x="10885" y="15183"/>
                  </a:cubicBezTo>
                  <a:lnTo>
                    <a:pt x="10904" y="15183"/>
                  </a:lnTo>
                  <a:cubicBezTo>
                    <a:pt x="10638" y="15676"/>
                    <a:pt x="10126" y="15998"/>
                    <a:pt x="9576" y="15998"/>
                  </a:cubicBezTo>
                  <a:cubicBezTo>
                    <a:pt x="9463" y="15998"/>
                    <a:pt x="9368" y="15979"/>
                    <a:pt x="9273" y="15960"/>
                  </a:cubicBezTo>
                  <a:lnTo>
                    <a:pt x="13919" y="6859"/>
                  </a:lnTo>
                  <a:close/>
                  <a:moveTo>
                    <a:pt x="17971" y="1"/>
                  </a:moveTo>
                  <a:cubicBezTo>
                    <a:pt x="17697" y="1"/>
                    <a:pt x="17411" y="116"/>
                    <a:pt x="17161" y="393"/>
                  </a:cubicBezTo>
                  <a:lnTo>
                    <a:pt x="15606" y="1947"/>
                  </a:lnTo>
                  <a:cubicBezTo>
                    <a:pt x="15316" y="1841"/>
                    <a:pt x="15017" y="1790"/>
                    <a:pt x="14722" y="1790"/>
                  </a:cubicBezTo>
                  <a:cubicBezTo>
                    <a:pt x="13861" y="1790"/>
                    <a:pt x="13034" y="2223"/>
                    <a:pt x="12553" y="2971"/>
                  </a:cubicBezTo>
                  <a:cubicBezTo>
                    <a:pt x="9709" y="4394"/>
                    <a:pt x="7472" y="5550"/>
                    <a:pt x="5860" y="6403"/>
                  </a:cubicBezTo>
                  <a:lnTo>
                    <a:pt x="5462" y="6612"/>
                  </a:lnTo>
                  <a:lnTo>
                    <a:pt x="3736" y="4868"/>
                  </a:lnTo>
                  <a:cubicBezTo>
                    <a:pt x="3655" y="4773"/>
                    <a:pt x="3562" y="4734"/>
                    <a:pt x="3471" y="4734"/>
                  </a:cubicBezTo>
                  <a:cubicBezTo>
                    <a:pt x="3180" y="4734"/>
                    <a:pt x="2921" y="5138"/>
                    <a:pt x="3224" y="5398"/>
                  </a:cubicBezTo>
                  <a:lnTo>
                    <a:pt x="4798" y="6953"/>
                  </a:lnTo>
                  <a:cubicBezTo>
                    <a:pt x="4362" y="7162"/>
                    <a:pt x="3964" y="7389"/>
                    <a:pt x="3623" y="7560"/>
                  </a:cubicBezTo>
                  <a:cubicBezTo>
                    <a:pt x="2637" y="8034"/>
                    <a:pt x="2163" y="9172"/>
                    <a:pt x="2504" y="10215"/>
                  </a:cubicBezTo>
                  <a:lnTo>
                    <a:pt x="266" y="11333"/>
                  </a:lnTo>
                  <a:cubicBezTo>
                    <a:pt x="77" y="11428"/>
                    <a:pt x="1" y="11656"/>
                    <a:pt x="96" y="11845"/>
                  </a:cubicBezTo>
                  <a:cubicBezTo>
                    <a:pt x="163" y="11980"/>
                    <a:pt x="287" y="12057"/>
                    <a:pt x="421" y="12057"/>
                  </a:cubicBezTo>
                  <a:cubicBezTo>
                    <a:pt x="476" y="12057"/>
                    <a:pt x="533" y="12044"/>
                    <a:pt x="589" y="12016"/>
                  </a:cubicBezTo>
                  <a:lnTo>
                    <a:pt x="6732" y="8906"/>
                  </a:lnTo>
                  <a:lnTo>
                    <a:pt x="8211" y="10385"/>
                  </a:lnTo>
                  <a:lnTo>
                    <a:pt x="7946" y="10651"/>
                  </a:lnTo>
                  <a:cubicBezTo>
                    <a:pt x="7667" y="10915"/>
                    <a:pt x="7921" y="11292"/>
                    <a:pt x="8217" y="11292"/>
                  </a:cubicBezTo>
                  <a:cubicBezTo>
                    <a:pt x="8304" y="11292"/>
                    <a:pt x="8395" y="11259"/>
                    <a:pt x="8477" y="11182"/>
                  </a:cubicBezTo>
                  <a:lnTo>
                    <a:pt x="8723" y="10916"/>
                  </a:lnTo>
                  <a:lnTo>
                    <a:pt x="10240" y="12414"/>
                  </a:lnTo>
                  <a:cubicBezTo>
                    <a:pt x="8268" y="16282"/>
                    <a:pt x="9330" y="14197"/>
                    <a:pt x="7111" y="18520"/>
                  </a:cubicBezTo>
                  <a:cubicBezTo>
                    <a:pt x="6947" y="18823"/>
                    <a:pt x="7196" y="19076"/>
                    <a:pt x="7442" y="19076"/>
                  </a:cubicBezTo>
                  <a:cubicBezTo>
                    <a:pt x="7564" y="19076"/>
                    <a:pt x="7687" y="19013"/>
                    <a:pt x="7756" y="18861"/>
                  </a:cubicBezTo>
                  <a:lnTo>
                    <a:pt x="8913" y="16643"/>
                  </a:lnTo>
                  <a:cubicBezTo>
                    <a:pt x="9121" y="16700"/>
                    <a:pt x="9349" y="16737"/>
                    <a:pt x="9576" y="16737"/>
                  </a:cubicBezTo>
                  <a:cubicBezTo>
                    <a:pt x="10411" y="16737"/>
                    <a:pt x="11188" y="16263"/>
                    <a:pt x="11567" y="15505"/>
                  </a:cubicBezTo>
                  <a:cubicBezTo>
                    <a:pt x="11738" y="15164"/>
                    <a:pt x="11947" y="14765"/>
                    <a:pt x="12155" y="14329"/>
                  </a:cubicBezTo>
                  <a:lnTo>
                    <a:pt x="13710" y="15903"/>
                  </a:lnTo>
                  <a:cubicBezTo>
                    <a:pt x="13794" y="15982"/>
                    <a:pt x="13885" y="16015"/>
                    <a:pt x="13972" y="16015"/>
                  </a:cubicBezTo>
                  <a:cubicBezTo>
                    <a:pt x="14262" y="16015"/>
                    <a:pt x="14503" y="15649"/>
                    <a:pt x="14241" y="15372"/>
                  </a:cubicBezTo>
                  <a:lnTo>
                    <a:pt x="12516" y="13647"/>
                  </a:lnTo>
                  <a:lnTo>
                    <a:pt x="12724" y="13267"/>
                  </a:lnTo>
                  <a:cubicBezTo>
                    <a:pt x="13558" y="11637"/>
                    <a:pt x="14715" y="9418"/>
                    <a:pt x="16137" y="6574"/>
                  </a:cubicBezTo>
                  <a:cubicBezTo>
                    <a:pt x="16289" y="6479"/>
                    <a:pt x="16441" y="6366"/>
                    <a:pt x="16573" y="6233"/>
                  </a:cubicBezTo>
                  <a:cubicBezTo>
                    <a:pt x="17275" y="5512"/>
                    <a:pt x="17502" y="4469"/>
                    <a:pt x="17180" y="3521"/>
                  </a:cubicBezTo>
                  <a:lnTo>
                    <a:pt x="18735" y="1966"/>
                  </a:lnTo>
                  <a:cubicBezTo>
                    <a:pt x="19600" y="1159"/>
                    <a:pt x="18842" y="1"/>
                    <a:pt x="17971"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43"/>
            <p:cNvSpPr/>
            <p:nvPr/>
          </p:nvSpPr>
          <p:spPr>
            <a:xfrm>
              <a:off x="6015963" y="2522175"/>
              <a:ext cx="156150" cy="150475"/>
            </a:xfrm>
            <a:custGeom>
              <a:rect b="b" l="l" r="r" t="t"/>
              <a:pathLst>
                <a:path extrusionOk="0" h="6019" w="6246">
                  <a:moveTo>
                    <a:pt x="480" y="0"/>
                  </a:moveTo>
                  <a:cubicBezTo>
                    <a:pt x="245" y="0"/>
                    <a:pt x="1" y="213"/>
                    <a:pt x="118" y="506"/>
                  </a:cubicBezTo>
                  <a:lnTo>
                    <a:pt x="137" y="525"/>
                  </a:lnTo>
                  <a:cubicBezTo>
                    <a:pt x="1028" y="3085"/>
                    <a:pt x="3057" y="5095"/>
                    <a:pt x="5617" y="6005"/>
                  </a:cubicBezTo>
                  <a:cubicBezTo>
                    <a:pt x="5652" y="6014"/>
                    <a:pt x="5685" y="6018"/>
                    <a:pt x="5717" y="6018"/>
                  </a:cubicBezTo>
                  <a:cubicBezTo>
                    <a:pt x="6085" y="6018"/>
                    <a:pt x="6245" y="5460"/>
                    <a:pt x="5844" y="5303"/>
                  </a:cubicBezTo>
                  <a:cubicBezTo>
                    <a:pt x="3493" y="4469"/>
                    <a:pt x="1654" y="2611"/>
                    <a:pt x="819" y="278"/>
                  </a:cubicBezTo>
                  <a:cubicBezTo>
                    <a:pt x="769" y="82"/>
                    <a:pt x="626" y="0"/>
                    <a:pt x="480"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7" name="Google Shape;4547;p43"/>
          <p:cNvGrpSpPr/>
          <p:nvPr/>
        </p:nvGrpSpPr>
        <p:grpSpPr>
          <a:xfrm>
            <a:off x="996148" y="3644109"/>
            <a:ext cx="365773" cy="365788"/>
            <a:chOff x="6741813" y="2198225"/>
            <a:chExt cx="637125" cy="637150"/>
          </a:xfrm>
        </p:grpSpPr>
        <p:sp>
          <p:nvSpPr>
            <p:cNvPr id="4548" name="Google Shape;4548;p43"/>
            <p:cNvSpPr/>
            <p:nvPr/>
          </p:nvSpPr>
          <p:spPr>
            <a:xfrm>
              <a:off x="6853688" y="2648575"/>
              <a:ext cx="512925" cy="174475"/>
            </a:xfrm>
            <a:custGeom>
              <a:rect b="b" l="l" r="r" t="t"/>
              <a:pathLst>
                <a:path extrusionOk="0" h="6979" w="20517">
                  <a:moveTo>
                    <a:pt x="7926" y="1"/>
                  </a:moveTo>
                  <a:lnTo>
                    <a:pt x="0" y="6941"/>
                  </a:lnTo>
                  <a:lnTo>
                    <a:pt x="0" y="6978"/>
                  </a:lnTo>
                  <a:lnTo>
                    <a:pt x="20516" y="6978"/>
                  </a:lnTo>
                  <a:lnTo>
                    <a:pt x="20516" y="1"/>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43"/>
            <p:cNvSpPr/>
            <p:nvPr/>
          </p:nvSpPr>
          <p:spPr>
            <a:xfrm>
              <a:off x="6902988" y="2313425"/>
              <a:ext cx="360750" cy="484025"/>
            </a:xfrm>
            <a:custGeom>
              <a:rect b="b" l="l" r="r" t="t"/>
              <a:pathLst>
                <a:path extrusionOk="0" h="19361" w="14430">
                  <a:moveTo>
                    <a:pt x="9500" y="1"/>
                  </a:moveTo>
                  <a:lnTo>
                    <a:pt x="1024" y="8477"/>
                  </a:lnTo>
                  <a:lnTo>
                    <a:pt x="0" y="19361"/>
                  </a:lnTo>
                  <a:lnTo>
                    <a:pt x="14430" y="4931"/>
                  </a:lnTo>
                  <a:lnTo>
                    <a:pt x="9500" y="1"/>
                  </a:lnTo>
                  <a:close/>
                </a:path>
              </a:pathLst>
            </a:custGeom>
            <a:solidFill>
              <a:srgbClr val="72D9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43"/>
            <p:cNvSpPr/>
            <p:nvPr/>
          </p:nvSpPr>
          <p:spPr>
            <a:xfrm>
              <a:off x="6754138" y="2598800"/>
              <a:ext cx="174450" cy="224250"/>
            </a:xfrm>
            <a:custGeom>
              <a:rect b="b" l="l" r="r" t="t"/>
              <a:pathLst>
                <a:path extrusionOk="0" h="8970" w="6978">
                  <a:moveTo>
                    <a:pt x="0" y="1"/>
                  </a:moveTo>
                  <a:lnTo>
                    <a:pt x="0" y="5481"/>
                  </a:lnTo>
                  <a:cubicBezTo>
                    <a:pt x="0" y="7415"/>
                    <a:pt x="1555" y="8969"/>
                    <a:pt x="3489" y="8969"/>
                  </a:cubicBezTo>
                  <a:cubicBezTo>
                    <a:pt x="5404" y="8969"/>
                    <a:pt x="6978" y="7415"/>
                    <a:pt x="6978" y="5481"/>
                  </a:cubicBezTo>
                  <a:lnTo>
                    <a:pt x="6978"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43"/>
            <p:cNvSpPr/>
            <p:nvPr/>
          </p:nvSpPr>
          <p:spPr>
            <a:xfrm>
              <a:off x="6754138" y="2210575"/>
              <a:ext cx="174450" cy="388250"/>
            </a:xfrm>
            <a:custGeom>
              <a:rect b="b" l="l" r="r" t="t"/>
              <a:pathLst>
                <a:path extrusionOk="0" h="15530" w="6978">
                  <a:moveTo>
                    <a:pt x="0" y="0"/>
                  </a:moveTo>
                  <a:lnTo>
                    <a:pt x="0" y="15530"/>
                  </a:lnTo>
                  <a:lnTo>
                    <a:pt x="6978" y="15530"/>
                  </a:lnTo>
                  <a:lnTo>
                    <a:pt x="6978" y="0"/>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43"/>
            <p:cNvSpPr/>
            <p:nvPr/>
          </p:nvSpPr>
          <p:spPr>
            <a:xfrm>
              <a:off x="6791113" y="2698350"/>
              <a:ext cx="87225" cy="74850"/>
            </a:xfrm>
            <a:custGeom>
              <a:rect b="b" l="l" r="r" t="t"/>
              <a:pathLst>
                <a:path extrusionOk="0" h="2994" w="3489">
                  <a:moveTo>
                    <a:pt x="2010" y="1"/>
                  </a:moveTo>
                  <a:cubicBezTo>
                    <a:pt x="664" y="1"/>
                    <a:pt x="0" y="1612"/>
                    <a:pt x="948" y="2560"/>
                  </a:cubicBezTo>
                  <a:cubicBezTo>
                    <a:pt x="1253" y="2859"/>
                    <a:pt x="1625" y="2994"/>
                    <a:pt x="1989" y="2994"/>
                  </a:cubicBezTo>
                  <a:cubicBezTo>
                    <a:pt x="2757" y="2994"/>
                    <a:pt x="3489" y="2399"/>
                    <a:pt x="3489" y="1499"/>
                  </a:cubicBezTo>
                  <a:cubicBezTo>
                    <a:pt x="3489" y="683"/>
                    <a:pt x="2825" y="1"/>
                    <a:pt x="2010"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43"/>
            <p:cNvSpPr/>
            <p:nvPr/>
          </p:nvSpPr>
          <p:spPr>
            <a:xfrm>
              <a:off x="7222013" y="2686025"/>
              <a:ext cx="29400" cy="25150"/>
            </a:xfrm>
            <a:custGeom>
              <a:rect b="b" l="l" r="r" t="t"/>
              <a:pathLst>
                <a:path extrusionOk="0" h="1006" w="1176">
                  <a:moveTo>
                    <a:pt x="506" y="1"/>
                  </a:moveTo>
                  <a:cubicBezTo>
                    <a:pt x="250" y="1"/>
                    <a:pt x="0" y="200"/>
                    <a:pt x="0" y="494"/>
                  </a:cubicBezTo>
                  <a:cubicBezTo>
                    <a:pt x="0" y="778"/>
                    <a:pt x="228" y="1006"/>
                    <a:pt x="512" y="1006"/>
                  </a:cubicBezTo>
                  <a:cubicBezTo>
                    <a:pt x="948" y="1006"/>
                    <a:pt x="1176" y="456"/>
                    <a:pt x="853" y="152"/>
                  </a:cubicBezTo>
                  <a:cubicBezTo>
                    <a:pt x="754" y="47"/>
                    <a:pt x="629" y="1"/>
                    <a:pt x="50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43"/>
            <p:cNvSpPr/>
            <p:nvPr/>
          </p:nvSpPr>
          <p:spPr>
            <a:xfrm>
              <a:off x="6787313" y="2322450"/>
              <a:ext cx="28950" cy="24925"/>
            </a:xfrm>
            <a:custGeom>
              <a:rect b="b" l="l" r="r" t="t"/>
              <a:pathLst>
                <a:path extrusionOk="0" h="997" w="1158">
                  <a:moveTo>
                    <a:pt x="664" y="0"/>
                  </a:moveTo>
                  <a:cubicBezTo>
                    <a:pt x="209" y="0"/>
                    <a:pt x="0" y="531"/>
                    <a:pt x="304" y="853"/>
                  </a:cubicBezTo>
                  <a:cubicBezTo>
                    <a:pt x="408" y="952"/>
                    <a:pt x="534" y="996"/>
                    <a:pt x="657" y="996"/>
                  </a:cubicBezTo>
                  <a:cubicBezTo>
                    <a:pt x="914" y="996"/>
                    <a:pt x="1157" y="801"/>
                    <a:pt x="1157" y="493"/>
                  </a:cubicBezTo>
                  <a:cubicBezTo>
                    <a:pt x="1157" y="228"/>
                    <a:pt x="930" y="0"/>
                    <a:pt x="664"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43"/>
            <p:cNvSpPr/>
            <p:nvPr/>
          </p:nvSpPr>
          <p:spPr>
            <a:xfrm>
              <a:off x="6741813" y="2198225"/>
              <a:ext cx="637125" cy="637150"/>
            </a:xfrm>
            <a:custGeom>
              <a:rect b="b" l="l" r="r" t="t"/>
              <a:pathLst>
                <a:path extrusionOk="0" h="25486" w="25485">
                  <a:moveTo>
                    <a:pt x="6959" y="987"/>
                  </a:moveTo>
                  <a:lnTo>
                    <a:pt x="6959" y="4969"/>
                  </a:lnTo>
                  <a:lnTo>
                    <a:pt x="4475" y="4969"/>
                  </a:lnTo>
                  <a:cubicBezTo>
                    <a:pt x="3811" y="4969"/>
                    <a:pt x="3811" y="5974"/>
                    <a:pt x="4475" y="5974"/>
                  </a:cubicBezTo>
                  <a:lnTo>
                    <a:pt x="6959" y="5974"/>
                  </a:lnTo>
                  <a:lnTo>
                    <a:pt x="6959" y="10544"/>
                  </a:lnTo>
                  <a:lnTo>
                    <a:pt x="986" y="10544"/>
                  </a:lnTo>
                  <a:lnTo>
                    <a:pt x="986" y="987"/>
                  </a:lnTo>
                  <a:close/>
                  <a:moveTo>
                    <a:pt x="6959" y="11549"/>
                  </a:moveTo>
                  <a:lnTo>
                    <a:pt x="6959" y="15531"/>
                  </a:lnTo>
                  <a:lnTo>
                    <a:pt x="986" y="15531"/>
                  </a:lnTo>
                  <a:lnTo>
                    <a:pt x="986" y="11549"/>
                  </a:lnTo>
                  <a:close/>
                  <a:moveTo>
                    <a:pt x="15947" y="5310"/>
                  </a:moveTo>
                  <a:lnTo>
                    <a:pt x="20156" y="9539"/>
                  </a:lnTo>
                  <a:lnTo>
                    <a:pt x="7945" y="21750"/>
                  </a:lnTo>
                  <a:lnTo>
                    <a:pt x="7945" y="21504"/>
                  </a:lnTo>
                  <a:lnTo>
                    <a:pt x="7945" y="13293"/>
                  </a:lnTo>
                  <a:lnTo>
                    <a:pt x="15947" y="5310"/>
                  </a:lnTo>
                  <a:close/>
                  <a:moveTo>
                    <a:pt x="6959" y="16517"/>
                  </a:moveTo>
                  <a:lnTo>
                    <a:pt x="6959" y="21504"/>
                  </a:lnTo>
                  <a:cubicBezTo>
                    <a:pt x="6959" y="23153"/>
                    <a:pt x="5632" y="24481"/>
                    <a:pt x="3982" y="24481"/>
                  </a:cubicBezTo>
                  <a:cubicBezTo>
                    <a:pt x="2332" y="24481"/>
                    <a:pt x="986" y="23153"/>
                    <a:pt x="986" y="21504"/>
                  </a:cubicBezTo>
                  <a:lnTo>
                    <a:pt x="986" y="16517"/>
                  </a:lnTo>
                  <a:close/>
                  <a:moveTo>
                    <a:pt x="8950" y="22167"/>
                  </a:moveTo>
                  <a:lnTo>
                    <a:pt x="8950" y="24499"/>
                  </a:lnTo>
                  <a:lnTo>
                    <a:pt x="6599" y="24499"/>
                  </a:lnTo>
                  <a:cubicBezTo>
                    <a:pt x="6656" y="24443"/>
                    <a:pt x="6731" y="24386"/>
                    <a:pt x="6788" y="24329"/>
                  </a:cubicBezTo>
                  <a:lnTo>
                    <a:pt x="8950" y="22167"/>
                  </a:lnTo>
                  <a:close/>
                  <a:moveTo>
                    <a:pt x="13918" y="18527"/>
                  </a:moveTo>
                  <a:lnTo>
                    <a:pt x="13918" y="24499"/>
                  </a:lnTo>
                  <a:lnTo>
                    <a:pt x="9955" y="24499"/>
                  </a:lnTo>
                  <a:lnTo>
                    <a:pt x="9955" y="21181"/>
                  </a:lnTo>
                  <a:lnTo>
                    <a:pt x="12591" y="18527"/>
                  </a:lnTo>
                  <a:close/>
                  <a:moveTo>
                    <a:pt x="24479" y="18527"/>
                  </a:moveTo>
                  <a:lnTo>
                    <a:pt x="24479" y="24499"/>
                  </a:lnTo>
                  <a:lnTo>
                    <a:pt x="20194" y="24499"/>
                  </a:lnTo>
                  <a:lnTo>
                    <a:pt x="20194" y="21997"/>
                  </a:lnTo>
                  <a:cubicBezTo>
                    <a:pt x="20194" y="21665"/>
                    <a:pt x="19948" y="21499"/>
                    <a:pt x="19701" y="21499"/>
                  </a:cubicBezTo>
                  <a:cubicBezTo>
                    <a:pt x="19455" y="21499"/>
                    <a:pt x="19208" y="21665"/>
                    <a:pt x="19208" y="21997"/>
                  </a:cubicBezTo>
                  <a:lnTo>
                    <a:pt x="19208" y="24499"/>
                  </a:lnTo>
                  <a:lnTo>
                    <a:pt x="14923" y="24499"/>
                  </a:lnTo>
                  <a:lnTo>
                    <a:pt x="14923" y="18527"/>
                  </a:lnTo>
                  <a:close/>
                  <a:moveTo>
                    <a:pt x="460" y="0"/>
                  </a:moveTo>
                  <a:cubicBezTo>
                    <a:pt x="193" y="0"/>
                    <a:pt x="0" y="221"/>
                    <a:pt x="0" y="494"/>
                  </a:cubicBezTo>
                  <a:lnTo>
                    <a:pt x="0" y="21504"/>
                  </a:lnTo>
                  <a:cubicBezTo>
                    <a:pt x="0" y="23703"/>
                    <a:pt x="1782" y="25485"/>
                    <a:pt x="3982" y="25485"/>
                  </a:cubicBezTo>
                  <a:lnTo>
                    <a:pt x="24991" y="25485"/>
                  </a:lnTo>
                  <a:cubicBezTo>
                    <a:pt x="25257" y="25485"/>
                    <a:pt x="25484" y="25258"/>
                    <a:pt x="25484" y="24992"/>
                  </a:cubicBezTo>
                  <a:lnTo>
                    <a:pt x="25484" y="18015"/>
                  </a:lnTo>
                  <a:cubicBezTo>
                    <a:pt x="25484" y="17749"/>
                    <a:pt x="25257" y="17522"/>
                    <a:pt x="24991" y="17522"/>
                  </a:cubicBezTo>
                  <a:lnTo>
                    <a:pt x="13596" y="17522"/>
                  </a:lnTo>
                  <a:lnTo>
                    <a:pt x="21237" y="9880"/>
                  </a:lnTo>
                  <a:cubicBezTo>
                    <a:pt x="21427" y="9691"/>
                    <a:pt x="21427" y="9368"/>
                    <a:pt x="21237" y="9179"/>
                  </a:cubicBezTo>
                  <a:lnTo>
                    <a:pt x="16307" y="4268"/>
                  </a:lnTo>
                  <a:cubicBezTo>
                    <a:pt x="16203" y="4163"/>
                    <a:pt x="16070" y="4111"/>
                    <a:pt x="15940" y="4111"/>
                  </a:cubicBezTo>
                  <a:cubicBezTo>
                    <a:pt x="15809" y="4111"/>
                    <a:pt x="15681" y="4163"/>
                    <a:pt x="15586" y="4268"/>
                  </a:cubicBezTo>
                  <a:lnTo>
                    <a:pt x="7945" y="11890"/>
                  </a:lnTo>
                  <a:lnTo>
                    <a:pt x="7945" y="494"/>
                  </a:lnTo>
                  <a:cubicBezTo>
                    <a:pt x="7945" y="210"/>
                    <a:pt x="7736" y="1"/>
                    <a:pt x="7452" y="1"/>
                  </a:cubicBezTo>
                  <a:lnTo>
                    <a:pt x="493" y="1"/>
                  </a:lnTo>
                  <a:cubicBezTo>
                    <a:pt x="482" y="1"/>
                    <a:pt x="471" y="0"/>
                    <a:pt x="460"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43"/>
            <p:cNvSpPr/>
            <p:nvPr/>
          </p:nvSpPr>
          <p:spPr>
            <a:xfrm>
              <a:off x="6791588" y="2686000"/>
              <a:ext cx="116150" cy="99600"/>
            </a:xfrm>
            <a:custGeom>
              <a:rect b="b" l="l" r="r" t="t"/>
              <a:pathLst>
                <a:path extrusionOk="0" h="3984" w="4646">
                  <a:moveTo>
                    <a:pt x="1991" y="1007"/>
                  </a:moveTo>
                  <a:cubicBezTo>
                    <a:pt x="2863" y="1007"/>
                    <a:pt x="3318" y="2068"/>
                    <a:pt x="2693" y="2694"/>
                  </a:cubicBezTo>
                  <a:cubicBezTo>
                    <a:pt x="2489" y="2897"/>
                    <a:pt x="2238" y="2989"/>
                    <a:pt x="1992" y="2989"/>
                  </a:cubicBezTo>
                  <a:cubicBezTo>
                    <a:pt x="1479" y="2989"/>
                    <a:pt x="986" y="2594"/>
                    <a:pt x="986" y="1993"/>
                  </a:cubicBezTo>
                  <a:cubicBezTo>
                    <a:pt x="986" y="1443"/>
                    <a:pt x="1441" y="1007"/>
                    <a:pt x="1991" y="1007"/>
                  </a:cubicBezTo>
                  <a:close/>
                  <a:moveTo>
                    <a:pt x="1997" y="1"/>
                  </a:moveTo>
                  <a:cubicBezTo>
                    <a:pt x="977" y="1"/>
                    <a:pt x="0" y="789"/>
                    <a:pt x="0" y="1993"/>
                  </a:cubicBezTo>
                  <a:cubicBezTo>
                    <a:pt x="0" y="3092"/>
                    <a:pt x="891" y="3984"/>
                    <a:pt x="1991" y="3984"/>
                  </a:cubicBezTo>
                  <a:cubicBezTo>
                    <a:pt x="3754" y="3984"/>
                    <a:pt x="4646" y="1841"/>
                    <a:pt x="3394" y="589"/>
                  </a:cubicBezTo>
                  <a:cubicBezTo>
                    <a:pt x="2988" y="183"/>
                    <a:pt x="2487" y="1"/>
                    <a:pt x="1997"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7" name="Google Shape;4557;p43"/>
          <p:cNvSpPr txBox="1"/>
          <p:nvPr/>
        </p:nvSpPr>
        <p:spPr>
          <a:xfrm>
            <a:off x="1646110" y="1732800"/>
            <a:ext cx="18783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Venus has a beautiful name</a:t>
            </a:r>
            <a:endParaRPr>
              <a:solidFill>
                <a:schemeClr val="accent3"/>
              </a:solidFill>
              <a:latin typeface="Fira Code"/>
              <a:ea typeface="Fira Code"/>
              <a:cs typeface="Fira Code"/>
              <a:sym typeface="Fira Code"/>
            </a:endParaRPr>
          </a:p>
        </p:txBody>
      </p:sp>
      <p:sp>
        <p:nvSpPr>
          <p:cNvPr id="4558" name="Google Shape;4558;p43"/>
          <p:cNvSpPr txBox="1"/>
          <p:nvPr/>
        </p:nvSpPr>
        <p:spPr>
          <a:xfrm>
            <a:off x="1646110" y="1439850"/>
            <a:ext cx="18783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Fira Code"/>
                <a:ea typeface="Fira Code"/>
                <a:cs typeface="Fira Code"/>
                <a:sym typeface="Fira Code"/>
              </a:rPr>
              <a:t>Venus</a:t>
            </a:r>
            <a:endParaRPr sz="2000">
              <a:solidFill>
                <a:schemeClr val="accent1"/>
              </a:solidFill>
              <a:latin typeface="Fira Code"/>
              <a:ea typeface="Fira Code"/>
              <a:cs typeface="Fira Code"/>
              <a:sym typeface="Fira Code"/>
            </a:endParaRPr>
          </a:p>
        </p:txBody>
      </p:sp>
      <p:grpSp>
        <p:nvGrpSpPr>
          <p:cNvPr id="4559" name="Google Shape;4559;p43"/>
          <p:cNvGrpSpPr/>
          <p:nvPr/>
        </p:nvGrpSpPr>
        <p:grpSpPr>
          <a:xfrm>
            <a:off x="889872" y="1634578"/>
            <a:ext cx="578325" cy="487500"/>
            <a:chOff x="1665363" y="1706700"/>
            <a:chExt cx="578325" cy="487500"/>
          </a:xfrm>
        </p:grpSpPr>
        <p:sp>
          <p:nvSpPr>
            <p:cNvPr id="4560" name="Google Shape;4560;p43"/>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43"/>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2" name="Google Shape;4562;p43"/>
          <p:cNvSpPr txBox="1"/>
          <p:nvPr/>
        </p:nvSpPr>
        <p:spPr>
          <a:xfrm>
            <a:off x="1646110" y="3692600"/>
            <a:ext cx="18783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It’s far away from Earth</a:t>
            </a:r>
            <a:endParaRPr>
              <a:solidFill>
                <a:schemeClr val="accent3"/>
              </a:solidFill>
              <a:latin typeface="Fira Code"/>
              <a:ea typeface="Fira Code"/>
              <a:cs typeface="Fira Code"/>
              <a:sym typeface="Fira Code"/>
            </a:endParaRPr>
          </a:p>
        </p:txBody>
      </p:sp>
      <p:sp>
        <p:nvSpPr>
          <p:cNvPr id="4563" name="Google Shape;4563;p43"/>
          <p:cNvSpPr txBox="1"/>
          <p:nvPr/>
        </p:nvSpPr>
        <p:spPr>
          <a:xfrm>
            <a:off x="1646110" y="3399650"/>
            <a:ext cx="18783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Fira Code"/>
                <a:ea typeface="Fira Code"/>
                <a:cs typeface="Fira Code"/>
                <a:sym typeface="Fira Code"/>
              </a:rPr>
              <a:t>Neptune</a:t>
            </a:r>
            <a:endParaRPr sz="2000">
              <a:solidFill>
                <a:schemeClr val="dk2"/>
              </a:solidFill>
              <a:latin typeface="Fira Code"/>
              <a:ea typeface="Fira Code"/>
              <a:cs typeface="Fira Code"/>
              <a:sym typeface="Fira Code"/>
            </a:endParaRPr>
          </a:p>
        </p:txBody>
      </p:sp>
      <p:grpSp>
        <p:nvGrpSpPr>
          <p:cNvPr id="4564" name="Google Shape;4564;p43"/>
          <p:cNvGrpSpPr/>
          <p:nvPr/>
        </p:nvGrpSpPr>
        <p:grpSpPr>
          <a:xfrm>
            <a:off x="889872" y="3583253"/>
            <a:ext cx="578325" cy="487500"/>
            <a:chOff x="1665363" y="1706700"/>
            <a:chExt cx="578325" cy="487500"/>
          </a:xfrm>
        </p:grpSpPr>
        <p:sp>
          <p:nvSpPr>
            <p:cNvPr id="4565" name="Google Shape;4565;p43"/>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43"/>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7" name="Google Shape;4567;p43"/>
          <p:cNvSpPr txBox="1"/>
          <p:nvPr/>
        </p:nvSpPr>
        <p:spPr>
          <a:xfrm>
            <a:off x="1646110" y="2712700"/>
            <a:ext cx="18783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Despite </a:t>
            </a:r>
            <a:r>
              <a:rPr lang="en">
                <a:solidFill>
                  <a:schemeClr val="accent3"/>
                </a:solidFill>
                <a:latin typeface="Fira Code"/>
                <a:ea typeface="Fira Code"/>
                <a:cs typeface="Fira Code"/>
                <a:sym typeface="Fira Code"/>
              </a:rPr>
              <a:t>being</a:t>
            </a:r>
            <a:r>
              <a:rPr lang="en">
                <a:solidFill>
                  <a:schemeClr val="accent3"/>
                </a:solidFill>
                <a:latin typeface="Fira Code"/>
                <a:ea typeface="Fira Code"/>
                <a:cs typeface="Fira Code"/>
                <a:sym typeface="Fira Code"/>
              </a:rPr>
              <a:t> red, it’s cold</a:t>
            </a:r>
            <a:endParaRPr>
              <a:solidFill>
                <a:schemeClr val="accent3"/>
              </a:solidFill>
              <a:latin typeface="Fira Code"/>
              <a:ea typeface="Fira Code"/>
              <a:cs typeface="Fira Code"/>
              <a:sym typeface="Fira Code"/>
            </a:endParaRPr>
          </a:p>
        </p:txBody>
      </p:sp>
      <p:sp>
        <p:nvSpPr>
          <p:cNvPr id="4568" name="Google Shape;4568;p43"/>
          <p:cNvSpPr txBox="1"/>
          <p:nvPr/>
        </p:nvSpPr>
        <p:spPr>
          <a:xfrm>
            <a:off x="1646110" y="2419750"/>
            <a:ext cx="18783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Fira Code"/>
                <a:ea typeface="Fira Code"/>
                <a:cs typeface="Fira Code"/>
                <a:sym typeface="Fira Code"/>
              </a:rPr>
              <a:t>Mars</a:t>
            </a:r>
            <a:endParaRPr sz="2000">
              <a:solidFill>
                <a:schemeClr val="lt2"/>
              </a:solidFill>
              <a:latin typeface="Fira Code"/>
              <a:ea typeface="Fira Code"/>
              <a:cs typeface="Fira Code"/>
              <a:sym typeface="Fira Code"/>
            </a:endParaRPr>
          </a:p>
        </p:txBody>
      </p:sp>
      <p:grpSp>
        <p:nvGrpSpPr>
          <p:cNvPr id="4569" name="Google Shape;4569;p43"/>
          <p:cNvGrpSpPr/>
          <p:nvPr/>
        </p:nvGrpSpPr>
        <p:grpSpPr>
          <a:xfrm>
            <a:off x="889872" y="2614478"/>
            <a:ext cx="578325" cy="487500"/>
            <a:chOff x="1665363" y="1706700"/>
            <a:chExt cx="578325" cy="487500"/>
          </a:xfrm>
        </p:grpSpPr>
        <p:sp>
          <p:nvSpPr>
            <p:cNvPr id="4570" name="Google Shape;4570;p43"/>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43"/>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2" name="Google Shape;4572;p43"/>
          <p:cNvSpPr txBox="1"/>
          <p:nvPr/>
        </p:nvSpPr>
        <p:spPr>
          <a:xfrm>
            <a:off x="3916059" y="3917275"/>
            <a:ext cx="11115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Code"/>
                <a:ea typeface="Fira Code"/>
                <a:cs typeface="Fira Code"/>
                <a:sym typeface="Fira Code"/>
              </a:rPr>
              <a:t>/2020</a:t>
            </a:r>
            <a:endParaRPr sz="2000">
              <a:solidFill>
                <a:schemeClr val="lt1"/>
              </a:solidFill>
              <a:latin typeface="Fira Code"/>
              <a:ea typeface="Fira Code"/>
              <a:cs typeface="Fira Code"/>
              <a:sym typeface="Fira Code"/>
            </a:endParaRPr>
          </a:p>
        </p:txBody>
      </p:sp>
      <p:sp>
        <p:nvSpPr>
          <p:cNvPr id="4573" name="Google Shape;4573;p43"/>
          <p:cNvSpPr txBox="1"/>
          <p:nvPr/>
        </p:nvSpPr>
        <p:spPr>
          <a:xfrm>
            <a:off x="5499923" y="3917275"/>
            <a:ext cx="11115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Code"/>
                <a:ea typeface="Fira Code"/>
                <a:cs typeface="Fira Code"/>
                <a:sym typeface="Fira Code"/>
              </a:rPr>
              <a:t>/2021</a:t>
            </a:r>
            <a:endParaRPr sz="2000">
              <a:solidFill>
                <a:schemeClr val="lt1"/>
              </a:solidFill>
              <a:latin typeface="Fira Code"/>
              <a:ea typeface="Fira Code"/>
              <a:cs typeface="Fira Code"/>
              <a:sym typeface="Fira Code"/>
            </a:endParaRPr>
          </a:p>
        </p:txBody>
      </p:sp>
      <p:sp>
        <p:nvSpPr>
          <p:cNvPr id="4574" name="Google Shape;4574;p43"/>
          <p:cNvSpPr txBox="1"/>
          <p:nvPr/>
        </p:nvSpPr>
        <p:spPr>
          <a:xfrm>
            <a:off x="7083773" y="3917275"/>
            <a:ext cx="11115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Fira Code"/>
                <a:ea typeface="Fira Code"/>
                <a:cs typeface="Fira Code"/>
                <a:sym typeface="Fira Code"/>
              </a:rPr>
              <a:t>/2022</a:t>
            </a:r>
            <a:endParaRPr sz="2000">
              <a:solidFill>
                <a:schemeClr val="lt1"/>
              </a:solidFill>
              <a:latin typeface="Fira Code"/>
              <a:ea typeface="Fira Code"/>
              <a:cs typeface="Fira Code"/>
              <a:sym typeface="Fira Code"/>
            </a:endParaRPr>
          </a:p>
        </p:txBody>
      </p:sp>
      <p:cxnSp>
        <p:nvCxnSpPr>
          <p:cNvPr id="4575" name="Google Shape;4575;p43"/>
          <p:cNvCxnSpPr/>
          <p:nvPr/>
        </p:nvCxnSpPr>
        <p:spPr>
          <a:xfrm>
            <a:off x="3837622" y="3791225"/>
            <a:ext cx="4436100" cy="0"/>
          </a:xfrm>
          <a:prstGeom prst="straightConnector1">
            <a:avLst/>
          </a:prstGeom>
          <a:noFill/>
          <a:ln cap="flat" cmpd="sng" w="9525">
            <a:solidFill>
              <a:schemeClr val="accent3"/>
            </a:solidFill>
            <a:prstDash val="dot"/>
            <a:round/>
            <a:headEnd len="med" w="med" type="none"/>
            <a:tailEnd len="med" w="med" type="none"/>
          </a:ln>
        </p:spPr>
      </p:cxnSp>
      <p:sp>
        <p:nvSpPr>
          <p:cNvPr id="4576" name="Google Shape;4576;p43"/>
          <p:cNvSpPr txBox="1"/>
          <p:nvPr>
            <p:ph idx="4294967295" type="title"/>
          </p:nvPr>
        </p:nvSpPr>
        <p:spPr>
          <a:xfrm flipH="1">
            <a:off x="3993084" y="1460775"/>
            <a:ext cx="1062600" cy="36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80</a:t>
            </a:r>
            <a:r>
              <a:rPr lang="en" sz="2200"/>
              <a:t>%</a:t>
            </a:r>
            <a:endParaRPr sz="2200"/>
          </a:p>
        </p:txBody>
      </p:sp>
      <p:sp>
        <p:nvSpPr>
          <p:cNvPr id="4577" name="Google Shape;4577;p43"/>
          <p:cNvSpPr/>
          <p:nvPr/>
        </p:nvSpPr>
        <p:spPr>
          <a:xfrm>
            <a:off x="4072972" y="2571751"/>
            <a:ext cx="215100" cy="1218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43"/>
          <p:cNvSpPr/>
          <p:nvPr/>
        </p:nvSpPr>
        <p:spPr>
          <a:xfrm>
            <a:off x="4364259" y="1953128"/>
            <a:ext cx="215100" cy="1836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43"/>
          <p:cNvSpPr/>
          <p:nvPr/>
        </p:nvSpPr>
        <p:spPr>
          <a:xfrm>
            <a:off x="4655572" y="2213063"/>
            <a:ext cx="215100" cy="1576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43"/>
          <p:cNvSpPr/>
          <p:nvPr/>
        </p:nvSpPr>
        <p:spPr>
          <a:xfrm>
            <a:off x="5656822" y="2860676"/>
            <a:ext cx="215100" cy="929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43"/>
          <p:cNvSpPr/>
          <p:nvPr/>
        </p:nvSpPr>
        <p:spPr>
          <a:xfrm>
            <a:off x="5948123" y="2321701"/>
            <a:ext cx="215100" cy="14679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43"/>
          <p:cNvSpPr/>
          <p:nvPr/>
        </p:nvSpPr>
        <p:spPr>
          <a:xfrm>
            <a:off x="6239422" y="2321826"/>
            <a:ext cx="215100" cy="1467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43"/>
          <p:cNvSpPr/>
          <p:nvPr/>
        </p:nvSpPr>
        <p:spPr>
          <a:xfrm>
            <a:off x="7240672" y="2288526"/>
            <a:ext cx="215100" cy="15012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43"/>
          <p:cNvSpPr/>
          <p:nvPr/>
        </p:nvSpPr>
        <p:spPr>
          <a:xfrm>
            <a:off x="7531973" y="2758151"/>
            <a:ext cx="215100" cy="1031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43"/>
          <p:cNvSpPr/>
          <p:nvPr/>
        </p:nvSpPr>
        <p:spPr>
          <a:xfrm>
            <a:off x="7823272" y="2288525"/>
            <a:ext cx="215100" cy="1501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43"/>
          <p:cNvSpPr txBox="1"/>
          <p:nvPr>
            <p:ph idx="4294967295" type="title"/>
          </p:nvPr>
        </p:nvSpPr>
        <p:spPr>
          <a:xfrm flipH="1">
            <a:off x="5524373" y="1460775"/>
            <a:ext cx="1062600" cy="36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45</a:t>
            </a:r>
            <a:r>
              <a:rPr lang="en" sz="2200"/>
              <a:t>%</a:t>
            </a:r>
            <a:endParaRPr sz="2200"/>
          </a:p>
        </p:txBody>
      </p:sp>
      <p:sp>
        <p:nvSpPr>
          <p:cNvPr id="4587" name="Google Shape;4587;p43"/>
          <p:cNvSpPr txBox="1"/>
          <p:nvPr>
            <p:ph idx="4294967295" type="title"/>
          </p:nvPr>
        </p:nvSpPr>
        <p:spPr>
          <a:xfrm flipH="1">
            <a:off x="7108223" y="1460775"/>
            <a:ext cx="1062600" cy="36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50%</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1" name="Shape 4591"/>
        <p:cNvGrpSpPr/>
        <p:nvPr/>
      </p:nvGrpSpPr>
      <p:grpSpPr>
        <a:xfrm>
          <a:off x="0" y="0"/>
          <a:ext cx="0" cy="0"/>
          <a:chOff x="0" y="0"/>
          <a:chExt cx="0" cy="0"/>
        </a:xfrm>
      </p:grpSpPr>
      <p:sp>
        <p:nvSpPr>
          <p:cNvPr id="4592" name="Google Shape;4592;p44"/>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4593" name="Google Shape;4593;p44"/>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4594" name="Google Shape;4594;p44"/>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4595" name="Google Shape;4595;p44"/>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4596" name="Google Shape;4596;p44"/>
          <p:cNvSpPr txBox="1"/>
          <p:nvPr/>
        </p:nvSpPr>
        <p:spPr>
          <a:xfrm>
            <a:off x="709825" y="3674372"/>
            <a:ext cx="234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Jupiter is the biggest planet</a:t>
            </a:r>
            <a:endParaRPr>
              <a:solidFill>
                <a:schemeClr val="accent3"/>
              </a:solidFill>
              <a:latin typeface="Fira Code"/>
              <a:ea typeface="Fira Code"/>
              <a:cs typeface="Fira Code"/>
              <a:sym typeface="Fira Code"/>
            </a:endParaRPr>
          </a:p>
        </p:txBody>
      </p:sp>
      <p:sp>
        <p:nvSpPr>
          <p:cNvPr id="4597" name="Google Shape;4597;p44"/>
          <p:cNvSpPr txBox="1"/>
          <p:nvPr/>
        </p:nvSpPr>
        <p:spPr>
          <a:xfrm>
            <a:off x="709825" y="3381431"/>
            <a:ext cx="23436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Fira Code"/>
                <a:ea typeface="Fira Code"/>
                <a:cs typeface="Fira Code"/>
                <a:sym typeface="Fira Code"/>
              </a:rPr>
              <a:t>Jupiter</a:t>
            </a:r>
            <a:endParaRPr sz="2000">
              <a:solidFill>
                <a:schemeClr val="accent1"/>
              </a:solidFill>
              <a:latin typeface="Fira Code"/>
              <a:ea typeface="Fira Code"/>
              <a:cs typeface="Fira Code"/>
              <a:sym typeface="Fira Code"/>
            </a:endParaRPr>
          </a:p>
        </p:txBody>
      </p:sp>
      <p:sp>
        <p:nvSpPr>
          <p:cNvPr id="4598" name="Google Shape;4598;p44"/>
          <p:cNvSpPr txBox="1"/>
          <p:nvPr/>
        </p:nvSpPr>
        <p:spPr>
          <a:xfrm>
            <a:off x="3400200" y="3674372"/>
            <a:ext cx="234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It’s the second planet from the Sun</a:t>
            </a:r>
            <a:endParaRPr>
              <a:solidFill>
                <a:schemeClr val="accent3"/>
              </a:solidFill>
              <a:latin typeface="Fira Code"/>
              <a:ea typeface="Fira Code"/>
              <a:cs typeface="Fira Code"/>
              <a:sym typeface="Fira Code"/>
            </a:endParaRPr>
          </a:p>
        </p:txBody>
      </p:sp>
      <p:sp>
        <p:nvSpPr>
          <p:cNvPr id="4599" name="Google Shape;4599;p44"/>
          <p:cNvSpPr txBox="1"/>
          <p:nvPr/>
        </p:nvSpPr>
        <p:spPr>
          <a:xfrm>
            <a:off x="3400200" y="3381431"/>
            <a:ext cx="23436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Fira Code"/>
                <a:ea typeface="Fira Code"/>
                <a:cs typeface="Fira Code"/>
                <a:sym typeface="Fira Code"/>
              </a:rPr>
              <a:t>Venus</a:t>
            </a:r>
            <a:endParaRPr sz="2000">
              <a:solidFill>
                <a:schemeClr val="dk2"/>
              </a:solidFill>
              <a:latin typeface="Fira Code"/>
              <a:ea typeface="Fira Code"/>
              <a:cs typeface="Fira Code"/>
              <a:sym typeface="Fira Code"/>
            </a:endParaRPr>
          </a:p>
        </p:txBody>
      </p:sp>
      <p:sp>
        <p:nvSpPr>
          <p:cNvPr id="4600" name="Google Shape;4600;p44"/>
          <p:cNvSpPr txBox="1"/>
          <p:nvPr/>
        </p:nvSpPr>
        <p:spPr>
          <a:xfrm>
            <a:off x="6090575" y="3674372"/>
            <a:ext cx="234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This planet is far away from Earth</a:t>
            </a:r>
            <a:endParaRPr>
              <a:solidFill>
                <a:schemeClr val="accent3"/>
              </a:solidFill>
              <a:latin typeface="Fira Code"/>
              <a:ea typeface="Fira Code"/>
              <a:cs typeface="Fira Code"/>
              <a:sym typeface="Fira Code"/>
            </a:endParaRPr>
          </a:p>
        </p:txBody>
      </p:sp>
      <p:sp>
        <p:nvSpPr>
          <p:cNvPr id="4601" name="Google Shape;4601;p44"/>
          <p:cNvSpPr txBox="1"/>
          <p:nvPr/>
        </p:nvSpPr>
        <p:spPr>
          <a:xfrm>
            <a:off x="6090575" y="3381431"/>
            <a:ext cx="23436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Fira Code"/>
                <a:ea typeface="Fira Code"/>
                <a:cs typeface="Fira Code"/>
                <a:sym typeface="Fira Code"/>
              </a:rPr>
              <a:t>Neptune</a:t>
            </a:r>
            <a:endParaRPr sz="2000">
              <a:solidFill>
                <a:schemeClr val="lt2"/>
              </a:solidFill>
              <a:latin typeface="Fira Code"/>
              <a:ea typeface="Fira Code"/>
              <a:cs typeface="Fira Code"/>
              <a:sym typeface="Fira Code"/>
            </a:endParaRPr>
          </a:p>
        </p:txBody>
      </p:sp>
      <p:sp>
        <p:nvSpPr>
          <p:cNvPr id="4602" name="Google Shape;4602;p44"/>
          <p:cNvSpPr txBox="1"/>
          <p:nvPr>
            <p:ph idx="4294967295" type="title"/>
          </p:nvPr>
        </p:nvSpPr>
        <p:spPr>
          <a:xfrm flipH="1">
            <a:off x="3400200" y="1465171"/>
            <a:ext cx="23436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75%</a:t>
            </a:r>
            <a:endParaRPr/>
          </a:p>
        </p:txBody>
      </p:sp>
      <p:sp>
        <p:nvSpPr>
          <p:cNvPr id="4603" name="Google Shape;4603;p44"/>
          <p:cNvSpPr txBox="1"/>
          <p:nvPr>
            <p:ph idx="4294967295" type="title"/>
          </p:nvPr>
        </p:nvSpPr>
        <p:spPr>
          <a:xfrm flipH="1">
            <a:off x="6090575" y="1465171"/>
            <a:ext cx="23436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60</a:t>
            </a:r>
            <a:r>
              <a:rPr lang="en"/>
              <a:t>%</a:t>
            </a:r>
            <a:endParaRPr/>
          </a:p>
        </p:txBody>
      </p:sp>
      <p:sp>
        <p:nvSpPr>
          <p:cNvPr id="4604" name="Google Shape;4604;p44"/>
          <p:cNvSpPr txBox="1"/>
          <p:nvPr>
            <p:ph idx="4294967295" type="title"/>
          </p:nvPr>
        </p:nvSpPr>
        <p:spPr>
          <a:xfrm flipH="1">
            <a:off x="709825" y="1465171"/>
            <a:ext cx="23436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90</a:t>
            </a:r>
            <a:r>
              <a:rPr lang="en"/>
              <a:t>%</a:t>
            </a:r>
            <a:endParaRPr/>
          </a:p>
        </p:txBody>
      </p:sp>
      <p:sp>
        <p:nvSpPr>
          <p:cNvPr id="4605" name="Google Shape;4605;p44"/>
          <p:cNvSpPr/>
          <p:nvPr/>
        </p:nvSpPr>
        <p:spPr>
          <a:xfrm>
            <a:off x="1271125" y="2056524"/>
            <a:ext cx="1221000" cy="1221000"/>
          </a:xfrm>
          <a:prstGeom prst="pie">
            <a:avLst>
              <a:gd fmla="val 0" name="adj1"/>
              <a:gd fmla="val 1620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44"/>
          <p:cNvSpPr/>
          <p:nvPr/>
        </p:nvSpPr>
        <p:spPr>
          <a:xfrm flipH="1">
            <a:off x="1271275" y="2056524"/>
            <a:ext cx="1220700" cy="1221000"/>
          </a:xfrm>
          <a:prstGeom prst="pie">
            <a:avLst>
              <a:gd fmla="val 18341923" name="adj1"/>
              <a:gd fmla="val 1620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44"/>
          <p:cNvSpPr/>
          <p:nvPr/>
        </p:nvSpPr>
        <p:spPr>
          <a:xfrm>
            <a:off x="3961500" y="2056524"/>
            <a:ext cx="1221000" cy="1221000"/>
          </a:xfrm>
          <a:prstGeom prst="pie">
            <a:avLst>
              <a:gd fmla="val 0" name="adj1"/>
              <a:gd fmla="val 1620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44"/>
          <p:cNvSpPr/>
          <p:nvPr/>
        </p:nvSpPr>
        <p:spPr>
          <a:xfrm flipH="1">
            <a:off x="3961650" y="2056524"/>
            <a:ext cx="1220700" cy="1221000"/>
          </a:xfrm>
          <a:prstGeom prst="pie">
            <a:avLst>
              <a:gd fmla="val 97736" name="adj1"/>
              <a:gd fmla="val 1620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44"/>
          <p:cNvSpPr/>
          <p:nvPr/>
        </p:nvSpPr>
        <p:spPr>
          <a:xfrm>
            <a:off x="6651875" y="2056524"/>
            <a:ext cx="1221000" cy="1221000"/>
          </a:xfrm>
          <a:prstGeom prst="pie">
            <a:avLst>
              <a:gd fmla="val 0" name="adj1"/>
              <a:gd fmla="val 1620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44"/>
          <p:cNvSpPr/>
          <p:nvPr/>
        </p:nvSpPr>
        <p:spPr>
          <a:xfrm flipH="1">
            <a:off x="6652025" y="2056524"/>
            <a:ext cx="1220700" cy="1221000"/>
          </a:xfrm>
          <a:prstGeom prst="pie">
            <a:avLst>
              <a:gd fmla="val 3806826" name="adj1"/>
              <a:gd fmla="val 1620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4" name="Shape 4614"/>
        <p:cNvGrpSpPr/>
        <p:nvPr/>
      </p:nvGrpSpPr>
      <p:grpSpPr>
        <a:xfrm>
          <a:off x="0" y="0"/>
          <a:ext cx="0" cy="0"/>
          <a:chOff x="0" y="0"/>
          <a:chExt cx="0" cy="0"/>
        </a:xfrm>
      </p:grpSpPr>
      <p:sp>
        <p:nvSpPr>
          <p:cNvPr id="4615" name="Google Shape;4615;p45"/>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4616" name="Google Shape;4616;p45"/>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4617" name="Google Shape;4617;p45"/>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4618" name="Google Shape;4618;p45"/>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4619" name="Google Shape;4619;p45"/>
          <p:cNvSpPr/>
          <p:nvPr/>
        </p:nvSpPr>
        <p:spPr>
          <a:xfrm>
            <a:off x="3729150" y="2017788"/>
            <a:ext cx="1685700" cy="1685700"/>
          </a:xfrm>
          <a:prstGeom prst="pie">
            <a:avLst>
              <a:gd fmla="val 0" name="adj1"/>
              <a:gd fmla="val 1620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45"/>
          <p:cNvSpPr/>
          <p:nvPr/>
        </p:nvSpPr>
        <p:spPr>
          <a:xfrm flipH="1">
            <a:off x="3729150" y="2017788"/>
            <a:ext cx="1685700" cy="1685700"/>
          </a:xfrm>
          <a:prstGeom prst="pie">
            <a:avLst>
              <a:gd fmla="val 3806826" name="adj1"/>
              <a:gd fmla="val 1620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45"/>
          <p:cNvSpPr txBox="1"/>
          <p:nvPr/>
        </p:nvSpPr>
        <p:spPr>
          <a:xfrm>
            <a:off x="713102" y="2420447"/>
            <a:ext cx="2556000" cy="16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Saturn is a gas giant and has several rings. It’s composed mainly of </a:t>
            </a:r>
            <a:r>
              <a:rPr lang="en">
                <a:solidFill>
                  <a:schemeClr val="accent3"/>
                </a:solidFill>
                <a:latin typeface="Fira Code"/>
                <a:ea typeface="Fira Code"/>
                <a:cs typeface="Fira Code"/>
                <a:sym typeface="Fira Code"/>
              </a:rPr>
              <a:t>hydrogen</a:t>
            </a:r>
            <a:r>
              <a:rPr lang="en">
                <a:solidFill>
                  <a:schemeClr val="accent3"/>
                </a:solidFill>
                <a:latin typeface="Fira Code"/>
                <a:ea typeface="Fira Code"/>
                <a:cs typeface="Fira Code"/>
                <a:sym typeface="Fira Code"/>
              </a:rPr>
              <a:t> and helium. It was named after the Roman god of wealth and agriculture</a:t>
            </a:r>
            <a:endParaRPr>
              <a:solidFill>
                <a:schemeClr val="accent3"/>
              </a:solidFill>
              <a:latin typeface="Fira Code"/>
              <a:ea typeface="Fira Code"/>
              <a:cs typeface="Fira Code"/>
              <a:sym typeface="Fira Code"/>
            </a:endParaRPr>
          </a:p>
        </p:txBody>
      </p:sp>
      <p:sp>
        <p:nvSpPr>
          <p:cNvPr id="4622" name="Google Shape;4622;p45"/>
          <p:cNvSpPr txBox="1"/>
          <p:nvPr/>
        </p:nvSpPr>
        <p:spPr>
          <a:xfrm>
            <a:off x="713098" y="2127497"/>
            <a:ext cx="25560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Fira Code"/>
                <a:ea typeface="Fira Code"/>
                <a:cs typeface="Fira Code"/>
                <a:sym typeface="Fira Code"/>
              </a:rPr>
              <a:t>Saturn</a:t>
            </a:r>
            <a:endParaRPr sz="2000">
              <a:solidFill>
                <a:schemeClr val="lt2"/>
              </a:solidFill>
              <a:latin typeface="Fira Code"/>
              <a:ea typeface="Fira Code"/>
              <a:cs typeface="Fira Code"/>
              <a:sym typeface="Fira Code"/>
            </a:endParaRPr>
          </a:p>
        </p:txBody>
      </p:sp>
      <p:sp>
        <p:nvSpPr>
          <p:cNvPr id="4623" name="Google Shape;4623;p45"/>
          <p:cNvSpPr txBox="1"/>
          <p:nvPr/>
        </p:nvSpPr>
        <p:spPr>
          <a:xfrm>
            <a:off x="5874902" y="2420447"/>
            <a:ext cx="2556000" cy="1685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3"/>
                </a:solidFill>
                <a:latin typeface="Fira Code"/>
                <a:ea typeface="Fira Code"/>
                <a:cs typeface="Fira Code"/>
                <a:sym typeface="Fira Code"/>
              </a:rPr>
              <a:t>&lt; Venus has a beautiful name and is the second planet from the Sun. It’s hot, even hotter than Mercury, and its atmosphere is toxic</a:t>
            </a:r>
            <a:endParaRPr>
              <a:solidFill>
                <a:schemeClr val="accent3"/>
              </a:solidFill>
              <a:latin typeface="Fira Code"/>
              <a:ea typeface="Fira Code"/>
              <a:cs typeface="Fira Code"/>
              <a:sym typeface="Fira Code"/>
            </a:endParaRPr>
          </a:p>
        </p:txBody>
      </p:sp>
      <p:sp>
        <p:nvSpPr>
          <p:cNvPr id="4624" name="Google Shape;4624;p45"/>
          <p:cNvSpPr txBox="1"/>
          <p:nvPr/>
        </p:nvSpPr>
        <p:spPr>
          <a:xfrm>
            <a:off x="5874898" y="2127497"/>
            <a:ext cx="2556000" cy="33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dk2"/>
                </a:solidFill>
                <a:latin typeface="Fira Code"/>
                <a:ea typeface="Fira Code"/>
                <a:cs typeface="Fira Code"/>
                <a:sym typeface="Fira Code"/>
              </a:rPr>
              <a:t>Venus</a:t>
            </a:r>
            <a:endParaRPr sz="2000">
              <a:solidFill>
                <a:schemeClr val="dk2"/>
              </a:solidFill>
              <a:latin typeface="Fira Code"/>
              <a:ea typeface="Fira Code"/>
              <a:cs typeface="Fira Code"/>
              <a:sym typeface="Fira Code"/>
            </a:endParaRPr>
          </a:p>
        </p:txBody>
      </p:sp>
      <p:sp>
        <p:nvSpPr>
          <p:cNvPr id="4625" name="Google Shape;4625;p45"/>
          <p:cNvSpPr txBox="1"/>
          <p:nvPr>
            <p:ph idx="4294967295" type="title"/>
          </p:nvPr>
        </p:nvSpPr>
        <p:spPr>
          <a:xfrm flipH="1">
            <a:off x="713098" y="1631718"/>
            <a:ext cx="11925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40%</a:t>
            </a:r>
            <a:endParaRPr/>
          </a:p>
        </p:txBody>
      </p:sp>
      <p:sp>
        <p:nvSpPr>
          <p:cNvPr id="4626" name="Google Shape;4626;p45"/>
          <p:cNvSpPr txBox="1"/>
          <p:nvPr>
            <p:ph idx="4294967295" type="title"/>
          </p:nvPr>
        </p:nvSpPr>
        <p:spPr>
          <a:xfrm flipH="1">
            <a:off x="7238398" y="1631718"/>
            <a:ext cx="1192500" cy="487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60%</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0" name="Shape 4630"/>
        <p:cNvGrpSpPr/>
        <p:nvPr/>
      </p:nvGrpSpPr>
      <p:grpSpPr>
        <a:xfrm>
          <a:off x="0" y="0"/>
          <a:ext cx="0" cy="0"/>
          <a:chOff x="0" y="0"/>
          <a:chExt cx="0" cy="0"/>
        </a:xfrm>
      </p:grpSpPr>
      <p:sp>
        <p:nvSpPr>
          <p:cNvPr id="4631" name="Google Shape;4631;p46"/>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4632" name="Google Shape;4632;p46"/>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4633" name="Google Shape;4633;p46"/>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4634" name="Google Shape;4634;p46"/>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graphicFrame>
        <p:nvGraphicFramePr>
          <p:cNvPr id="4635" name="Google Shape;4635;p46"/>
          <p:cNvGraphicFramePr/>
          <p:nvPr/>
        </p:nvGraphicFramePr>
        <p:xfrm>
          <a:off x="719988" y="1575756"/>
          <a:ext cx="3000000" cy="3000000"/>
        </p:xfrm>
        <a:graphic>
          <a:graphicData uri="http://schemas.openxmlformats.org/drawingml/2006/table">
            <a:tbl>
              <a:tblPr>
                <a:noFill/>
                <a:tableStyleId>{D45A1989-0D62-4D21-82E8-AD84E3FDE876}</a:tableStyleId>
              </a:tblPr>
              <a:tblGrid>
                <a:gridCol w="1284000"/>
                <a:gridCol w="1284000"/>
                <a:gridCol w="1284000"/>
                <a:gridCol w="1284000"/>
                <a:gridCol w="1284000"/>
                <a:gridCol w="1284000"/>
              </a:tblGrid>
              <a:tr h="454050">
                <a:tc>
                  <a:txBody>
                    <a:bodyPr/>
                    <a:lstStyle/>
                    <a:p>
                      <a:pPr indent="0" lvl="0" marL="0" rtl="0" algn="ctr">
                        <a:spcBef>
                          <a:spcPts val="0"/>
                        </a:spcBef>
                        <a:spcAft>
                          <a:spcPts val="0"/>
                        </a:spcAft>
                        <a:buNone/>
                      </a:pPr>
                      <a:r>
                        <a:t/>
                      </a:r>
                      <a:endParaRPr>
                        <a:solidFill>
                          <a:schemeClr val="accent3"/>
                        </a:solidFill>
                        <a:latin typeface="Fira Code"/>
                        <a:ea typeface="Fira Code"/>
                        <a:cs typeface="Fira Code"/>
                        <a:sym typeface="Fira Code"/>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2000">
                          <a:solidFill>
                            <a:schemeClr val="dk1"/>
                          </a:solidFill>
                          <a:latin typeface="Fira Code"/>
                          <a:ea typeface="Fira Code"/>
                          <a:cs typeface="Fira Code"/>
                          <a:sym typeface="Fira Code"/>
                        </a:rPr>
                        <a:t>Mon</a:t>
                      </a:r>
                      <a:endParaRPr sz="2000">
                        <a:solidFill>
                          <a:schemeClr val="dk1"/>
                        </a:solidFill>
                        <a:latin typeface="Fira Code"/>
                        <a:ea typeface="Fira Code"/>
                        <a:cs typeface="Fira Code"/>
                        <a:sym typeface="Fira Code"/>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2000">
                          <a:solidFill>
                            <a:schemeClr val="dk1"/>
                          </a:solidFill>
                          <a:latin typeface="Fira Code"/>
                          <a:ea typeface="Fira Code"/>
                          <a:cs typeface="Fira Code"/>
                          <a:sym typeface="Fira Code"/>
                        </a:rPr>
                        <a:t>Tue</a:t>
                      </a:r>
                      <a:endParaRPr sz="2000">
                        <a:solidFill>
                          <a:schemeClr val="dk1"/>
                        </a:solidFill>
                        <a:latin typeface="Fira Code"/>
                        <a:ea typeface="Fira Code"/>
                        <a:cs typeface="Fira Code"/>
                        <a:sym typeface="Fira Code"/>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2000">
                          <a:solidFill>
                            <a:schemeClr val="dk1"/>
                          </a:solidFill>
                          <a:latin typeface="Fira Code"/>
                          <a:ea typeface="Fira Code"/>
                          <a:cs typeface="Fira Code"/>
                          <a:sym typeface="Fira Code"/>
                        </a:rPr>
                        <a:t>Wed</a:t>
                      </a:r>
                      <a:endParaRPr sz="2000">
                        <a:solidFill>
                          <a:schemeClr val="dk1"/>
                        </a:solidFill>
                        <a:latin typeface="Fira Code"/>
                        <a:ea typeface="Fira Code"/>
                        <a:cs typeface="Fira Code"/>
                        <a:sym typeface="Fira Code"/>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2000">
                          <a:solidFill>
                            <a:schemeClr val="dk1"/>
                          </a:solidFill>
                          <a:latin typeface="Fira Code"/>
                          <a:ea typeface="Fira Code"/>
                          <a:cs typeface="Fira Code"/>
                          <a:sym typeface="Fira Code"/>
                        </a:rPr>
                        <a:t>Thu</a:t>
                      </a:r>
                      <a:endParaRPr sz="2000">
                        <a:solidFill>
                          <a:schemeClr val="dk1"/>
                        </a:solidFill>
                        <a:latin typeface="Fira Code"/>
                        <a:ea typeface="Fira Code"/>
                        <a:cs typeface="Fira Code"/>
                        <a:sym typeface="Fira Code"/>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2000">
                          <a:solidFill>
                            <a:schemeClr val="dk1"/>
                          </a:solidFill>
                          <a:latin typeface="Fira Code"/>
                          <a:ea typeface="Fira Code"/>
                          <a:cs typeface="Fira Code"/>
                          <a:sym typeface="Fira Code"/>
                        </a:rPr>
                        <a:t>Fri</a:t>
                      </a:r>
                      <a:endParaRPr sz="2000">
                        <a:solidFill>
                          <a:schemeClr val="dk1"/>
                        </a:solidFill>
                        <a:latin typeface="Fira Code"/>
                        <a:ea typeface="Fira Code"/>
                        <a:cs typeface="Fira Code"/>
                        <a:sym typeface="Fira Code"/>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dk2"/>
                    </a:solidFill>
                  </a:tcPr>
                </a:tc>
              </a:tr>
              <a:tr h="393475">
                <a:tc>
                  <a:txBody>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Project 01</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gridSpan="5">
                  <a:txBody>
                    <a:bodyPr/>
                    <a:lstStyle/>
                    <a:p>
                      <a:pPr indent="0" lvl="0" marL="0" rtl="0" algn="l">
                        <a:spcBef>
                          <a:spcPts val="0"/>
                        </a:spcBef>
                        <a:spcAft>
                          <a:spcPts val="0"/>
                        </a:spcAft>
                        <a:buNone/>
                      </a:pPr>
                      <a:r>
                        <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hMerge="1"/>
                <a:tc hMerge="1"/>
                <a:tc hMerge="1"/>
                <a:tc hMerge="1"/>
              </a:tr>
              <a:tr h="393475">
                <a:tc>
                  <a:txBody>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Project 02</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gridSpan="5">
                  <a:txBody>
                    <a:bodyPr/>
                    <a:lstStyle/>
                    <a:p>
                      <a:pPr indent="0" lvl="0" marL="0" rtl="0" algn="l">
                        <a:spcBef>
                          <a:spcPts val="0"/>
                        </a:spcBef>
                        <a:spcAft>
                          <a:spcPts val="0"/>
                        </a:spcAft>
                        <a:buNone/>
                      </a:pPr>
                      <a:r>
                        <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hMerge="1"/>
                <a:tc hMerge="1"/>
                <a:tc hMerge="1"/>
                <a:tc hMerge="1"/>
              </a:tr>
              <a:tr h="393475">
                <a:tc>
                  <a:txBody>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Project 03</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gridSpan="5">
                  <a:txBody>
                    <a:bodyPr/>
                    <a:lstStyle/>
                    <a:p>
                      <a:pPr indent="0" lvl="0" marL="0" rtl="0" algn="l">
                        <a:spcBef>
                          <a:spcPts val="0"/>
                        </a:spcBef>
                        <a:spcAft>
                          <a:spcPts val="0"/>
                        </a:spcAft>
                        <a:buNone/>
                      </a:pPr>
                      <a:r>
                        <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hMerge="1"/>
                <a:tc hMerge="1"/>
                <a:tc hMerge="1"/>
                <a:tc hMerge="1"/>
              </a:tr>
              <a:tr h="393475">
                <a:tc>
                  <a:txBody>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Project 04</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gridSpan="5">
                  <a:txBody>
                    <a:bodyPr/>
                    <a:lstStyle/>
                    <a:p>
                      <a:pPr indent="0" lvl="0" marL="0" rtl="0" algn="l">
                        <a:spcBef>
                          <a:spcPts val="0"/>
                        </a:spcBef>
                        <a:spcAft>
                          <a:spcPts val="0"/>
                        </a:spcAft>
                        <a:buNone/>
                      </a:pPr>
                      <a:r>
                        <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hMerge="1"/>
                <a:tc hMerge="1"/>
                <a:tc hMerge="1"/>
                <a:tc hMerge="1"/>
              </a:tr>
              <a:tr h="393475">
                <a:tc>
                  <a:txBody>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Project 05</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gridSpan="5">
                  <a:txBody>
                    <a:bodyPr/>
                    <a:lstStyle/>
                    <a:p>
                      <a:pPr indent="0" lvl="0" marL="0" rtl="0" algn="l">
                        <a:spcBef>
                          <a:spcPts val="0"/>
                        </a:spcBef>
                        <a:spcAft>
                          <a:spcPts val="0"/>
                        </a:spcAft>
                        <a:buNone/>
                      </a:pPr>
                      <a:r>
                        <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hMerge="1"/>
                <a:tc hMerge="1"/>
                <a:tc hMerge="1"/>
                <a:tc hMerge="1"/>
              </a:tr>
            </a:tbl>
          </a:graphicData>
        </a:graphic>
      </p:graphicFrame>
      <p:sp>
        <p:nvSpPr>
          <p:cNvPr id="4636" name="Google Shape;4636;p46"/>
          <p:cNvSpPr/>
          <p:nvPr/>
        </p:nvSpPr>
        <p:spPr>
          <a:xfrm>
            <a:off x="3512600" y="2171868"/>
            <a:ext cx="3428100" cy="134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46"/>
          <p:cNvSpPr/>
          <p:nvPr/>
        </p:nvSpPr>
        <p:spPr>
          <a:xfrm>
            <a:off x="2250700" y="2568156"/>
            <a:ext cx="3428100" cy="13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46"/>
          <p:cNvSpPr/>
          <p:nvPr/>
        </p:nvSpPr>
        <p:spPr>
          <a:xfrm>
            <a:off x="4756025" y="2951952"/>
            <a:ext cx="3428100" cy="13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46"/>
          <p:cNvSpPr/>
          <p:nvPr/>
        </p:nvSpPr>
        <p:spPr>
          <a:xfrm>
            <a:off x="3512600" y="3340044"/>
            <a:ext cx="3428100" cy="13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46"/>
          <p:cNvSpPr/>
          <p:nvPr/>
        </p:nvSpPr>
        <p:spPr>
          <a:xfrm>
            <a:off x="3373350" y="3735540"/>
            <a:ext cx="2397300" cy="134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46"/>
          <p:cNvSpPr txBox="1"/>
          <p:nvPr/>
        </p:nvSpPr>
        <p:spPr>
          <a:xfrm>
            <a:off x="914050" y="4181125"/>
            <a:ext cx="1354500" cy="18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Project 01</a:t>
            </a:r>
            <a:endParaRPr>
              <a:solidFill>
                <a:schemeClr val="accent3"/>
              </a:solidFill>
              <a:latin typeface="Fira Code"/>
              <a:ea typeface="Fira Code"/>
              <a:cs typeface="Fira Code"/>
              <a:sym typeface="Fira Code"/>
            </a:endParaRPr>
          </a:p>
        </p:txBody>
      </p:sp>
      <p:sp>
        <p:nvSpPr>
          <p:cNvPr id="4642" name="Google Shape;4642;p46"/>
          <p:cNvSpPr/>
          <p:nvPr/>
        </p:nvSpPr>
        <p:spPr>
          <a:xfrm>
            <a:off x="752650" y="4181125"/>
            <a:ext cx="161400" cy="18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46"/>
          <p:cNvSpPr txBox="1"/>
          <p:nvPr/>
        </p:nvSpPr>
        <p:spPr>
          <a:xfrm>
            <a:off x="2444750" y="4181125"/>
            <a:ext cx="1354500" cy="18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Project 02</a:t>
            </a:r>
            <a:endParaRPr>
              <a:solidFill>
                <a:schemeClr val="accent3"/>
              </a:solidFill>
              <a:latin typeface="Fira Code"/>
              <a:ea typeface="Fira Code"/>
              <a:cs typeface="Fira Code"/>
              <a:sym typeface="Fira Code"/>
            </a:endParaRPr>
          </a:p>
        </p:txBody>
      </p:sp>
      <p:sp>
        <p:nvSpPr>
          <p:cNvPr id="4644" name="Google Shape;4644;p46"/>
          <p:cNvSpPr/>
          <p:nvPr/>
        </p:nvSpPr>
        <p:spPr>
          <a:xfrm>
            <a:off x="2283350" y="4181125"/>
            <a:ext cx="161400" cy="183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46"/>
          <p:cNvSpPr txBox="1"/>
          <p:nvPr/>
        </p:nvSpPr>
        <p:spPr>
          <a:xfrm>
            <a:off x="3975450" y="4181125"/>
            <a:ext cx="1354500" cy="18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Project 03</a:t>
            </a:r>
            <a:endParaRPr>
              <a:solidFill>
                <a:schemeClr val="accent3"/>
              </a:solidFill>
              <a:latin typeface="Fira Code"/>
              <a:ea typeface="Fira Code"/>
              <a:cs typeface="Fira Code"/>
              <a:sym typeface="Fira Code"/>
            </a:endParaRPr>
          </a:p>
        </p:txBody>
      </p:sp>
      <p:sp>
        <p:nvSpPr>
          <p:cNvPr id="4646" name="Google Shape;4646;p46"/>
          <p:cNvSpPr/>
          <p:nvPr/>
        </p:nvSpPr>
        <p:spPr>
          <a:xfrm>
            <a:off x="3814050" y="4181125"/>
            <a:ext cx="161400" cy="183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46"/>
          <p:cNvSpPr txBox="1"/>
          <p:nvPr/>
        </p:nvSpPr>
        <p:spPr>
          <a:xfrm>
            <a:off x="5506150" y="4181125"/>
            <a:ext cx="1354500" cy="18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Project 04</a:t>
            </a:r>
            <a:endParaRPr>
              <a:solidFill>
                <a:schemeClr val="accent3"/>
              </a:solidFill>
              <a:latin typeface="Fira Code"/>
              <a:ea typeface="Fira Code"/>
              <a:cs typeface="Fira Code"/>
              <a:sym typeface="Fira Code"/>
            </a:endParaRPr>
          </a:p>
        </p:txBody>
      </p:sp>
      <p:sp>
        <p:nvSpPr>
          <p:cNvPr id="4648" name="Google Shape;4648;p46"/>
          <p:cNvSpPr/>
          <p:nvPr/>
        </p:nvSpPr>
        <p:spPr>
          <a:xfrm>
            <a:off x="5344750" y="4181125"/>
            <a:ext cx="161400" cy="18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46"/>
          <p:cNvSpPr txBox="1"/>
          <p:nvPr/>
        </p:nvSpPr>
        <p:spPr>
          <a:xfrm>
            <a:off x="7036850" y="4181125"/>
            <a:ext cx="1354500" cy="18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Project 05</a:t>
            </a:r>
            <a:endParaRPr>
              <a:solidFill>
                <a:schemeClr val="accent3"/>
              </a:solidFill>
              <a:latin typeface="Fira Code"/>
              <a:ea typeface="Fira Code"/>
              <a:cs typeface="Fira Code"/>
              <a:sym typeface="Fira Code"/>
            </a:endParaRPr>
          </a:p>
        </p:txBody>
      </p:sp>
      <p:sp>
        <p:nvSpPr>
          <p:cNvPr id="4650" name="Google Shape;4650;p46"/>
          <p:cNvSpPr/>
          <p:nvPr/>
        </p:nvSpPr>
        <p:spPr>
          <a:xfrm>
            <a:off x="6875450" y="4181125"/>
            <a:ext cx="161400" cy="18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0"/>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grpSp>
        <p:nvGrpSpPr>
          <p:cNvPr id="281" name="Google Shape;281;p20"/>
          <p:cNvGrpSpPr/>
          <p:nvPr/>
        </p:nvGrpSpPr>
        <p:grpSpPr>
          <a:xfrm>
            <a:off x="1086068" y="1492533"/>
            <a:ext cx="4052515" cy="2060407"/>
            <a:chOff x="1777961" y="2020890"/>
            <a:chExt cx="4052515" cy="2060407"/>
          </a:xfrm>
        </p:grpSpPr>
        <p:sp>
          <p:nvSpPr>
            <p:cNvPr id="282" name="Google Shape;282;p20"/>
            <p:cNvSpPr/>
            <p:nvPr/>
          </p:nvSpPr>
          <p:spPr>
            <a:xfrm>
              <a:off x="5190419" y="3575854"/>
              <a:ext cx="35381" cy="30292"/>
            </a:xfrm>
            <a:custGeom>
              <a:rect b="b" l="l" r="r" t="t"/>
              <a:pathLst>
                <a:path extrusionOk="0" h="2137" w="2496">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
            <p:cNvSpPr/>
            <p:nvPr/>
          </p:nvSpPr>
          <p:spPr>
            <a:xfrm>
              <a:off x="5190419" y="3619176"/>
              <a:ext cx="35267" cy="30193"/>
            </a:xfrm>
            <a:custGeom>
              <a:rect b="b" l="l" r="r" t="t"/>
              <a:pathLst>
                <a:path extrusionOk="0" h="2130" w="2488">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0"/>
            <p:cNvSpPr/>
            <p:nvPr/>
          </p:nvSpPr>
          <p:spPr>
            <a:xfrm>
              <a:off x="5190419" y="3662285"/>
              <a:ext cx="35267" cy="30292"/>
            </a:xfrm>
            <a:custGeom>
              <a:rect b="b" l="l" r="r" t="t"/>
              <a:pathLst>
                <a:path extrusionOk="0" h="2137" w="2488">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
            <p:cNvSpPr/>
            <p:nvPr/>
          </p:nvSpPr>
          <p:spPr>
            <a:xfrm>
              <a:off x="5233628" y="3619176"/>
              <a:ext cx="35282" cy="30193"/>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5233628" y="3662285"/>
              <a:ext cx="35282" cy="30292"/>
            </a:xfrm>
            <a:custGeom>
              <a:rect b="b" l="l" r="r" t="t"/>
              <a:pathLst>
                <a:path extrusionOk="0" h="2137" w="2489">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p:nvPr/>
          </p:nvSpPr>
          <p:spPr>
            <a:xfrm>
              <a:off x="5276723" y="3619176"/>
              <a:ext cx="35395" cy="30193"/>
            </a:xfrm>
            <a:custGeom>
              <a:rect b="b" l="l" r="r" t="t"/>
              <a:pathLst>
                <a:path extrusionOk="0" h="2130" w="2497">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p:nvPr/>
          </p:nvSpPr>
          <p:spPr>
            <a:xfrm>
              <a:off x="5276723" y="3662285"/>
              <a:ext cx="35395" cy="30292"/>
            </a:xfrm>
            <a:custGeom>
              <a:rect b="b" l="l" r="r" t="t"/>
              <a:pathLst>
                <a:path extrusionOk="0" h="2137" w="2497">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5276723" y="3748716"/>
              <a:ext cx="35395" cy="30249"/>
            </a:xfrm>
            <a:custGeom>
              <a:rect b="b" l="l" r="r" t="t"/>
              <a:pathLst>
                <a:path extrusionOk="0" h="2134" w="2497">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a:off x="5319945" y="3619176"/>
              <a:ext cx="35395" cy="30193"/>
            </a:xfrm>
            <a:custGeom>
              <a:rect b="b" l="l" r="r" t="t"/>
              <a:pathLst>
                <a:path extrusionOk="0" h="2130" w="2497">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a:off x="5319945" y="3662285"/>
              <a:ext cx="35395" cy="30292"/>
            </a:xfrm>
            <a:custGeom>
              <a:rect b="b" l="l" r="r" t="t"/>
              <a:pathLst>
                <a:path extrusionOk="0" h="2137" w="2497">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a:off x="5319945" y="3791925"/>
              <a:ext cx="35395" cy="30221"/>
            </a:xfrm>
            <a:custGeom>
              <a:rect b="b" l="l" r="r" t="t"/>
              <a:pathLst>
                <a:path extrusionOk="0" h="2132" w="2497">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a:off x="5319945" y="3748716"/>
              <a:ext cx="35395" cy="30249"/>
            </a:xfrm>
            <a:custGeom>
              <a:rect b="b" l="l" r="r" t="t"/>
              <a:pathLst>
                <a:path extrusionOk="0" h="2134" w="2497">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p:nvPr/>
          </p:nvSpPr>
          <p:spPr>
            <a:xfrm>
              <a:off x="5319945" y="3705494"/>
              <a:ext cx="35395" cy="30249"/>
            </a:xfrm>
            <a:custGeom>
              <a:rect b="b" l="l" r="r" t="t"/>
              <a:pathLst>
                <a:path extrusionOk="0" h="2134" w="2497">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5407184" y="3619176"/>
              <a:ext cx="35395" cy="30193"/>
            </a:xfrm>
            <a:custGeom>
              <a:rect b="b" l="l" r="r" t="t"/>
              <a:pathLst>
                <a:path extrusionOk="0" h="2130" w="2497">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5407184" y="3662285"/>
              <a:ext cx="35395" cy="30292"/>
            </a:xfrm>
            <a:custGeom>
              <a:rect b="b" l="l" r="r" t="t"/>
              <a:pathLst>
                <a:path extrusionOk="0" h="2137" w="2497">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a:off x="5407184" y="3791925"/>
              <a:ext cx="35395" cy="30221"/>
            </a:xfrm>
            <a:custGeom>
              <a:rect b="b" l="l" r="r" t="t"/>
              <a:pathLst>
                <a:path extrusionOk="0" h="2132" w="2497">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5407184" y="3748716"/>
              <a:ext cx="35395" cy="30249"/>
            </a:xfrm>
            <a:custGeom>
              <a:rect b="b" l="l" r="r" t="t"/>
              <a:pathLst>
                <a:path extrusionOk="0" h="2134" w="2497">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p:nvPr/>
          </p:nvSpPr>
          <p:spPr>
            <a:xfrm>
              <a:off x="5407184" y="3705494"/>
              <a:ext cx="35395" cy="30249"/>
            </a:xfrm>
            <a:custGeom>
              <a:rect b="b" l="l" r="r" t="t"/>
              <a:pathLst>
                <a:path extrusionOk="0" h="2134" w="2497">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p:nvPr/>
          </p:nvSpPr>
          <p:spPr>
            <a:xfrm>
              <a:off x="5450860" y="3662285"/>
              <a:ext cx="35282" cy="30292"/>
            </a:xfrm>
            <a:custGeom>
              <a:rect b="b" l="l" r="r" t="t"/>
              <a:pathLst>
                <a:path extrusionOk="0" h="2137" w="2489">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5450860" y="3748716"/>
              <a:ext cx="35282" cy="30249"/>
            </a:xfrm>
            <a:custGeom>
              <a:rect b="b" l="l" r="r" t="t"/>
              <a:pathLst>
                <a:path extrusionOk="0" h="2134" w="2489">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5450860" y="3705494"/>
              <a:ext cx="35282" cy="30249"/>
            </a:xfrm>
            <a:custGeom>
              <a:rect b="b" l="l" r="r" t="t"/>
              <a:pathLst>
                <a:path extrusionOk="0" h="2134" w="2489">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5276723" y="3705494"/>
              <a:ext cx="35395" cy="30249"/>
            </a:xfrm>
            <a:custGeom>
              <a:rect b="b" l="l" r="r" t="t"/>
              <a:pathLst>
                <a:path extrusionOk="0" h="2134" w="2497">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5233628" y="3705494"/>
              <a:ext cx="35282" cy="30249"/>
            </a:xfrm>
            <a:custGeom>
              <a:rect b="b" l="l" r="r" t="t"/>
              <a:pathLst>
                <a:path extrusionOk="0" h="2134" w="2489">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5190419" y="3705494"/>
              <a:ext cx="35267" cy="30249"/>
            </a:xfrm>
            <a:custGeom>
              <a:rect b="b" l="l" r="r" t="t"/>
              <a:pathLst>
                <a:path extrusionOk="0" h="2134" w="2488">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p:nvPr/>
          </p:nvSpPr>
          <p:spPr>
            <a:xfrm>
              <a:off x="5017656" y="3662285"/>
              <a:ext cx="35282" cy="30292"/>
            </a:xfrm>
            <a:custGeom>
              <a:rect b="b" l="l" r="r" t="t"/>
              <a:pathLst>
                <a:path extrusionOk="0" h="2137" w="2489">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5017656" y="3705494"/>
              <a:ext cx="35282" cy="30249"/>
            </a:xfrm>
            <a:custGeom>
              <a:rect b="b" l="l" r="r" t="t"/>
              <a:pathLst>
                <a:path extrusionOk="0" h="2134" w="2489">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5060766" y="3619176"/>
              <a:ext cx="35395" cy="30193"/>
            </a:xfrm>
            <a:custGeom>
              <a:rect b="b" l="l" r="r" t="t"/>
              <a:pathLst>
                <a:path extrusionOk="0" h="2130" w="2497">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5060766" y="3662285"/>
              <a:ext cx="35395" cy="30292"/>
            </a:xfrm>
            <a:custGeom>
              <a:rect b="b" l="l" r="r" t="t"/>
              <a:pathLst>
                <a:path extrusionOk="0" h="2137" w="2497">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5060766" y="3705494"/>
              <a:ext cx="35395" cy="30249"/>
            </a:xfrm>
            <a:custGeom>
              <a:rect b="b" l="l" r="r" t="t"/>
              <a:pathLst>
                <a:path extrusionOk="0" h="2134" w="2497">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5103974" y="3575854"/>
              <a:ext cx="35395" cy="30320"/>
            </a:xfrm>
            <a:custGeom>
              <a:rect b="b" l="l" r="r" t="t"/>
              <a:pathLst>
                <a:path extrusionOk="0" h="2139" w="2497">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5103974" y="3619176"/>
              <a:ext cx="35395" cy="30221"/>
            </a:xfrm>
            <a:custGeom>
              <a:rect b="b" l="l" r="r" t="t"/>
              <a:pathLst>
                <a:path extrusionOk="0" h="2132" w="2497">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a:off x="5103974" y="3662285"/>
              <a:ext cx="35395" cy="30320"/>
            </a:xfrm>
            <a:custGeom>
              <a:rect b="b" l="l" r="r" t="t"/>
              <a:pathLst>
                <a:path extrusionOk="0" h="2139" w="2497">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a:off x="5103974" y="3705494"/>
              <a:ext cx="35395" cy="30249"/>
            </a:xfrm>
            <a:custGeom>
              <a:rect b="b" l="l" r="r" t="t"/>
              <a:pathLst>
                <a:path extrusionOk="0" h="2134" w="2497">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a:off x="5147197" y="3532632"/>
              <a:ext cx="35282" cy="30306"/>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5147197" y="3575854"/>
              <a:ext cx="35395" cy="30292"/>
            </a:xfrm>
            <a:custGeom>
              <a:rect b="b" l="l" r="r" t="t"/>
              <a:pathLst>
                <a:path extrusionOk="0" h="2137" w="2497">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p:nvPr/>
          </p:nvSpPr>
          <p:spPr>
            <a:xfrm>
              <a:off x="5147197" y="3705494"/>
              <a:ext cx="35282" cy="30249"/>
            </a:xfrm>
            <a:custGeom>
              <a:rect b="b" l="l" r="r" t="t"/>
              <a:pathLst>
                <a:path extrusionOk="0" h="2134" w="2489">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
            <p:cNvSpPr/>
            <p:nvPr/>
          </p:nvSpPr>
          <p:spPr>
            <a:xfrm>
              <a:off x="5147197" y="3662285"/>
              <a:ext cx="35282" cy="30292"/>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a:off x="5147197" y="3619176"/>
              <a:ext cx="35282" cy="30193"/>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a:off x="5708778" y="3575854"/>
              <a:ext cx="35381" cy="30292"/>
            </a:xfrm>
            <a:custGeom>
              <a:rect b="b" l="l" r="r" t="t"/>
              <a:pathLst>
                <a:path extrusionOk="0" h="2137" w="2496">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a:off x="5536030" y="3619176"/>
              <a:ext cx="35267" cy="30193"/>
            </a:xfrm>
            <a:custGeom>
              <a:rect b="b" l="l" r="r" t="t"/>
              <a:pathLst>
                <a:path extrusionOk="0" h="2130" w="2488">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a:off x="5536030" y="3575854"/>
              <a:ext cx="35381" cy="30292"/>
            </a:xfrm>
            <a:custGeom>
              <a:rect b="b" l="l" r="r" t="t"/>
              <a:pathLst>
                <a:path extrusionOk="0" h="2137" w="2496">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a:off x="5579238" y="3532632"/>
              <a:ext cx="35282" cy="30306"/>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a:off x="5492694" y="3489423"/>
              <a:ext cx="35395" cy="30292"/>
            </a:xfrm>
            <a:custGeom>
              <a:rect b="b" l="l" r="r" t="t"/>
              <a:pathLst>
                <a:path extrusionOk="0" h="2137" w="2497">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a:off x="5406376" y="3403106"/>
              <a:ext cx="35282" cy="30249"/>
            </a:xfrm>
            <a:custGeom>
              <a:rect b="b" l="l" r="r" t="t"/>
              <a:pathLst>
                <a:path extrusionOk="0" h="2134" w="2489">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a:off x="5190419" y="3359883"/>
              <a:ext cx="35267" cy="30249"/>
            </a:xfrm>
            <a:custGeom>
              <a:rect b="b" l="l" r="r" t="t"/>
              <a:pathLst>
                <a:path extrusionOk="0" h="2134" w="2488">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5319945" y="3446314"/>
              <a:ext cx="35395" cy="30193"/>
            </a:xfrm>
            <a:custGeom>
              <a:rect b="b" l="l" r="r" t="t"/>
              <a:pathLst>
                <a:path extrusionOk="0" h="2130" w="2497">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5319945" y="3403106"/>
              <a:ext cx="35395" cy="30249"/>
            </a:xfrm>
            <a:custGeom>
              <a:rect b="b" l="l" r="r" t="t"/>
              <a:pathLst>
                <a:path extrusionOk="0" h="2134" w="2497">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5276723" y="3446314"/>
              <a:ext cx="35395" cy="30193"/>
            </a:xfrm>
            <a:custGeom>
              <a:rect b="b" l="l" r="r" t="t"/>
              <a:pathLst>
                <a:path extrusionOk="0" h="2130" w="2497">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5276723" y="3403106"/>
              <a:ext cx="35395" cy="30249"/>
            </a:xfrm>
            <a:custGeom>
              <a:rect b="b" l="l" r="r" t="t"/>
              <a:pathLst>
                <a:path extrusionOk="0" h="2134" w="2497">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5233628" y="3403106"/>
              <a:ext cx="35282" cy="30249"/>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a:off x="5233628" y="3359883"/>
              <a:ext cx="35282" cy="30249"/>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a:off x="5665556" y="3835034"/>
              <a:ext cx="35395" cy="30292"/>
            </a:xfrm>
            <a:custGeom>
              <a:rect b="b" l="l" r="r" t="t"/>
              <a:pathLst>
                <a:path extrusionOk="0" h="2137" w="2497">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a:off x="5622347" y="3921465"/>
              <a:ext cx="35381" cy="30249"/>
            </a:xfrm>
            <a:custGeom>
              <a:rect b="b" l="l" r="r" t="t"/>
              <a:pathLst>
                <a:path extrusionOk="0" h="2134" w="2496">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a:off x="5622347" y="3878242"/>
              <a:ext cx="35381" cy="30306"/>
            </a:xfrm>
            <a:custGeom>
              <a:rect b="b" l="l" r="r" t="t"/>
              <a:pathLst>
                <a:path extrusionOk="0" h="2138" w="2496">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a:off x="5579238" y="3921465"/>
              <a:ext cx="35282" cy="30249"/>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p:nvPr/>
          </p:nvSpPr>
          <p:spPr>
            <a:xfrm>
              <a:off x="5319945" y="3921465"/>
              <a:ext cx="35395" cy="30249"/>
            </a:xfrm>
            <a:custGeom>
              <a:rect b="b" l="l" r="r" t="t"/>
              <a:pathLst>
                <a:path extrusionOk="0" h="2134" w="2497">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a:off x="5363168" y="3835034"/>
              <a:ext cx="35267" cy="30292"/>
            </a:xfrm>
            <a:custGeom>
              <a:rect b="b" l="l" r="r" t="t"/>
              <a:pathLst>
                <a:path extrusionOk="0" h="2137" w="2488">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a:off x="5363168" y="3791925"/>
              <a:ext cx="35267" cy="30221"/>
            </a:xfrm>
            <a:custGeom>
              <a:rect b="b" l="l" r="r" t="t"/>
              <a:pathLst>
                <a:path extrusionOk="0" h="2132" w="2488">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a:off x="5363168" y="3748716"/>
              <a:ext cx="35267" cy="30249"/>
            </a:xfrm>
            <a:custGeom>
              <a:rect b="b" l="l" r="r" t="t"/>
              <a:pathLst>
                <a:path extrusionOk="0" h="2134" w="2488">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a:off x="5363168" y="3705494"/>
              <a:ext cx="35267" cy="30249"/>
            </a:xfrm>
            <a:custGeom>
              <a:rect b="b" l="l" r="r" t="t"/>
              <a:pathLst>
                <a:path extrusionOk="0" h="2134" w="2488">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a:off x="5363168" y="3662285"/>
              <a:ext cx="35267" cy="30292"/>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a:off x="5363168" y="3619176"/>
              <a:ext cx="35267" cy="30193"/>
            </a:xfrm>
            <a:custGeom>
              <a:rect b="b" l="l" r="r" t="t"/>
              <a:pathLst>
                <a:path extrusionOk="0" h="2130" w="2488">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a:off x="5363168" y="3575854"/>
              <a:ext cx="35381" cy="30292"/>
            </a:xfrm>
            <a:custGeom>
              <a:rect b="b" l="l" r="r" t="t"/>
              <a:pathLst>
                <a:path extrusionOk="0" h="2137" w="2496">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a:off x="5319945" y="3835034"/>
              <a:ext cx="35395" cy="30292"/>
            </a:xfrm>
            <a:custGeom>
              <a:rect b="b" l="l" r="r" t="t"/>
              <a:pathLst>
                <a:path extrusionOk="0" h="2137" w="2497">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a:off x="5319945" y="3575854"/>
              <a:ext cx="35395" cy="30292"/>
            </a:xfrm>
            <a:custGeom>
              <a:rect b="b" l="l" r="r" t="t"/>
              <a:pathLst>
                <a:path extrusionOk="0" h="2137" w="2497">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a:off x="5319945" y="3532632"/>
              <a:ext cx="35395" cy="30306"/>
            </a:xfrm>
            <a:custGeom>
              <a:rect b="b" l="l" r="r" t="t"/>
              <a:pathLst>
                <a:path extrusionOk="0" h="2138" w="2497">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0"/>
            <p:cNvSpPr/>
            <p:nvPr/>
          </p:nvSpPr>
          <p:spPr>
            <a:xfrm>
              <a:off x="5276723" y="3835034"/>
              <a:ext cx="35395" cy="30292"/>
            </a:xfrm>
            <a:custGeom>
              <a:rect b="b" l="l" r="r" t="t"/>
              <a:pathLst>
                <a:path extrusionOk="0" h="2137" w="2497">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5276723" y="3791925"/>
              <a:ext cx="35395" cy="30221"/>
            </a:xfrm>
            <a:custGeom>
              <a:rect b="b" l="l" r="r" t="t"/>
              <a:pathLst>
                <a:path extrusionOk="0" h="2132" w="2497">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5276723" y="3575854"/>
              <a:ext cx="35395" cy="30292"/>
            </a:xfrm>
            <a:custGeom>
              <a:rect b="b" l="l" r="r" t="t"/>
              <a:pathLst>
                <a:path extrusionOk="0" h="2137" w="2497">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5276723" y="3532632"/>
              <a:ext cx="35395" cy="30306"/>
            </a:xfrm>
            <a:custGeom>
              <a:rect b="b" l="l" r="r" t="t"/>
              <a:pathLst>
                <a:path extrusionOk="0" h="2138" w="2497">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a:off x="5233628" y="3791925"/>
              <a:ext cx="35282" cy="30221"/>
            </a:xfrm>
            <a:custGeom>
              <a:rect b="b" l="l" r="r" t="t"/>
              <a:pathLst>
                <a:path extrusionOk="0" h="2132" w="2489">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5233628" y="3748716"/>
              <a:ext cx="35282" cy="30249"/>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0"/>
            <p:cNvSpPr/>
            <p:nvPr/>
          </p:nvSpPr>
          <p:spPr>
            <a:xfrm>
              <a:off x="5233628" y="3575854"/>
              <a:ext cx="35395" cy="30292"/>
            </a:xfrm>
            <a:custGeom>
              <a:rect b="b" l="l" r="r" t="t"/>
              <a:pathLst>
                <a:path extrusionOk="0" h="2137" w="2497">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p:nvPr/>
          </p:nvSpPr>
          <p:spPr>
            <a:xfrm>
              <a:off x="5233628" y="3532632"/>
              <a:ext cx="35282" cy="30306"/>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a:off x="5190419" y="3748716"/>
              <a:ext cx="35267" cy="30249"/>
            </a:xfrm>
            <a:custGeom>
              <a:rect b="b" l="l" r="r" t="t"/>
              <a:pathLst>
                <a:path extrusionOk="0" h="2134" w="2488">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5190419" y="3532632"/>
              <a:ext cx="35267" cy="30306"/>
            </a:xfrm>
            <a:custGeom>
              <a:rect b="b" l="l" r="r" t="t"/>
              <a:pathLst>
                <a:path extrusionOk="0" h="2138" w="2488">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5190419" y="3489423"/>
              <a:ext cx="35267" cy="30292"/>
            </a:xfrm>
            <a:custGeom>
              <a:rect b="b" l="l" r="r" t="t"/>
              <a:pathLst>
                <a:path extrusionOk="0" h="2137" w="2488">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5147197" y="3748716"/>
              <a:ext cx="35282" cy="30249"/>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5147197" y="3489423"/>
              <a:ext cx="35282" cy="30292"/>
            </a:xfrm>
            <a:custGeom>
              <a:rect b="b" l="l" r="r" t="t"/>
              <a:pathLst>
                <a:path extrusionOk="0" h="2137" w="2489">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5103974" y="3748716"/>
              <a:ext cx="35395" cy="30249"/>
            </a:xfrm>
            <a:custGeom>
              <a:rect b="b" l="l" r="r" t="t"/>
              <a:pathLst>
                <a:path extrusionOk="0" h="2134" w="2497">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5103974" y="3532632"/>
              <a:ext cx="35395" cy="30306"/>
            </a:xfrm>
            <a:custGeom>
              <a:rect b="b" l="l" r="r" t="t"/>
              <a:pathLst>
                <a:path extrusionOk="0" h="2138" w="2497">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5060766" y="3748716"/>
              <a:ext cx="35395" cy="30249"/>
            </a:xfrm>
            <a:custGeom>
              <a:rect b="b" l="l" r="r" t="t"/>
              <a:pathLst>
                <a:path extrusionOk="0" h="2134" w="2497">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0"/>
            <p:cNvSpPr/>
            <p:nvPr/>
          </p:nvSpPr>
          <p:spPr>
            <a:xfrm>
              <a:off x="5060766" y="3575854"/>
              <a:ext cx="35395" cy="30292"/>
            </a:xfrm>
            <a:custGeom>
              <a:rect b="b" l="l" r="r" t="t"/>
              <a:pathLst>
                <a:path extrusionOk="0" h="2137" w="2497">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0"/>
            <p:cNvSpPr/>
            <p:nvPr/>
          </p:nvSpPr>
          <p:spPr>
            <a:xfrm>
              <a:off x="5060766" y="3532632"/>
              <a:ext cx="35395" cy="30306"/>
            </a:xfrm>
            <a:custGeom>
              <a:rect b="b" l="l" r="r" t="t"/>
              <a:pathLst>
                <a:path extrusionOk="0" h="2138" w="2497">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5017656" y="3748716"/>
              <a:ext cx="35282" cy="30249"/>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a:off x="5017656" y="3619176"/>
              <a:ext cx="35282" cy="30193"/>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5017656" y="3575854"/>
              <a:ext cx="35395" cy="30292"/>
            </a:xfrm>
            <a:custGeom>
              <a:rect b="b" l="l" r="r" t="t"/>
              <a:pathLst>
                <a:path extrusionOk="0" h="2137" w="2497">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4974448" y="3748716"/>
              <a:ext cx="35282" cy="30249"/>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4974448" y="3705494"/>
              <a:ext cx="35282" cy="30249"/>
            </a:xfrm>
            <a:custGeom>
              <a:rect b="b" l="l" r="r" t="t"/>
              <a:pathLst>
                <a:path extrusionOk="0" h="2134" w="2489">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4974448" y="3662285"/>
              <a:ext cx="35282" cy="30292"/>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4974448" y="3619176"/>
              <a:ext cx="35282" cy="30193"/>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
            <p:cNvSpPr/>
            <p:nvPr/>
          </p:nvSpPr>
          <p:spPr>
            <a:xfrm>
              <a:off x="4196909" y="3619176"/>
              <a:ext cx="35267" cy="30193"/>
            </a:xfrm>
            <a:custGeom>
              <a:rect b="b" l="l" r="r" t="t"/>
              <a:pathLst>
                <a:path extrusionOk="0" h="2130" w="2488">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a:off x="4196909" y="3575854"/>
              <a:ext cx="35381" cy="30292"/>
            </a:xfrm>
            <a:custGeom>
              <a:rect b="b" l="l" r="r" t="t"/>
              <a:pathLst>
                <a:path extrusionOk="0" h="2137" w="2496">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4196909" y="3532632"/>
              <a:ext cx="35267" cy="30306"/>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a:off x="4153687" y="3662285"/>
              <a:ext cx="35395" cy="30292"/>
            </a:xfrm>
            <a:custGeom>
              <a:rect b="b" l="l" r="r" t="t"/>
              <a:pathLst>
                <a:path extrusionOk="0" h="2137" w="2497">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p:nvPr/>
          </p:nvSpPr>
          <p:spPr>
            <a:xfrm>
              <a:off x="4153687" y="3619176"/>
              <a:ext cx="35352" cy="30193"/>
            </a:xfrm>
            <a:custGeom>
              <a:rect b="b" l="l" r="r" t="t"/>
              <a:pathLst>
                <a:path extrusionOk="0" h="2130" w="2494">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
            <p:cNvSpPr/>
            <p:nvPr/>
          </p:nvSpPr>
          <p:spPr>
            <a:xfrm>
              <a:off x="4153687" y="3575854"/>
              <a:ext cx="35395" cy="30292"/>
            </a:xfrm>
            <a:custGeom>
              <a:rect b="b" l="l" r="r" t="t"/>
              <a:pathLst>
                <a:path extrusionOk="0" h="2137" w="2497">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0"/>
            <p:cNvSpPr/>
            <p:nvPr/>
          </p:nvSpPr>
          <p:spPr>
            <a:xfrm>
              <a:off x="4110464" y="3230357"/>
              <a:ext cx="35395" cy="30249"/>
            </a:xfrm>
            <a:custGeom>
              <a:rect b="b" l="l" r="r" t="t"/>
              <a:pathLst>
                <a:path extrusionOk="0" h="2134" w="2497">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0"/>
            <p:cNvSpPr/>
            <p:nvPr/>
          </p:nvSpPr>
          <p:spPr>
            <a:xfrm>
              <a:off x="4110464" y="3273452"/>
              <a:ext cx="35395" cy="30306"/>
            </a:xfrm>
            <a:custGeom>
              <a:rect b="b" l="l" r="r" t="t"/>
              <a:pathLst>
                <a:path extrusionOk="0" h="2138" w="2497">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0"/>
            <p:cNvSpPr/>
            <p:nvPr/>
          </p:nvSpPr>
          <p:spPr>
            <a:xfrm>
              <a:off x="3894621" y="3014386"/>
              <a:ext cx="35282" cy="30249"/>
            </a:xfrm>
            <a:custGeom>
              <a:rect b="b" l="l" r="r" t="t"/>
              <a:pathLst>
                <a:path extrusionOk="0" h="2134" w="2489">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0"/>
            <p:cNvSpPr/>
            <p:nvPr/>
          </p:nvSpPr>
          <p:spPr>
            <a:xfrm>
              <a:off x="3894621" y="3057608"/>
              <a:ext cx="35282" cy="30207"/>
            </a:xfrm>
            <a:custGeom>
              <a:rect b="b" l="l" r="r" t="t"/>
              <a:pathLst>
                <a:path extrusionOk="0" h="2131" w="2489">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0"/>
            <p:cNvSpPr/>
            <p:nvPr/>
          </p:nvSpPr>
          <p:spPr>
            <a:xfrm>
              <a:off x="3894621" y="3100703"/>
              <a:ext cx="35282" cy="30306"/>
            </a:xfrm>
            <a:custGeom>
              <a:rect b="b" l="l" r="r" t="t"/>
              <a:pathLst>
                <a:path extrusionOk="0" h="2138" w="2489">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0"/>
            <p:cNvSpPr/>
            <p:nvPr/>
          </p:nvSpPr>
          <p:spPr>
            <a:xfrm>
              <a:off x="3894621" y="3143926"/>
              <a:ext cx="35282" cy="30292"/>
            </a:xfrm>
            <a:custGeom>
              <a:rect b="b" l="l" r="r" t="t"/>
              <a:pathLst>
                <a:path extrusionOk="0" h="2137" w="2489">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
            <p:cNvSpPr/>
            <p:nvPr/>
          </p:nvSpPr>
          <p:spPr>
            <a:xfrm>
              <a:off x="3894621" y="3187134"/>
              <a:ext cx="35282" cy="30249"/>
            </a:xfrm>
            <a:custGeom>
              <a:rect b="b" l="l" r="r" t="t"/>
              <a:pathLst>
                <a:path extrusionOk="0" h="2134" w="2489">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0"/>
            <p:cNvSpPr/>
            <p:nvPr/>
          </p:nvSpPr>
          <p:spPr>
            <a:xfrm>
              <a:off x="3894621" y="3230357"/>
              <a:ext cx="35282" cy="30249"/>
            </a:xfrm>
            <a:custGeom>
              <a:rect b="b" l="l" r="r" t="t"/>
              <a:pathLst>
                <a:path extrusionOk="0" h="2134" w="2489">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0"/>
            <p:cNvSpPr/>
            <p:nvPr/>
          </p:nvSpPr>
          <p:spPr>
            <a:xfrm>
              <a:off x="3894621" y="3273452"/>
              <a:ext cx="35282" cy="30306"/>
            </a:xfrm>
            <a:custGeom>
              <a:rect b="b" l="l" r="r" t="t"/>
              <a:pathLst>
                <a:path extrusionOk="0" h="2138" w="2489">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0"/>
            <p:cNvSpPr/>
            <p:nvPr/>
          </p:nvSpPr>
          <p:spPr>
            <a:xfrm>
              <a:off x="3894621" y="3316675"/>
              <a:ext cx="35282" cy="30292"/>
            </a:xfrm>
            <a:custGeom>
              <a:rect b="b" l="l" r="r" t="t"/>
              <a:pathLst>
                <a:path extrusionOk="0" h="2137" w="2489">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0"/>
            <p:cNvSpPr/>
            <p:nvPr/>
          </p:nvSpPr>
          <p:spPr>
            <a:xfrm>
              <a:off x="3894621" y="3359883"/>
              <a:ext cx="35282" cy="30249"/>
            </a:xfrm>
            <a:custGeom>
              <a:rect b="b" l="l" r="r" t="t"/>
              <a:pathLst>
                <a:path extrusionOk="0" h="2134" w="2489">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
            <p:cNvSpPr/>
            <p:nvPr/>
          </p:nvSpPr>
          <p:spPr>
            <a:xfrm>
              <a:off x="3894621" y="3403106"/>
              <a:ext cx="35282" cy="30249"/>
            </a:xfrm>
            <a:custGeom>
              <a:rect b="b" l="l" r="r" t="t"/>
              <a:pathLst>
                <a:path extrusionOk="0" h="2134" w="2489">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a:off x="3894621" y="3446314"/>
              <a:ext cx="35282" cy="30193"/>
            </a:xfrm>
            <a:custGeom>
              <a:rect b="b" l="l" r="r" t="t"/>
              <a:pathLst>
                <a:path extrusionOk="0" h="2130" w="2489">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a:off x="3894621" y="3489423"/>
              <a:ext cx="35282" cy="30292"/>
            </a:xfrm>
            <a:custGeom>
              <a:rect b="b" l="l" r="r" t="t"/>
              <a:pathLst>
                <a:path extrusionOk="0" h="2137" w="2489">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0"/>
            <p:cNvSpPr/>
            <p:nvPr/>
          </p:nvSpPr>
          <p:spPr>
            <a:xfrm>
              <a:off x="3894621" y="3532632"/>
              <a:ext cx="35282" cy="30306"/>
            </a:xfrm>
            <a:custGeom>
              <a:rect b="b" l="l" r="r" t="t"/>
              <a:pathLst>
                <a:path extrusionOk="0" h="2138" w="2489">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a:off x="3894621" y="3575854"/>
              <a:ext cx="35395" cy="30292"/>
            </a:xfrm>
            <a:custGeom>
              <a:rect b="b" l="l" r="r" t="t"/>
              <a:pathLst>
                <a:path extrusionOk="0" h="2137" w="2497">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0"/>
            <p:cNvSpPr/>
            <p:nvPr/>
          </p:nvSpPr>
          <p:spPr>
            <a:xfrm>
              <a:off x="3894621" y="3619176"/>
              <a:ext cx="35282" cy="30193"/>
            </a:xfrm>
            <a:custGeom>
              <a:rect b="b" l="l" r="r" t="t"/>
              <a:pathLst>
                <a:path extrusionOk="0" h="2130" w="2489">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
            <p:cNvSpPr/>
            <p:nvPr/>
          </p:nvSpPr>
          <p:spPr>
            <a:xfrm>
              <a:off x="3894621" y="3705494"/>
              <a:ext cx="35282" cy="30249"/>
            </a:xfrm>
            <a:custGeom>
              <a:rect b="b" l="l" r="r" t="t"/>
              <a:pathLst>
                <a:path extrusionOk="0" h="2134" w="2489">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0"/>
            <p:cNvSpPr/>
            <p:nvPr/>
          </p:nvSpPr>
          <p:spPr>
            <a:xfrm>
              <a:off x="3937716" y="3014386"/>
              <a:ext cx="35395" cy="30249"/>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0"/>
            <p:cNvSpPr/>
            <p:nvPr/>
          </p:nvSpPr>
          <p:spPr>
            <a:xfrm>
              <a:off x="3937716" y="3057608"/>
              <a:ext cx="35395" cy="30207"/>
            </a:xfrm>
            <a:custGeom>
              <a:rect b="b" l="l" r="r" t="t"/>
              <a:pathLst>
                <a:path extrusionOk="0" h="2131" w="2497">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0"/>
            <p:cNvSpPr/>
            <p:nvPr/>
          </p:nvSpPr>
          <p:spPr>
            <a:xfrm>
              <a:off x="3937716" y="3100703"/>
              <a:ext cx="35395" cy="30306"/>
            </a:xfrm>
            <a:custGeom>
              <a:rect b="b" l="l" r="r" t="t"/>
              <a:pathLst>
                <a:path extrusionOk="0" h="2138" w="2497">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0"/>
            <p:cNvSpPr/>
            <p:nvPr/>
          </p:nvSpPr>
          <p:spPr>
            <a:xfrm>
              <a:off x="3937716" y="3143926"/>
              <a:ext cx="35395" cy="30292"/>
            </a:xfrm>
            <a:custGeom>
              <a:rect b="b" l="l" r="r" t="t"/>
              <a:pathLst>
                <a:path extrusionOk="0" h="2137" w="2497">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
            <p:cNvSpPr/>
            <p:nvPr/>
          </p:nvSpPr>
          <p:spPr>
            <a:xfrm>
              <a:off x="3937716" y="3187134"/>
              <a:ext cx="35395" cy="30249"/>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0"/>
            <p:cNvSpPr/>
            <p:nvPr/>
          </p:nvSpPr>
          <p:spPr>
            <a:xfrm>
              <a:off x="3937716" y="3230357"/>
              <a:ext cx="35395" cy="30207"/>
            </a:xfrm>
            <a:custGeom>
              <a:rect b="b" l="l" r="r" t="t"/>
              <a:pathLst>
                <a:path extrusionOk="0" h="2131" w="2497">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p:nvPr/>
          </p:nvSpPr>
          <p:spPr>
            <a:xfrm>
              <a:off x="3937716" y="3273452"/>
              <a:ext cx="35395" cy="30306"/>
            </a:xfrm>
            <a:custGeom>
              <a:rect b="b" l="l" r="r" t="t"/>
              <a:pathLst>
                <a:path extrusionOk="0" h="2138" w="2497">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0"/>
            <p:cNvSpPr/>
            <p:nvPr/>
          </p:nvSpPr>
          <p:spPr>
            <a:xfrm>
              <a:off x="3937716" y="3316675"/>
              <a:ext cx="35395" cy="30292"/>
            </a:xfrm>
            <a:custGeom>
              <a:rect b="b" l="l" r="r" t="t"/>
              <a:pathLst>
                <a:path extrusionOk="0" h="2137" w="2497">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0"/>
            <p:cNvSpPr/>
            <p:nvPr/>
          </p:nvSpPr>
          <p:spPr>
            <a:xfrm>
              <a:off x="3937716" y="3359883"/>
              <a:ext cx="35395" cy="30249"/>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
            <p:cNvSpPr/>
            <p:nvPr/>
          </p:nvSpPr>
          <p:spPr>
            <a:xfrm>
              <a:off x="3937716" y="3403106"/>
              <a:ext cx="35395" cy="30249"/>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0"/>
            <p:cNvSpPr/>
            <p:nvPr/>
          </p:nvSpPr>
          <p:spPr>
            <a:xfrm>
              <a:off x="3937716" y="3446314"/>
              <a:ext cx="35395" cy="30193"/>
            </a:xfrm>
            <a:custGeom>
              <a:rect b="b" l="l" r="r" t="t"/>
              <a:pathLst>
                <a:path extrusionOk="0" h="2130" w="2497">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3937716" y="3489423"/>
              <a:ext cx="35395" cy="30292"/>
            </a:xfrm>
            <a:custGeom>
              <a:rect b="b" l="l" r="r" t="t"/>
              <a:pathLst>
                <a:path extrusionOk="0" h="2137" w="2497">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a:off x="3937716" y="3532632"/>
              <a:ext cx="35395" cy="30306"/>
            </a:xfrm>
            <a:custGeom>
              <a:rect b="b" l="l" r="r" t="t"/>
              <a:pathLst>
                <a:path extrusionOk="0" h="2138" w="2497">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a:off x="3980938" y="3014386"/>
              <a:ext cx="35395" cy="30249"/>
            </a:xfrm>
            <a:custGeom>
              <a:rect b="b" l="l" r="r" t="t"/>
              <a:pathLst>
                <a:path extrusionOk="0" h="2134" w="2497">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p:nvPr/>
          </p:nvSpPr>
          <p:spPr>
            <a:xfrm>
              <a:off x="3980938" y="3057608"/>
              <a:ext cx="35395" cy="30207"/>
            </a:xfrm>
            <a:custGeom>
              <a:rect b="b" l="l" r="r" t="t"/>
              <a:pathLst>
                <a:path extrusionOk="0" h="2131" w="2497">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p:nvPr/>
          </p:nvSpPr>
          <p:spPr>
            <a:xfrm>
              <a:off x="3980938" y="3100703"/>
              <a:ext cx="35395" cy="30306"/>
            </a:xfrm>
            <a:custGeom>
              <a:rect b="b" l="l" r="r" t="t"/>
              <a:pathLst>
                <a:path extrusionOk="0" h="2138" w="2497">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a:off x="3980938" y="3143926"/>
              <a:ext cx="35395" cy="30292"/>
            </a:xfrm>
            <a:custGeom>
              <a:rect b="b" l="l" r="r" t="t"/>
              <a:pathLst>
                <a:path extrusionOk="0" h="2137" w="2497">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3980938" y="3187134"/>
              <a:ext cx="35395" cy="30249"/>
            </a:xfrm>
            <a:custGeom>
              <a:rect b="b" l="l" r="r" t="t"/>
              <a:pathLst>
                <a:path extrusionOk="0" h="2134" w="2497">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3980938" y="3230357"/>
              <a:ext cx="35395" cy="30249"/>
            </a:xfrm>
            <a:custGeom>
              <a:rect b="b" l="l" r="r" t="t"/>
              <a:pathLst>
                <a:path extrusionOk="0" h="2134" w="2497">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3980938" y="3273452"/>
              <a:ext cx="35395" cy="30306"/>
            </a:xfrm>
            <a:custGeom>
              <a:rect b="b" l="l" r="r" t="t"/>
              <a:pathLst>
                <a:path extrusionOk="0" h="2138" w="2497">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3980938" y="3316675"/>
              <a:ext cx="35395" cy="30292"/>
            </a:xfrm>
            <a:custGeom>
              <a:rect b="b" l="l" r="r" t="t"/>
              <a:pathLst>
                <a:path extrusionOk="0" h="2137" w="2497">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3980938" y="3359883"/>
              <a:ext cx="35395" cy="30249"/>
            </a:xfrm>
            <a:custGeom>
              <a:rect b="b" l="l" r="r" t="t"/>
              <a:pathLst>
                <a:path extrusionOk="0" h="2134" w="2497">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3980938" y="3403106"/>
              <a:ext cx="35395" cy="30249"/>
            </a:xfrm>
            <a:custGeom>
              <a:rect b="b" l="l" r="r" t="t"/>
              <a:pathLst>
                <a:path extrusionOk="0" h="2134" w="2497">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3980938" y="3446314"/>
              <a:ext cx="35395" cy="30193"/>
            </a:xfrm>
            <a:custGeom>
              <a:rect b="b" l="l" r="r" t="t"/>
              <a:pathLst>
                <a:path extrusionOk="0" h="2130" w="2497">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3980938" y="3489423"/>
              <a:ext cx="35395" cy="30292"/>
            </a:xfrm>
            <a:custGeom>
              <a:rect b="b" l="l" r="r" t="t"/>
              <a:pathLst>
                <a:path extrusionOk="0" h="2137" w="2497">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4024161" y="3143926"/>
              <a:ext cx="35267" cy="30292"/>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4024161" y="3187134"/>
              <a:ext cx="35267" cy="30249"/>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4024161" y="3230357"/>
              <a:ext cx="35267" cy="30207"/>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0"/>
            <p:cNvSpPr/>
            <p:nvPr/>
          </p:nvSpPr>
          <p:spPr>
            <a:xfrm>
              <a:off x="4024161" y="3273452"/>
              <a:ext cx="35267" cy="30306"/>
            </a:xfrm>
            <a:custGeom>
              <a:rect b="b" l="l" r="r" t="t"/>
              <a:pathLst>
                <a:path extrusionOk="0" h="2138" w="2488">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0"/>
            <p:cNvSpPr/>
            <p:nvPr/>
          </p:nvSpPr>
          <p:spPr>
            <a:xfrm>
              <a:off x="4067369" y="3143926"/>
              <a:ext cx="35282" cy="30292"/>
            </a:xfrm>
            <a:custGeom>
              <a:rect b="b" l="l" r="r" t="t"/>
              <a:pathLst>
                <a:path extrusionOk="0" h="2137" w="2489">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0"/>
            <p:cNvSpPr/>
            <p:nvPr/>
          </p:nvSpPr>
          <p:spPr>
            <a:xfrm>
              <a:off x="4067369" y="3187134"/>
              <a:ext cx="35282" cy="30249"/>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0"/>
            <p:cNvSpPr/>
            <p:nvPr/>
          </p:nvSpPr>
          <p:spPr>
            <a:xfrm>
              <a:off x="4067369" y="3230357"/>
              <a:ext cx="35282" cy="30207"/>
            </a:xfrm>
            <a:custGeom>
              <a:rect b="b" l="l" r="r" t="t"/>
              <a:pathLst>
                <a:path extrusionOk="0" h="2131" w="2489">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0"/>
            <p:cNvSpPr/>
            <p:nvPr/>
          </p:nvSpPr>
          <p:spPr>
            <a:xfrm>
              <a:off x="4067369" y="3273452"/>
              <a:ext cx="35282" cy="30306"/>
            </a:xfrm>
            <a:custGeom>
              <a:rect b="b" l="l" r="r" t="t"/>
              <a:pathLst>
                <a:path extrusionOk="0" h="2138" w="2489">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0"/>
            <p:cNvSpPr/>
            <p:nvPr/>
          </p:nvSpPr>
          <p:spPr>
            <a:xfrm>
              <a:off x="4067298" y="3316675"/>
              <a:ext cx="35352" cy="30292"/>
            </a:xfrm>
            <a:custGeom>
              <a:rect b="b" l="l" r="r" t="t"/>
              <a:pathLst>
                <a:path extrusionOk="0" h="2137" w="2494">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0"/>
            <p:cNvSpPr/>
            <p:nvPr/>
          </p:nvSpPr>
          <p:spPr>
            <a:xfrm>
              <a:off x="4024161" y="3316675"/>
              <a:ext cx="35267" cy="30292"/>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0"/>
            <p:cNvSpPr/>
            <p:nvPr/>
          </p:nvSpPr>
          <p:spPr>
            <a:xfrm>
              <a:off x="4024161" y="3359883"/>
              <a:ext cx="35267" cy="30249"/>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0"/>
            <p:cNvSpPr/>
            <p:nvPr/>
          </p:nvSpPr>
          <p:spPr>
            <a:xfrm>
              <a:off x="4024161" y="3403106"/>
              <a:ext cx="35267" cy="30249"/>
            </a:xfrm>
            <a:custGeom>
              <a:rect b="b" l="l" r="r" t="t"/>
              <a:pathLst>
                <a:path extrusionOk="0" h="2134" w="2488">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0"/>
            <p:cNvSpPr/>
            <p:nvPr/>
          </p:nvSpPr>
          <p:spPr>
            <a:xfrm>
              <a:off x="4024161" y="3446314"/>
              <a:ext cx="35267" cy="30193"/>
            </a:xfrm>
            <a:custGeom>
              <a:rect b="b" l="l" r="r" t="t"/>
              <a:pathLst>
                <a:path extrusionOk="0" h="2130" w="2488">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0"/>
            <p:cNvSpPr/>
            <p:nvPr/>
          </p:nvSpPr>
          <p:spPr>
            <a:xfrm>
              <a:off x="4024161" y="3489423"/>
              <a:ext cx="35267" cy="30292"/>
            </a:xfrm>
            <a:custGeom>
              <a:rect b="b" l="l" r="r" t="t"/>
              <a:pathLst>
                <a:path extrusionOk="0" h="2137" w="2488">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0"/>
            <p:cNvSpPr/>
            <p:nvPr/>
          </p:nvSpPr>
          <p:spPr>
            <a:xfrm>
              <a:off x="4024161" y="3532632"/>
              <a:ext cx="35267" cy="30306"/>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0"/>
            <p:cNvSpPr/>
            <p:nvPr/>
          </p:nvSpPr>
          <p:spPr>
            <a:xfrm>
              <a:off x="3980938" y="3532632"/>
              <a:ext cx="35395" cy="30306"/>
            </a:xfrm>
            <a:custGeom>
              <a:rect b="b" l="l" r="r" t="t"/>
              <a:pathLst>
                <a:path extrusionOk="0" h="2138" w="2497">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0"/>
            <p:cNvSpPr/>
            <p:nvPr/>
          </p:nvSpPr>
          <p:spPr>
            <a:xfrm>
              <a:off x="3980938" y="3575854"/>
              <a:ext cx="35395" cy="30292"/>
            </a:xfrm>
            <a:custGeom>
              <a:rect b="b" l="l" r="r" t="t"/>
              <a:pathLst>
                <a:path extrusionOk="0" h="2137" w="2497">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0"/>
            <p:cNvSpPr/>
            <p:nvPr/>
          </p:nvSpPr>
          <p:spPr>
            <a:xfrm>
              <a:off x="3937716" y="3575854"/>
              <a:ext cx="35395" cy="30292"/>
            </a:xfrm>
            <a:custGeom>
              <a:rect b="b" l="l" r="r" t="t"/>
              <a:pathLst>
                <a:path extrusionOk="0" h="2137" w="2497">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
            <p:cNvSpPr/>
            <p:nvPr/>
          </p:nvSpPr>
          <p:spPr>
            <a:xfrm>
              <a:off x="3937716" y="3619176"/>
              <a:ext cx="35395" cy="30193"/>
            </a:xfrm>
            <a:custGeom>
              <a:rect b="b" l="l" r="r" t="t"/>
              <a:pathLst>
                <a:path extrusionOk="0" h="2130" w="2497">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0"/>
            <p:cNvSpPr/>
            <p:nvPr/>
          </p:nvSpPr>
          <p:spPr>
            <a:xfrm>
              <a:off x="3937716" y="3705494"/>
              <a:ext cx="35395" cy="30249"/>
            </a:xfrm>
            <a:custGeom>
              <a:rect b="b" l="l" r="r" t="t"/>
              <a:pathLst>
                <a:path extrusionOk="0" h="2134" w="2497">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
            <p:cNvSpPr/>
            <p:nvPr/>
          </p:nvSpPr>
          <p:spPr>
            <a:xfrm>
              <a:off x="3937716" y="3662285"/>
              <a:ext cx="35395" cy="30292"/>
            </a:xfrm>
            <a:custGeom>
              <a:rect b="b" l="l" r="r" t="t"/>
              <a:pathLst>
                <a:path extrusionOk="0" h="2137" w="2497">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p:nvPr/>
          </p:nvSpPr>
          <p:spPr>
            <a:xfrm>
              <a:off x="3894621" y="3662285"/>
              <a:ext cx="35282" cy="30292"/>
            </a:xfrm>
            <a:custGeom>
              <a:rect b="b" l="l" r="r" t="t"/>
              <a:pathLst>
                <a:path extrusionOk="0" h="2137" w="2489">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0"/>
            <p:cNvSpPr/>
            <p:nvPr/>
          </p:nvSpPr>
          <p:spPr>
            <a:xfrm>
              <a:off x="3678536" y="2927955"/>
              <a:ext cx="35282" cy="30306"/>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0"/>
            <p:cNvSpPr/>
            <p:nvPr/>
          </p:nvSpPr>
          <p:spPr>
            <a:xfrm>
              <a:off x="3678536" y="2971177"/>
              <a:ext cx="35282" cy="30249"/>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3678536" y="3014386"/>
              <a:ext cx="35282" cy="30249"/>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3678536" y="3057608"/>
              <a:ext cx="35282" cy="30207"/>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3678536" y="3100703"/>
              <a:ext cx="35282" cy="30306"/>
            </a:xfrm>
            <a:custGeom>
              <a:rect b="b" l="l" r="r" t="t"/>
              <a:pathLst>
                <a:path extrusionOk="0" h="2138" w="2489">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3678536" y="3143926"/>
              <a:ext cx="35282" cy="30292"/>
            </a:xfrm>
            <a:custGeom>
              <a:rect b="b" l="l" r="r" t="t"/>
              <a:pathLst>
                <a:path extrusionOk="0" h="2137" w="2489">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3678536" y="3187134"/>
              <a:ext cx="35282" cy="30249"/>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3505787" y="3057608"/>
              <a:ext cx="35282" cy="30207"/>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a:off x="3505787" y="3100703"/>
              <a:ext cx="35282" cy="30306"/>
            </a:xfrm>
            <a:custGeom>
              <a:rect b="b" l="l" r="r" t="t"/>
              <a:pathLst>
                <a:path extrusionOk="0" h="2138" w="2489">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3505787" y="3143926"/>
              <a:ext cx="35282" cy="30292"/>
            </a:xfrm>
            <a:custGeom>
              <a:rect b="b" l="l" r="r" t="t"/>
              <a:pathLst>
                <a:path extrusionOk="0" h="2137" w="2489">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3549010" y="3014386"/>
              <a:ext cx="35267" cy="30249"/>
            </a:xfrm>
            <a:custGeom>
              <a:rect b="b" l="l" r="r" t="t"/>
              <a:pathLst>
                <a:path extrusionOk="0" h="2134" w="2488">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3549010" y="3057608"/>
              <a:ext cx="35267" cy="30207"/>
            </a:xfrm>
            <a:custGeom>
              <a:rect b="b" l="l" r="r" t="t"/>
              <a:pathLst>
                <a:path extrusionOk="0" h="2131" w="2488">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3549010" y="3100703"/>
              <a:ext cx="35267" cy="30306"/>
            </a:xfrm>
            <a:custGeom>
              <a:rect b="b" l="l" r="r" t="t"/>
              <a:pathLst>
                <a:path extrusionOk="0" h="2138" w="2488">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3549010" y="3143926"/>
              <a:ext cx="35267" cy="30292"/>
            </a:xfrm>
            <a:custGeom>
              <a:rect b="b" l="l" r="r" t="t"/>
              <a:pathLst>
                <a:path extrusionOk="0" h="2137" w="2488">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a:off x="3549010" y="3187134"/>
              <a:ext cx="35267" cy="30249"/>
            </a:xfrm>
            <a:custGeom>
              <a:rect b="b" l="l" r="r" t="t"/>
              <a:pathLst>
                <a:path extrusionOk="0" h="2134" w="2488">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a:off x="3592105" y="2927955"/>
              <a:ext cx="35395" cy="30306"/>
            </a:xfrm>
            <a:custGeom>
              <a:rect b="b" l="l" r="r" t="t"/>
              <a:pathLst>
                <a:path extrusionOk="0" h="2138" w="2497">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a:off x="3592105" y="2971177"/>
              <a:ext cx="35395" cy="30249"/>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a:off x="3592105" y="3014386"/>
              <a:ext cx="35395" cy="30249"/>
            </a:xfrm>
            <a:custGeom>
              <a:rect b="b" l="l" r="r" t="t"/>
              <a:pathLst>
                <a:path extrusionOk="0" h="2134" w="2497">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3592105" y="3057608"/>
              <a:ext cx="35395" cy="30207"/>
            </a:xfrm>
            <a:custGeom>
              <a:rect b="b" l="l" r="r" t="t"/>
              <a:pathLst>
                <a:path extrusionOk="0" h="2131" w="2497">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a:off x="3592105" y="3100703"/>
              <a:ext cx="35395" cy="30306"/>
            </a:xfrm>
            <a:custGeom>
              <a:rect b="b" l="l" r="r" t="t"/>
              <a:pathLst>
                <a:path extrusionOk="0" h="2138" w="2497">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a:off x="3592105" y="3143926"/>
              <a:ext cx="35395" cy="30292"/>
            </a:xfrm>
            <a:custGeom>
              <a:rect b="b" l="l" r="r" t="t"/>
              <a:pathLst>
                <a:path extrusionOk="0" h="2137" w="2497">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a:off x="3592105" y="3187134"/>
              <a:ext cx="35395" cy="30249"/>
            </a:xfrm>
            <a:custGeom>
              <a:rect b="b" l="l" r="r" t="t"/>
              <a:pathLst>
                <a:path extrusionOk="0" h="2134" w="2497">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3635328" y="2927955"/>
              <a:ext cx="35395" cy="30306"/>
            </a:xfrm>
            <a:custGeom>
              <a:rect b="b" l="l" r="r" t="t"/>
              <a:pathLst>
                <a:path extrusionOk="0" h="2138" w="2497">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a:off x="3635328" y="2971177"/>
              <a:ext cx="35395" cy="30249"/>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p:nvPr/>
          </p:nvSpPr>
          <p:spPr>
            <a:xfrm>
              <a:off x="3635328" y="3014386"/>
              <a:ext cx="35395" cy="30249"/>
            </a:xfrm>
            <a:custGeom>
              <a:rect b="b" l="l" r="r" t="t"/>
              <a:pathLst>
                <a:path extrusionOk="0" h="2134" w="2497">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0"/>
            <p:cNvSpPr/>
            <p:nvPr/>
          </p:nvSpPr>
          <p:spPr>
            <a:xfrm>
              <a:off x="3635328" y="3057608"/>
              <a:ext cx="35395" cy="30207"/>
            </a:xfrm>
            <a:custGeom>
              <a:rect b="b" l="l" r="r" t="t"/>
              <a:pathLst>
                <a:path extrusionOk="0" h="2131" w="2497">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a:off x="3635328" y="3100703"/>
              <a:ext cx="35395" cy="30306"/>
            </a:xfrm>
            <a:custGeom>
              <a:rect b="b" l="l" r="r" t="t"/>
              <a:pathLst>
                <a:path extrusionOk="0" h="2138" w="2497">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a:off x="3635328" y="3143926"/>
              <a:ext cx="35395" cy="30292"/>
            </a:xfrm>
            <a:custGeom>
              <a:rect b="b" l="l" r="r" t="t"/>
              <a:pathLst>
                <a:path extrusionOk="0" h="2137" w="2497">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0"/>
            <p:cNvSpPr/>
            <p:nvPr/>
          </p:nvSpPr>
          <p:spPr>
            <a:xfrm>
              <a:off x="3635328" y="3187134"/>
              <a:ext cx="35395" cy="30249"/>
            </a:xfrm>
            <a:custGeom>
              <a:rect b="b" l="l" r="r" t="t"/>
              <a:pathLst>
                <a:path extrusionOk="0" h="2134" w="2497">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0"/>
            <p:cNvSpPr/>
            <p:nvPr/>
          </p:nvSpPr>
          <p:spPr>
            <a:xfrm>
              <a:off x="3635328" y="3230357"/>
              <a:ext cx="35395" cy="30207"/>
            </a:xfrm>
            <a:custGeom>
              <a:rect b="b" l="l" r="r" t="t"/>
              <a:pathLst>
                <a:path extrusionOk="0" h="2131" w="2497">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0"/>
            <p:cNvSpPr/>
            <p:nvPr/>
          </p:nvSpPr>
          <p:spPr>
            <a:xfrm>
              <a:off x="3678536" y="3230357"/>
              <a:ext cx="35282" cy="30207"/>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0"/>
            <p:cNvSpPr/>
            <p:nvPr/>
          </p:nvSpPr>
          <p:spPr>
            <a:xfrm>
              <a:off x="3721759" y="2927955"/>
              <a:ext cx="35267" cy="30306"/>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0"/>
            <p:cNvSpPr/>
            <p:nvPr/>
          </p:nvSpPr>
          <p:spPr>
            <a:xfrm>
              <a:off x="3721759" y="2971177"/>
              <a:ext cx="35267" cy="30249"/>
            </a:xfrm>
            <a:custGeom>
              <a:rect b="b" l="l" r="r" t="t"/>
              <a:pathLst>
                <a:path extrusionOk="0" h="2134"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0"/>
            <p:cNvSpPr/>
            <p:nvPr/>
          </p:nvSpPr>
          <p:spPr>
            <a:xfrm>
              <a:off x="3721759" y="3014386"/>
              <a:ext cx="35267" cy="30249"/>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0"/>
            <p:cNvSpPr/>
            <p:nvPr/>
          </p:nvSpPr>
          <p:spPr>
            <a:xfrm>
              <a:off x="3721759" y="3100703"/>
              <a:ext cx="35267" cy="30306"/>
            </a:xfrm>
            <a:custGeom>
              <a:rect b="b" l="l" r="r" t="t"/>
              <a:pathLst>
                <a:path extrusionOk="0" h="2138" w="2488">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0"/>
            <p:cNvSpPr/>
            <p:nvPr/>
          </p:nvSpPr>
          <p:spPr>
            <a:xfrm>
              <a:off x="3721759" y="3143926"/>
              <a:ext cx="35267" cy="30292"/>
            </a:xfrm>
            <a:custGeom>
              <a:rect b="b" l="l" r="r" t="t"/>
              <a:pathLst>
                <a:path extrusionOk="0" h="2137" w="2488">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0"/>
            <p:cNvSpPr/>
            <p:nvPr/>
          </p:nvSpPr>
          <p:spPr>
            <a:xfrm>
              <a:off x="3721759" y="3187134"/>
              <a:ext cx="35267" cy="30249"/>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0"/>
            <p:cNvSpPr/>
            <p:nvPr/>
          </p:nvSpPr>
          <p:spPr>
            <a:xfrm>
              <a:off x="3721759" y="3230357"/>
              <a:ext cx="35267" cy="30207"/>
            </a:xfrm>
            <a:custGeom>
              <a:rect b="b" l="l" r="r" t="t"/>
              <a:pathLst>
                <a:path extrusionOk="0" h="2131" w="2488">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0"/>
            <p:cNvSpPr/>
            <p:nvPr/>
          </p:nvSpPr>
          <p:spPr>
            <a:xfrm>
              <a:off x="3764967" y="2927955"/>
              <a:ext cx="35282" cy="30306"/>
            </a:xfrm>
            <a:custGeom>
              <a:rect b="b" l="l" r="r" t="t"/>
              <a:pathLst>
                <a:path extrusionOk="0" h="2138" w="2489">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0"/>
            <p:cNvSpPr/>
            <p:nvPr/>
          </p:nvSpPr>
          <p:spPr>
            <a:xfrm>
              <a:off x="3764967" y="2971177"/>
              <a:ext cx="35282" cy="30249"/>
            </a:xfrm>
            <a:custGeom>
              <a:rect b="b" l="l" r="r" t="t"/>
              <a:pathLst>
                <a:path extrusionOk="0" h="2134" w="2489">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0"/>
            <p:cNvSpPr/>
            <p:nvPr/>
          </p:nvSpPr>
          <p:spPr>
            <a:xfrm>
              <a:off x="3764967" y="3014386"/>
              <a:ext cx="35282" cy="30249"/>
            </a:xfrm>
            <a:custGeom>
              <a:rect b="b" l="l" r="r" t="t"/>
              <a:pathLst>
                <a:path extrusionOk="0" h="2134" w="2489">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0"/>
            <p:cNvSpPr/>
            <p:nvPr/>
          </p:nvSpPr>
          <p:spPr>
            <a:xfrm>
              <a:off x="3764967" y="3100703"/>
              <a:ext cx="35282" cy="30306"/>
            </a:xfrm>
            <a:custGeom>
              <a:rect b="b" l="l" r="r" t="t"/>
              <a:pathLst>
                <a:path extrusionOk="0" h="2138" w="2489">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0"/>
            <p:cNvSpPr/>
            <p:nvPr/>
          </p:nvSpPr>
          <p:spPr>
            <a:xfrm>
              <a:off x="3764967" y="3143926"/>
              <a:ext cx="35282" cy="30249"/>
            </a:xfrm>
            <a:custGeom>
              <a:rect b="b" l="l" r="r" t="t"/>
              <a:pathLst>
                <a:path extrusionOk="0" h="2134" w="2489">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0"/>
            <p:cNvSpPr/>
            <p:nvPr/>
          </p:nvSpPr>
          <p:spPr>
            <a:xfrm>
              <a:off x="3764967" y="3187134"/>
              <a:ext cx="35282" cy="30249"/>
            </a:xfrm>
            <a:custGeom>
              <a:rect b="b" l="l" r="r" t="t"/>
              <a:pathLst>
                <a:path extrusionOk="0" h="2134" w="2489">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0"/>
            <p:cNvSpPr/>
            <p:nvPr/>
          </p:nvSpPr>
          <p:spPr>
            <a:xfrm>
              <a:off x="3764967" y="3230357"/>
              <a:ext cx="35282" cy="30221"/>
            </a:xfrm>
            <a:custGeom>
              <a:rect b="b" l="l" r="r" t="t"/>
              <a:pathLst>
                <a:path extrusionOk="0" h="2132" w="2489">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0"/>
            <p:cNvSpPr/>
            <p:nvPr/>
          </p:nvSpPr>
          <p:spPr>
            <a:xfrm>
              <a:off x="3764967" y="3273452"/>
              <a:ext cx="35282" cy="30306"/>
            </a:xfrm>
            <a:custGeom>
              <a:rect b="b" l="l" r="r" t="t"/>
              <a:pathLst>
                <a:path extrusionOk="0" h="2138" w="2489">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p:nvPr/>
          </p:nvSpPr>
          <p:spPr>
            <a:xfrm>
              <a:off x="3808190" y="2971177"/>
              <a:ext cx="35282" cy="30249"/>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0"/>
            <p:cNvSpPr/>
            <p:nvPr/>
          </p:nvSpPr>
          <p:spPr>
            <a:xfrm>
              <a:off x="3808190" y="3014386"/>
              <a:ext cx="35282" cy="30249"/>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3808190" y="3100703"/>
              <a:ext cx="35282" cy="30306"/>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a:off x="3808190" y="3143926"/>
              <a:ext cx="35282" cy="30292"/>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0"/>
            <p:cNvSpPr/>
            <p:nvPr/>
          </p:nvSpPr>
          <p:spPr>
            <a:xfrm>
              <a:off x="3808190" y="3187134"/>
              <a:ext cx="35282" cy="30249"/>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0"/>
            <p:cNvSpPr/>
            <p:nvPr/>
          </p:nvSpPr>
          <p:spPr>
            <a:xfrm>
              <a:off x="3808190" y="3230357"/>
              <a:ext cx="35282" cy="30207"/>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0"/>
            <p:cNvSpPr/>
            <p:nvPr/>
          </p:nvSpPr>
          <p:spPr>
            <a:xfrm>
              <a:off x="3808190" y="3273452"/>
              <a:ext cx="35282" cy="30306"/>
            </a:xfrm>
            <a:custGeom>
              <a:rect b="b" l="l" r="r" t="t"/>
              <a:pathLst>
                <a:path extrusionOk="0" h="2138" w="2489">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a:off x="3808190" y="3316675"/>
              <a:ext cx="35282" cy="30292"/>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a:off x="3808190" y="3359883"/>
              <a:ext cx="35282" cy="30249"/>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a:off x="3808190" y="3575854"/>
              <a:ext cx="35395" cy="30292"/>
            </a:xfrm>
            <a:custGeom>
              <a:rect b="b" l="l" r="r" t="t"/>
              <a:pathLst>
                <a:path extrusionOk="0" h="2137" w="2497">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a:off x="3851398" y="3014386"/>
              <a:ext cx="35282" cy="30249"/>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3851398" y="3662285"/>
              <a:ext cx="35282" cy="30292"/>
            </a:xfrm>
            <a:custGeom>
              <a:rect b="b" l="l" r="r" t="t"/>
              <a:pathLst>
                <a:path extrusionOk="0" h="2137" w="2489">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a:off x="3851398" y="3619176"/>
              <a:ext cx="35253" cy="30193"/>
            </a:xfrm>
            <a:custGeom>
              <a:rect b="b" l="l" r="r" t="t"/>
              <a:pathLst>
                <a:path extrusionOk="0" h="2130" w="2487">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a:off x="3851398" y="3575854"/>
              <a:ext cx="35395" cy="30292"/>
            </a:xfrm>
            <a:custGeom>
              <a:rect b="b" l="l" r="r" t="t"/>
              <a:pathLst>
                <a:path extrusionOk="0" h="2137" w="2497">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a:off x="3851398" y="3532632"/>
              <a:ext cx="35282" cy="30306"/>
            </a:xfrm>
            <a:custGeom>
              <a:rect b="b" l="l" r="r" t="t"/>
              <a:pathLst>
                <a:path extrusionOk="0" h="2138" w="2489">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3851398" y="3489423"/>
              <a:ext cx="35282" cy="30292"/>
            </a:xfrm>
            <a:custGeom>
              <a:rect b="b" l="l" r="r" t="t"/>
              <a:pathLst>
                <a:path extrusionOk="0" h="2137" w="2489">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3851398" y="3446314"/>
              <a:ext cx="35253" cy="30193"/>
            </a:xfrm>
            <a:custGeom>
              <a:rect b="b" l="l" r="r" t="t"/>
              <a:pathLst>
                <a:path extrusionOk="0" h="2130" w="2487">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a:off x="3851398" y="3403106"/>
              <a:ext cx="35282" cy="30249"/>
            </a:xfrm>
            <a:custGeom>
              <a:rect b="b" l="l" r="r" t="t"/>
              <a:pathLst>
                <a:path extrusionOk="0" h="2134" w="2489">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a:off x="3851398" y="3359883"/>
              <a:ext cx="35282" cy="30249"/>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3851327" y="3316675"/>
              <a:ext cx="35352" cy="30292"/>
            </a:xfrm>
            <a:custGeom>
              <a:rect b="b" l="l" r="r" t="t"/>
              <a:pathLst>
                <a:path extrusionOk="0" h="2137" w="2494">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3851398" y="3273452"/>
              <a:ext cx="35282" cy="30306"/>
            </a:xfrm>
            <a:custGeom>
              <a:rect b="b" l="l" r="r" t="t"/>
              <a:pathLst>
                <a:path extrusionOk="0" h="2138" w="2489">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0"/>
            <p:cNvSpPr/>
            <p:nvPr/>
          </p:nvSpPr>
          <p:spPr>
            <a:xfrm>
              <a:off x="3851398" y="3230357"/>
              <a:ext cx="35282" cy="30207"/>
            </a:xfrm>
            <a:custGeom>
              <a:rect b="b" l="l" r="r" t="t"/>
              <a:pathLst>
                <a:path extrusionOk="0" h="2131" w="2489">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3851398" y="3187134"/>
              <a:ext cx="35282" cy="30249"/>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a:off x="3851398" y="3143926"/>
              <a:ext cx="35282" cy="30292"/>
            </a:xfrm>
            <a:custGeom>
              <a:rect b="b" l="l" r="r" t="t"/>
              <a:pathLst>
                <a:path extrusionOk="0" h="2137" w="2489">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0"/>
            <p:cNvSpPr/>
            <p:nvPr/>
          </p:nvSpPr>
          <p:spPr>
            <a:xfrm>
              <a:off x="3851398" y="3100703"/>
              <a:ext cx="35282" cy="30306"/>
            </a:xfrm>
            <a:custGeom>
              <a:rect b="b" l="l" r="r" t="t"/>
              <a:pathLst>
                <a:path extrusionOk="0" h="2138" w="2489">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a:off x="3851398" y="3057608"/>
              <a:ext cx="35282" cy="30207"/>
            </a:xfrm>
            <a:custGeom>
              <a:rect b="b" l="l" r="r" t="t"/>
              <a:pathLst>
                <a:path extrusionOk="0" h="2131" w="2489">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p:nvPr/>
          </p:nvSpPr>
          <p:spPr>
            <a:xfrm>
              <a:off x="3808190" y="3057608"/>
              <a:ext cx="35282" cy="30207"/>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0"/>
            <p:cNvSpPr/>
            <p:nvPr/>
          </p:nvSpPr>
          <p:spPr>
            <a:xfrm>
              <a:off x="3764967" y="3057608"/>
              <a:ext cx="35282" cy="30179"/>
            </a:xfrm>
            <a:custGeom>
              <a:rect b="b" l="l" r="r" t="t"/>
              <a:pathLst>
                <a:path extrusionOk="0" h="2129" w="2489">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0"/>
            <p:cNvSpPr/>
            <p:nvPr/>
          </p:nvSpPr>
          <p:spPr>
            <a:xfrm>
              <a:off x="3721759" y="3057608"/>
              <a:ext cx="35267" cy="30207"/>
            </a:xfrm>
            <a:custGeom>
              <a:rect b="b" l="l" r="r" t="t"/>
              <a:pathLst>
                <a:path extrusionOk="0" h="2131" w="2488">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p:nvPr/>
          </p:nvSpPr>
          <p:spPr>
            <a:xfrm>
              <a:off x="4196909" y="3273452"/>
              <a:ext cx="35267" cy="30306"/>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0"/>
            <p:cNvSpPr/>
            <p:nvPr/>
          </p:nvSpPr>
          <p:spPr>
            <a:xfrm>
              <a:off x="4196909" y="3230357"/>
              <a:ext cx="35267" cy="30249"/>
            </a:xfrm>
            <a:custGeom>
              <a:rect b="b" l="l" r="r" t="t"/>
              <a:pathLst>
                <a:path extrusionOk="0" h="2134" w="2488">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a:off x="4196909" y="3187134"/>
              <a:ext cx="35267" cy="30249"/>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4153687" y="3316675"/>
              <a:ext cx="35395" cy="30292"/>
            </a:xfrm>
            <a:custGeom>
              <a:rect b="b" l="l" r="r" t="t"/>
              <a:pathLst>
                <a:path extrusionOk="0" h="2137" w="2497">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a:off x="4153687" y="3273452"/>
              <a:ext cx="35395" cy="30306"/>
            </a:xfrm>
            <a:custGeom>
              <a:rect b="b" l="l" r="r" t="t"/>
              <a:pathLst>
                <a:path extrusionOk="0" h="2138" w="2497">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a:off x="4153687" y="3230357"/>
              <a:ext cx="35395" cy="30207"/>
            </a:xfrm>
            <a:custGeom>
              <a:rect b="b" l="l" r="r" t="t"/>
              <a:pathLst>
                <a:path extrusionOk="0" h="2131" w="2497">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p:nvPr/>
          </p:nvSpPr>
          <p:spPr>
            <a:xfrm>
              <a:off x="4153687" y="3187134"/>
              <a:ext cx="35395" cy="30249"/>
            </a:xfrm>
            <a:custGeom>
              <a:rect b="b" l="l" r="r" t="t"/>
              <a:pathLst>
                <a:path extrusionOk="0" h="2134" w="2497">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0"/>
            <p:cNvSpPr/>
            <p:nvPr/>
          </p:nvSpPr>
          <p:spPr>
            <a:xfrm>
              <a:off x="4153687" y="3143926"/>
              <a:ext cx="35395" cy="30292"/>
            </a:xfrm>
            <a:custGeom>
              <a:rect b="b" l="l" r="r" t="t"/>
              <a:pathLst>
                <a:path extrusionOk="0" h="2137" w="2497">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a:off x="4110464" y="3359883"/>
              <a:ext cx="35395" cy="30249"/>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0"/>
            <p:cNvSpPr/>
            <p:nvPr/>
          </p:nvSpPr>
          <p:spPr>
            <a:xfrm>
              <a:off x="4110464" y="3316675"/>
              <a:ext cx="35395" cy="30292"/>
            </a:xfrm>
            <a:custGeom>
              <a:rect b="b" l="l" r="r" t="t"/>
              <a:pathLst>
                <a:path extrusionOk="0" h="2137" w="2497">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a:off x="4110464" y="3187134"/>
              <a:ext cx="35395" cy="30249"/>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a:off x="4110464" y="3143926"/>
              <a:ext cx="35395" cy="30292"/>
            </a:xfrm>
            <a:custGeom>
              <a:rect b="b" l="l" r="r" t="t"/>
              <a:pathLst>
                <a:path extrusionOk="0" h="2137" w="2497">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a:off x="4110464" y="3100703"/>
              <a:ext cx="35395" cy="30306"/>
            </a:xfrm>
            <a:custGeom>
              <a:rect b="b" l="l" r="r" t="t"/>
              <a:pathLst>
                <a:path extrusionOk="0" h="2138" w="2497">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a:off x="4067369" y="3575854"/>
              <a:ext cx="35395" cy="30292"/>
            </a:xfrm>
            <a:custGeom>
              <a:rect b="b" l="l" r="r" t="t"/>
              <a:pathLst>
                <a:path extrusionOk="0" h="2137" w="2497">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4067369" y="3532632"/>
              <a:ext cx="35282" cy="30306"/>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0"/>
            <p:cNvSpPr/>
            <p:nvPr/>
          </p:nvSpPr>
          <p:spPr>
            <a:xfrm>
              <a:off x="4067369" y="3489423"/>
              <a:ext cx="35282" cy="30292"/>
            </a:xfrm>
            <a:custGeom>
              <a:rect b="b" l="l" r="r" t="t"/>
              <a:pathLst>
                <a:path extrusionOk="0" h="2137" w="2489">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0"/>
            <p:cNvSpPr/>
            <p:nvPr/>
          </p:nvSpPr>
          <p:spPr>
            <a:xfrm>
              <a:off x="4067369" y="3446314"/>
              <a:ext cx="35282" cy="30193"/>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4067369" y="3403106"/>
              <a:ext cx="35282" cy="30249"/>
            </a:xfrm>
            <a:custGeom>
              <a:rect b="b" l="l" r="r" t="t"/>
              <a:pathLst>
                <a:path extrusionOk="0" h="2134" w="2489">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0"/>
            <p:cNvSpPr/>
            <p:nvPr/>
          </p:nvSpPr>
          <p:spPr>
            <a:xfrm>
              <a:off x="4067369" y="3359883"/>
              <a:ext cx="35282" cy="30249"/>
            </a:xfrm>
            <a:custGeom>
              <a:rect b="b" l="l" r="r" t="t"/>
              <a:pathLst>
                <a:path extrusionOk="0" h="2134" w="2489">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0"/>
            <p:cNvSpPr/>
            <p:nvPr/>
          </p:nvSpPr>
          <p:spPr>
            <a:xfrm>
              <a:off x="4067369" y="3100703"/>
              <a:ext cx="35282" cy="30306"/>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4067369" y="3057608"/>
              <a:ext cx="35282" cy="30207"/>
            </a:xfrm>
            <a:custGeom>
              <a:rect b="b" l="l" r="r" t="t"/>
              <a:pathLst>
                <a:path extrusionOk="0" h="2131" w="2489">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a:off x="4024161" y="3619176"/>
              <a:ext cx="35267" cy="30193"/>
            </a:xfrm>
            <a:custGeom>
              <a:rect b="b" l="l" r="r" t="t"/>
              <a:pathLst>
                <a:path extrusionOk="0" h="2130" w="2488">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0"/>
            <p:cNvSpPr/>
            <p:nvPr/>
          </p:nvSpPr>
          <p:spPr>
            <a:xfrm>
              <a:off x="4024161" y="3575854"/>
              <a:ext cx="35381" cy="30292"/>
            </a:xfrm>
            <a:custGeom>
              <a:rect b="b" l="l" r="r" t="t"/>
              <a:pathLst>
                <a:path extrusionOk="0" h="2137" w="2496">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p:nvPr/>
          </p:nvSpPr>
          <p:spPr>
            <a:xfrm>
              <a:off x="4024161" y="3057608"/>
              <a:ext cx="35267" cy="30207"/>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a:off x="4024161" y="3014386"/>
              <a:ext cx="35267" cy="30249"/>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3980938" y="3748716"/>
              <a:ext cx="35395" cy="30249"/>
            </a:xfrm>
            <a:custGeom>
              <a:rect b="b" l="l" r="r" t="t"/>
              <a:pathLst>
                <a:path extrusionOk="0" h="2134" w="2497">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3980938" y="3705494"/>
              <a:ext cx="35395" cy="30249"/>
            </a:xfrm>
            <a:custGeom>
              <a:rect b="b" l="l" r="r" t="t"/>
              <a:pathLst>
                <a:path extrusionOk="0" h="2134" w="2497">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a:off x="3980938" y="3662285"/>
              <a:ext cx="35395" cy="30292"/>
            </a:xfrm>
            <a:custGeom>
              <a:rect b="b" l="l" r="r" t="t"/>
              <a:pathLst>
                <a:path extrusionOk="0" h="2137" w="2497">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a:off x="3980938" y="3619176"/>
              <a:ext cx="35395" cy="30193"/>
            </a:xfrm>
            <a:custGeom>
              <a:rect b="b" l="l" r="r" t="t"/>
              <a:pathLst>
                <a:path extrusionOk="0" h="2130" w="2497">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
            <p:cNvSpPr/>
            <p:nvPr/>
          </p:nvSpPr>
          <p:spPr>
            <a:xfrm>
              <a:off x="3980938" y="2971177"/>
              <a:ext cx="35395" cy="30249"/>
            </a:xfrm>
            <a:custGeom>
              <a:rect b="b" l="l" r="r" t="t"/>
              <a:pathLst>
                <a:path extrusionOk="0" h="2134"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0"/>
            <p:cNvSpPr/>
            <p:nvPr/>
          </p:nvSpPr>
          <p:spPr>
            <a:xfrm>
              <a:off x="3937716" y="3748716"/>
              <a:ext cx="35395" cy="30249"/>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a:off x="3937716" y="2971177"/>
              <a:ext cx="35395" cy="30249"/>
            </a:xfrm>
            <a:custGeom>
              <a:rect b="b" l="l" r="r" t="t"/>
              <a:pathLst>
                <a:path extrusionOk="0" h="2134"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p:nvPr/>
          </p:nvSpPr>
          <p:spPr>
            <a:xfrm>
              <a:off x="3937716" y="2927955"/>
              <a:ext cx="35395" cy="30306"/>
            </a:xfrm>
            <a:custGeom>
              <a:rect b="b" l="l" r="r" t="t"/>
              <a:pathLst>
                <a:path extrusionOk="0" h="2138" w="2497">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p:nvPr/>
          </p:nvSpPr>
          <p:spPr>
            <a:xfrm>
              <a:off x="3894621" y="3748716"/>
              <a:ext cx="35282" cy="30249"/>
            </a:xfrm>
            <a:custGeom>
              <a:rect b="b" l="l" r="r" t="t"/>
              <a:pathLst>
                <a:path extrusionOk="0" h="2134" w="2489">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
            <p:cNvSpPr/>
            <p:nvPr/>
          </p:nvSpPr>
          <p:spPr>
            <a:xfrm>
              <a:off x="3894621" y="2971177"/>
              <a:ext cx="35282" cy="30249"/>
            </a:xfrm>
            <a:custGeom>
              <a:rect b="b" l="l" r="r" t="t"/>
              <a:pathLst>
                <a:path extrusionOk="0" h="2134"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0"/>
            <p:cNvSpPr/>
            <p:nvPr/>
          </p:nvSpPr>
          <p:spPr>
            <a:xfrm>
              <a:off x="3894621" y="2927955"/>
              <a:ext cx="35282" cy="30306"/>
            </a:xfrm>
            <a:custGeom>
              <a:rect b="b" l="l" r="r" t="t"/>
              <a:pathLst>
                <a:path extrusionOk="0" h="2138" w="2489">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a:off x="3851398" y="3748716"/>
              <a:ext cx="35282" cy="30249"/>
            </a:xfrm>
            <a:custGeom>
              <a:rect b="b" l="l" r="r" t="t"/>
              <a:pathLst>
                <a:path extrusionOk="0" h="2134" w="2489">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0"/>
            <p:cNvSpPr/>
            <p:nvPr/>
          </p:nvSpPr>
          <p:spPr>
            <a:xfrm>
              <a:off x="3851398" y="3705494"/>
              <a:ext cx="35282" cy="30249"/>
            </a:xfrm>
            <a:custGeom>
              <a:rect b="b" l="l" r="r" t="t"/>
              <a:pathLst>
                <a:path extrusionOk="0" h="2134" w="2489">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a:off x="3851398" y="2971177"/>
              <a:ext cx="35282" cy="30249"/>
            </a:xfrm>
            <a:custGeom>
              <a:rect b="b" l="l" r="r" t="t"/>
              <a:pathLst>
                <a:path extrusionOk="0" h="2134"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0"/>
            <p:cNvSpPr/>
            <p:nvPr/>
          </p:nvSpPr>
          <p:spPr>
            <a:xfrm>
              <a:off x="3851398" y="2927955"/>
              <a:ext cx="35282" cy="30306"/>
            </a:xfrm>
            <a:custGeom>
              <a:rect b="b" l="l" r="r" t="t"/>
              <a:pathLst>
                <a:path extrusionOk="0" h="2138" w="2489">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a:off x="3808190" y="3705494"/>
              <a:ext cx="35282" cy="30249"/>
            </a:xfrm>
            <a:custGeom>
              <a:rect b="b" l="l" r="r" t="t"/>
              <a:pathLst>
                <a:path extrusionOk="0" h="2134" w="2489">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0"/>
            <p:cNvSpPr/>
            <p:nvPr/>
          </p:nvSpPr>
          <p:spPr>
            <a:xfrm>
              <a:off x="3808190" y="3662285"/>
              <a:ext cx="35282" cy="30292"/>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a:off x="3808190" y="3619176"/>
              <a:ext cx="35282" cy="30193"/>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3808190" y="3532632"/>
              <a:ext cx="35282" cy="30306"/>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0"/>
            <p:cNvSpPr/>
            <p:nvPr/>
          </p:nvSpPr>
          <p:spPr>
            <a:xfrm>
              <a:off x="3808190" y="3489423"/>
              <a:ext cx="35282" cy="30292"/>
            </a:xfrm>
            <a:custGeom>
              <a:rect b="b" l="l" r="r" t="t"/>
              <a:pathLst>
                <a:path extrusionOk="0" h="2137" w="2489">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a:off x="3808190" y="3446314"/>
              <a:ext cx="35282" cy="30193"/>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a:off x="3808190" y="3403106"/>
              <a:ext cx="35282" cy="30249"/>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3808190" y="2927955"/>
              <a:ext cx="35282" cy="30306"/>
            </a:xfrm>
            <a:custGeom>
              <a:rect b="b" l="l" r="r" t="t"/>
              <a:pathLst>
                <a:path extrusionOk="0" h="2138" w="2489">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0"/>
            <p:cNvSpPr/>
            <p:nvPr/>
          </p:nvSpPr>
          <p:spPr>
            <a:xfrm>
              <a:off x="3764967" y="3575854"/>
              <a:ext cx="35282" cy="30292"/>
            </a:xfrm>
            <a:custGeom>
              <a:rect b="b" l="l" r="r" t="t"/>
              <a:pathLst>
                <a:path extrusionOk="0" h="2137" w="2489">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0"/>
            <p:cNvSpPr/>
            <p:nvPr/>
          </p:nvSpPr>
          <p:spPr>
            <a:xfrm>
              <a:off x="3764967" y="3532632"/>
              <a:ext cx="35282" cy="30306"/>
            </a:xfrm>
            <a:custGeom>
              <a:rect b="b" l="l" r="r" t="t"/>
              <a:pathLst>
                <a:path extrusionOk="0" h="2138" w="2489">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0"/>
            <p:cNvSpPr/>
            <p:nvPr/>
          </p:nvSpPr>
          <p:spPr>
            <a:xfrm>
              <a:off x="3764967" y="3403106"/>
              <a:ext cx="35282" cy="30249"/>
            </a:xfrm>
            <a:custGeom>
              <a:rect b="b" l="l" r="r" t="t"/>
              <a:pathLst>
                <a:path extrusionOk="0" h="2134" w="2489">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0"/>
            <p:cNvSpPr/>
            <p:nvPr/>
          </p:nvSpPr>
          <p:spPr>
            <a:xfrm>
              <a:off x="3764967" y="3359883"/>
              <a:ext cx="35282" cy="30249"/>
            </a:xfrm>
            <a:custGeom>
              <a:rect b="b" l="l" r="r" t="t"/>
              <a:pathLst>
                <a:path extrusionOk="0" h="2134" w="2489">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0"/>
            <p:cNvSpPr/>
            <p:nvPr/>
          </p:nvSpPr>
          <p:spPr>
            <a:xfrm>
              <a:off x="3764896" y="3316675"/>
              <a:ext cx="35352" cy="30292"/>
            </a:xfrm>
            <a:custGeom>
              <a:rect b="b" l="l" r="r" t="t"/>
              <a:pathLst>
                <a:path extrusionOk="0" h="2137" w="2494">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0"/>
            <p:cNvSpPr/>
            <p:nvPr/>
          </p:nvSpPr>
          <p:spPr>
            <a:xfrm>
              <a:off x="3764967" y="2884746"/>
              <a:ext cx="35282" cy="30292"/>
            </a:xfrm>
            <a:custGeom>
              <a:rect b="b" l="l" r="r" t="t"/>
              <a:pathLst>
                <a:path extrusionOk="0" h="2137" w="2489">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a:off x="3721674" y="3316675"/>
              <a:ext cx="35352" cy="30292"/>
            </a:xfrm>
            <a:custGeom>
              <a:rect b="b" l="l" r="r" t="t"/>
              <a:pathLst>
                <a:path extrusionOk="0" h="2137" w="2494">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0"/>
            <p:cNvSpPr/>
            <p:nvPr/>
          </p:nvSpPr>
          <p:spPr>
            <a:xfrm>
              <a:off x="3721759" y="3273452"/>
              <a:ext cx="35267" cy="30306"/>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0"/>
            <p:cNvSpPr/>
            <p:nvPr/>
          </p:nvSpPr>
          <p:spPr>
            <a:xfrm>
              <a:off x="3721759" y="2884746"/>
              <a:ext cx="35267" cy="30292"/>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0"/>
            <p:cNvSpPr/>
            <p:nvPr/>
          </p:nvSpPr>
          <p:spPr>
            <a:xfrm>
              <a:off x="3678536" y="3273452"/>
              <a:ext cx="35282" cy="30306"/>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a:off x="3678536" y="2884746"/>
              <a:ext cx="35282" cy="30292"/>
            </a:xfrm>
            <a:custGeom>
              <a:rect b="b" l="l" r="r" t="t"/>
              <a:pathLst>
                <a:path extrusionOk="0" h="2137" w="2489">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a:off x="3678536" y="2841637"/>
              <a:ext cx="35282" cy="30221"/>
            </a:xfrm>
            <a:custGeom>
              <a:rect b="b" l="l" r="r" t="t"/>
              <a:pathLst>
                <a:path extrusionOk="0" h="2132" w="2489">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0"/>
            <p:cNvSpPr/>
            <p:nvPr/>
          </p:nvSpPr>
          <p:spPr>
            <a:xfrm>
              <a:off x="3635328" y="3273452"/>
              <a:ext cx="35395" cy="30306"/>
            </a:xfrm>
            <a:custGeom>
              <a:rect b="b" l="l" r="r" t="t"/>
              <a:pathLst>
                <a:path extrusionOk="0" h="2138" w="2497">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0"/>
            <p:cNvSpPr/>
            <p:nvPr/>
          </p:nvSpPr>
          <p:spPr>
            <a:xfrm>
              <a:off x="3635328" y="2884746"/>
              <a:ext cx="35395" cy="30292"/>
            </a:xfrm>
            <a:custGeom>
              <a:rect b="b" l="l" r="r" t="t"/>
              <a:pathLst>
                <a:path extrusionOk="0" h="2137" w="2497">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0"/>
            <p:cNvSpPr/>
            <p:nvPr/>
          </p:nvSpPr>
          <p:spPr>
            <a:xfrm>
              <a:off x="3635328" y="2841637"/>
              <a:ext cx="35395" cy="30221"/>
            </a:xfrm>
            <a:custGeom>
              <a:rect b="b" l="l" r="r" t="t"/>
              <a:pathLst>
                <a:path extrusionOk="0" h="2132" w="2497">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0"/>
            <p:cNvSpPr/>
            <p:nvPr/>
          </p:nvSpPr>
          <p:spPr>
            <a:xfrm>
              <a:off x="3592105" y="3273452"/>
              <a:ext cx="35395" cy="30306"/>
            </a:xfrm>
            <a:custGeom>
              <a:rect b="b" l="l" r="r" t="t"/>
              <a:pathLst>
                <a:path extrusionOk="0" h="2138" w="2497">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0"/>
            <p:cNvSpPr/>
            <p:nvPr/>
          </p:nvSpPr>
          <p:spPr>
            <a:xfrm>
              <a:off x="3592105" y="3230357"/>
              <a:ext cx="35395" cy="30207"/>
            </a:xfrm>
            <a:custGeom>
              <a:rect b="b" l="l" r="r" t="t"/>
              <a:pathLst>
                <a:path extrusionOk="0" h="2131" w="2497">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0"/>
            <p:cNvSpPr/>
            <p:nvPr/>
          </p:nvSpPr>
          <p:spPr>
            <a:xfrm>
              <a:off x="3592105" y="2884746"/>
              <a:ext cx="35395" cy="30292"/>
            </a:xfrm>
            <a:custGeom>
              <a:rect b="b" l="l" r="r" t="t"/>
              <a:pathLst>
                <a:path extrusionOk="0" h="2137" w="2497">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0"/>
            <p:cNvSpPr/>
            <p:nvPr/>
          </p:nvSpPr>
          <p:spPr>
            <a:xfrm>
              <a:off x="3592105" y="2841637"/>
              <a:ext cx="35395" cy="30221"/>
            </a:xfrm>
            <a:custGeom>
              <a:rect b="b" l="l" r="r" t="t"/>
              <a:pathLst>
                <a:path extrusionOk="0" h="2132" w="2497">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0"/>
            <p:cNvSpPr/>
            <p:nvPr/>
          </p:nvSpPr>
          <p:spPr>
            <a:xfrm>
              <a:off x="3549010" y="3230357"/>
              <a:ext cx="35267" cy="30207"/>
            </a:xfrm>
            <a:custGeom>
              <a:rect b="b" l="l" r="r" t="t"/>
              <a:pathLst>
                <a:path extrusionOk="0" h="2131" w="2488">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0"/>
            <p:cNvSpPr/>
            <p:nvPr/>
          </p:nvSpPr>
          <p:spPr>
            <a:xfrm>
              <a:off x="3549010" y="2971177"/>
              <a:ext cx="35267" cy="30249"/>
            </a:xfrm>
            <a:custGeom>
              <a:rect b="b" l="l" r="r" t="t"/>
              <a:pathLst>
                <a:path extrusionOk="0" h="2134"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a:off x="3549010" y="2927955"/>
              <a:ext cx="35267" cy="30306"/>
            </a:xfrm>
            <a:custGeom>
              <a:rect b="b" l="l" r="r" t="t"/>
              <a:pathLst>
                <a:path extrusionOk="0" h="2138" w="2488">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0"/>
            <p:cNvSpPr/>
            <p:nvPr/>
          </p:nvSpPr>
          <p:spPr>
            <a:xfrm>
              <a:off x="3549010" y="2884746"/>
              <a:ext cx="35267" cy="30292"/>
            </a:xfrm>
            <a:custGeom>
              <a:rect b="b" l="l" r="r" t="t"/>
              <a:pathLst>
                <a:path extrusionOk="0" h="2137" w="2488">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0"/>
            <p:cNvSpPr/>
            <p:nvPr/>
          </p:nvSpPr>
          <p:spPr>
            <a:xfrm>
              <a:off x="3505787" y="3230357"/>
              <a:ext cx="35282" cy="30207"/>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0"/>
            <p:cNvSpPr/>
            <p:nvPr/>
          </p:nvSpPr>
          <p:spPr>
            <a:xfrm>
              <a:off x="3505787" y="3187134"/>
              <a:ext cx="35282" cy="30249"/>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p:cNvSpPr/>
            <p:nvPr/>
          </p:nvSpPr>
          <p:spPr>
            <a:xfrm>
              <a:off x="3505787" y="3014386"/>
              <a:ext cx="35282" cy="30249"/>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0"/>
            <p:cNvSpPr/>
            <p:nvPr/>
          </p:nvSpPr>
          <p:spPr>
            <a:xfrm>
              <a:off x="3505787" y="2971177"/>
              <a:ext cx="35282" cy="30249"/>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a:off x="3462579" y="3187134"/>
              <a:ext cx="35267" cy="30249"/>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
            <p:cNvSpPr/>
            <p:nvPr/>
          </p:nvSpPr>
          <p:spPr>
            <a:xfrm>
              <a:off x="3462579" y="3143926"/>
              <a:ext cx="35267" cy="30292"/>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0"/>
            <p:cNvSpPr/>
            <p:nvPr/>
          </p:nvSpPr>
          <p:spPr>
            <a:xfrm>
              <a:off x="3462579" y="3100703"/>
              <a:ext cx="35267" cy="30306"/>
            </a:xfrm>
            <a:custGeom>
              <a:rect b="b" l="l" r="r" t="t"/>
              <a:pathLst>
                <a:path extrusionOk="0" h="2138" w="2488">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0"/>
            <p:cNvSpPr/>
            <p:nvPr/>
          </p:nvSpPr>
          <p:spPr>
            <a:xfrm>
              <a:off x="3462579" y="3057608"/>
              <a:ext cx="35267" cy="30207"/>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a:off x="3462579" y="3014386"/>
              <a:ext cx="35267" cy="30249"/>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a:off x="4024161" y="3100703"/>
              <a:ext cx="35267" cy="30306"/>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0"/>
            <p:cNvSpPr/>
            <p:nvPr/>
          </p:nvSpPr>
          <p:spPr>
            <a:xfrm>
              <a:off x="3419356" y="2064099"/>
              <a:ext cx="35395" cy="30249"/>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0"/>
            <p:cNvSpPr/>
            <p:nvPr/>
          </p:nvSpPr>
          <p:spPr>
            <a:xfrm>
              <a:off x="3376261" y="2064099"/>
              <a:ext cx="35267" cy="3024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0"/>
            <p:cNvSpPr/>
            <p:nvPr/>
          </p:nvSpPr>
          <p:spPr>
            <a:xfrm>
              <a:off x="4110464" y="2366373"/>
              <a:ext cx="35395" cy="30306"/>
            </a:xfrm>
            <a:custGeom>
              <a:rect b="b" l="l" r="r" t="t"/>
              <a:pathLst>
                <a:path extrusionOk="0" h="2138" w="2497">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0"/>
            <p:cNvSpPr/>
            <p:nvPr/>
          </p:nvSpPr>
          <p:spPr>
            <a:xfrm>
              <a:off x="4110464" y="2409596"/>
              <a:ext cx="35395" cy="30249"/>
            </a:xfrm>
            <a:custGeom>
              <a:rect b="b" l="l" r="r" t="t"/>
              <a:pathLst>
                <a:path extrusionOk="0" h="2134" w="2497">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0"/>
            <p:cNvSpPr/>
            <p:nvPr/>
          </p:nvSpPr>
          <p:spPr>
            <a:xfrm>
              <a:off x="4110464" y="2452818"/>
              <a:ext cx="35395" cy="3023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0"/>
            <p:cNvSpPr/>
            <p:nvPr/>
          </p:nvSpPr>
          <p:spPr>
            <a:xfrm>
              <a:off x="4110464" y="2496027"/>
              <a:ext cx="35395" cy="30249"/>
            </a:xfrm>
            <a:custGeom>
              <a:rect b="b" l="l" r="r" t="t"/>
              <a:pathLst>
                <a:path extrusionOk="0" h="2134" w="2497">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0"/>
            <p:cNvSpPr/>
            <p:nvPr/>
          </p:nvSpPr>
          <p:spPr>
            <a:xfrm>
              <a:off x="4110464" y="2539122"/>
              <a:ext cx="35395" cy="30306"/>
            </a:xfrm>
            <a:custGeom>
              <a:rect b="b" l="l" r="r" t="t"/>
              <a:pathLst>
                <a:path extrusionOk="0" h="2138" w="2497">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0"/>
            <p:cNvSpPr/>
            <p:nvPr/>
          </p:nvSpPr>
          <p:spPr>
            <a:xfrm>
              <a:off x="4110464" y="2582344"/>
              <a:ext cx="35395" cy="30306"/>
            </a:xfrm>
            <a:custGeom>
              <a:rect b="b" l="l" r="r" t="t"/>
              <a:pathLst>
                <a:path extrusionOk="0" h="2138" w="2497">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0"/>
            <p:cNvSpPr/>
            <p:nvPr/>
          </p:nvSpPr>
          <p:spPr>
            <a:xfrm>
              <a:off x="4110464" y="2625567"/>
              <a:ext cx="35395" cy="3023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0"/>
            <p:cNvSpPr/>
            <p:nvPr/>
          </p:nvSpPr>
          <p:spPr>
            <a:xfrm>
              <a:off x="3894621" y="2496027"/>
              <a:ext cx="35282" cy="30249"/>
            </a:xfrm>
            <a:custGeom>
              <a:rect b="b" l="l" r="r" t="t"/>
              <a:pathLst>
                <a:path extrusionOk="0" h="2134" w="2489">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0"/>
            <p:cNvSpPr/>
            <p:nvPr/>
          </p:nvSpPr>
          <p:spPr>
            <a:xfrm>
              <a:off x="3894621" y="2539122"/>
              <a:ext cx="35282" cy="30306"/>
            </a:xfrm>
            <a:custGeom>
              <a:rect b="b" l="l" r="r" t="t"/>
              <a:pathLst>
                <a:path extrusionOk="0" h="2138" w="2489">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0"/>
            <p:cNvSpPr/>
            <p:nvPr/>
          </p:nvSpPr>
          <p:spPr>
            <a:xfrm>
              <a:off x="3721759" y="2539122"/>
              <a:ext cx="35267" cy="30306"/>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0"/>
            <p:cNvSpPr/>
            <p:nvPr/>
          </p:nvSpPr>
          <p:spPr>
            <a:xfrm>
              <a:off x="3764967" y="2582344"/>
              <a:ext cx="35282" cy="30306"/>
            </a:xfrm>
            <a:custGeom>
              <a:rect b="b" l="l" r="r" t="t"/>
              <a:pathLst>
                <a:path extrusionOk="0" h="2138" w="2489">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0"/>
            <p:cNvSpPr/>
            <p:nvPr/>
          </p:nvSpPr>
          <p:spPr>
            <a:xfrm>
              <a:off x="3764967" y="2539122"/>
              <a:ext cx="35282" cy="30306"/>
            </a:xfrm>
            <a:custGeom>
              <a:rect b="b" l="l" r="r" t="t"/>
              <a:pathLst>
                <a:path extrusionOk="0" h="2138" w="2489">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0"/>
            <p:cNvSpPr/>
            <p:nvPr/>
          </p:nvSpPr>
          <p:spPr>
            <a:xfrm>
              <a:off x="3808190" y="2539122"/>
              <a:ext cx="35282" cy="30306"/>
            </a:xfrm>
            <a:custGeom>
              <a:rect b="b" l="l" r="r" t="t"/>
              <a:pathLst>
                <a:path extrusionOk="0" h="2138" w="2489">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0"/>
            <p:cNvSpPr/>
            <p:nvPr/>
          </p:nvSpPr>
          <p:spPr>
            <a:xfrm>
              <a:off x="3851398" y="2539122"/>
              <a:ext cx="35282" cy="30306"/>
            </a:xfrm>
            <a:custGeom>
              <a:rect b="b" l="l" r="r" t="t"/>
              <a:pathLst>
                <a:path extrusionOk="0" h="2138" w="2489">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0"/>
            <p:cNvSpPr/>
            <p:nvPr/>
          </p:nvSpPr>
          <p:spPr>
            <a:xfrm>
              <a:off x="3851398" y="2582344"/>
              <a:ext cx="35282" cy="30306"/>
            </a:xfrm>
            <a:custGeom>
              <a:rect b="b" l="l" r="r" t="t"/>
              <a:pathLst>
                <a:path extrusionOk="0" h="2138" w="2489">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0"/>
            <p:cNvSpPr/>
            <p:nvPr/>
          </p:nvSpPr>
          <p:spPr>
            <a:xfrm>
              <a:off x="3894621" y="2582344"/>
              <a:ext cx="35282" cy="30306"/>
            </a:xfrm>
            <a:custGeom>
              <a:rect b="b" l="l" r="r" t="t"/>
              <a:pathLst>
                <a:path extrusionOk="0" h="2138" w="2489">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0"/>
            <p:cNvSpPr/>
            <p:nvPr/>
          </p:nvSpPr>
          <p:spPr>
            <a:xfrm>
              <a:off x="3894621" y="2625567"/>
              <a:ext cx="35282" cy="30235"/>
            </a:xfrm>
            <a:custGeom>
              <a:rect b="b" l="l" r="r" t="t"/>
              <a:pathLst>
                <a:path extrusionOk="0" h="2133"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0"/>
            <p:cNvSpPr/>
            <p:nvPr/>
          </p:nvSpPr>
          <p:spPr>
            <a:xfrm>
              <a:off x="3937716" y="2496027"/>
              <a:ext cx="35395" cy="30207"/>
            </a:xfrm>
            <a:custGeom>
              <a:rect b="b" l="l" r="r" t="t"/>
              <a:pathLst>
                <a:path extrusionOk="0" h="2131" w="2497">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0"/>
            <p:cNvSpPr/>
            <p:nvPr/>
          </p:nvSpPr>
          <p:spPr>
            <a:xfrm>
              <a:off x="3937716" y="2539122"/>
              <a:ext cx="35395" cy="30306"/>
            </a:xfrm>
            <a:custGeom>
              <a:rect b="b" l="l" r="r" t="t"/>
              <a:pathLst>
                <a:path extrusionOk="0" h="2138" w="2497">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0"/>
            <p:cNvSpPr/>
            <p:nvPr/>
          </p:nvSpPr>
          <p:spPr>
            <a:xfrm>
              <a:off x="3937716" y="2582344"/>
              <a:ext cx="35395" cy="30306"/>
            </a:xfrm>
            <a:custGeom>
              <a:rect b="b" l="l" r="r" t="t"/>
              <a:pathLst>
                <a:path extrusionOk="0" h="2138" w="2497">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0"/>
            <p:cNvSpPr/>
            <p:nvPr/>
          </p:nvSpPr>
          <p:spPr>
            <a:xfrm>
              <a:off x="3937716" y="2625567"/>
              <a:ext cx="35395" cy="3023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0"/>
            <p:cNvSpPr/>
            <p:nvPr/>
          </p:nvSpPr>
          <p:spPr>
            <a:xfrm>
              <a:off x="3980938" y="2409596"/>
              <a:ext cx="35395" cy="30249"/>
            </a:xfrm>
            <a:custGeom>
              <a:rect b="b" l="l" r="r" t="t"/>
              <a:pathLst>
                <a:path extrusionOk="0" h="2134" w="2497">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0"/>
            <p:cNvSpPr/>
            <p:nvPr/>
          </p:nvSpPr>
          <p:spPr>
            <a:xfrm>
              <a:off x="3980938" y="2452818"/>
              <a:ext cx="35395" cy="30235"/>
            </a:xfrm>
            <a:custGeom>
              <a:rect b="b" l="l" r="r" t="t"/>
              <a:pathLst>
                <a:path extrusionOk="0" h="2133"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0"/>
            <p:cNvSpPr/>
            <p:nvPr/>
          </p:nvSpPr>
          <p:spPr>
            <a:xfrm>
              <a:off x="3980938" y="2496027"/>
              <a:ext cx="35395" cy="30249"/>
            </a:xfrm>
            <a:custGeom>
              <a:rect b="b" l="l" r="r" t="t"/>
              <a:pathLst>
                <a:path extrusionOk="0" h="2134" w="2497">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0"/>
            <p:cNvSpPr/>
            <p:nvPr/>
          </p:nvSpPr>
          <p:spPr>
            <a:xfrm>
              <a:off x="3980938" y="2539122"/>
              <a:ext cx="35395" cy="30306"/>
            </a:xfrm>
            <a:custGeom>
              <a:rect b="b" l="l" r="r" t="t"/>
              <a:pathLst>
                <a:path extrusionOk="0" h="2138" w="2497">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0"/>
            <p:cNvSpPr/>
            <p:nvPr/>
          </p:nvSpPr>
          <p:spPr>
            <a:xfrm>
              <a:off x="3980938" y="2582344"/>
              <a:ext cx="35395" cy="30306"/>
            </a:xfrm>
            <a:custGeom>
              <a:rect b="b" l="l" r="r" t="t"/>
              <a:pathLst>
                <a:path extrusionOk="0" h="2138" w="2497">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0"/>
            <p:cNvSpPr/>
            <p:nvPr/>
          </p:nvSpPr>
          <p:spPr>
            <a:xfrm>
              <a:off x="3980938" y="2625567"/>
              <a:ext cx="35395" cy="30235"/>
            </a:xfrm>
            <a:custGeom>
              <a:rect b="b" l="l" r="r" t="t"/>
              <a:pathLst>
                <a:path extrusionOk="0" h="2133"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0"/>
            <p:cNvSpPr/>
            <p:nvPr/>
          </p:nvSpPr>
          <p:spPr>
            <a:xfrm>
              <a:off x="4024161" y="2409596"/>
              <a:ext cx="35267" cy="302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0"/>
            <p:cNvSpPr/>
            <p:nvPr/>
          </p:nvSpPr>
          <p:spPr>
            <a:xfrm>
              <a:off x="4024161" y="2452818"/>
              <a:ext cx="35267" cy="3023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0"/>
            <p:cNvSpPr/>
            <p:nvPr/>
          </p:nvSpPr>
          <p:spPr>
            <a:xfrm>
              <a:off x="4024161" y="2496027"/>
              <a:ext cx="35267" cy="30207"/>
            </a:xfrm>
            <a:custGeom>
              <a:rect b="b" l="l" r="r" t="t"/>
              <a:pathLst>
                <a:path extrusionOk="0" h="2131" w="2488">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a:off x="4024161" y="2539122"/>
              <a:ext cx="35267" cy="30306"/>
            </a:xfrm>
            <a:custGeom>
              <a:rect b="b" l="l" r="r" t="t"/>
              <a:pathLst>
                <a:path extrusionOk="0" h="2138" w="2488">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0"/>
            <p:cNvSpPr/>
            <p:nvPr/>
          </p:nvSpPr>
          <p:spPr>
            <a:xfrm>
              <a:off x="4024161" y="2582344"/>
              <a:ext cx="35267" cy="30306"/>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0"/>
            <p:cNvSpPr/>
            <p:nvPr/>
          </p:nvSpPr>
          <p:spPr>
            <a:xfrm>
              <a:off x="4024161" y="2625567"/>
              <a:ext cx="35267" cy="3023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0"/>
            <p:cNvSpPr/>
            <p:nvPr/>
          </p:nvSpPr>
          <p:spPr>
            <a:xfrm>
              <a:off x="4024161" y="2668775"/>
              <a:ext cx="35267" cy="30249"/>
            </a:xfrm>
            <a:custGeom>
              <a:rect b="b" l="l" r="r" t="t"/>
              <a:pathLst>
                <a:path extrusionOk="0" h="2134" w="2488">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0"/>
            <p:cNvSpPr/>
            <p:nvPr/>
          </p:nvSpPr>
          <p:spPr>
            <a:xfrm>
              <a:off x="4067369" y="2366373"/>
              <a:ext cx="35282" cy="30306"/>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0"/>
            <p:cNvSpPr/>
            <p:nvPr/>
          </p:nvSpPr>
          <p:spPr>
            <a:xfrm>
              <a:off x="4067369" y="2409596"/>
              <a:ext cx="35282" cy="302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0"/>
            <p:cNvSpPr/>
            <p:nvPr/>
          </p:nvSpPr>
          <p:spPr>
            <a:xfrm>
              <a:off x="4067369" y="2452818"/>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0"/>
            <p:cNvSpPr/>
            <p:nvPr/>
          </p:nvSpPr>
          <p:spPr>
            <a:xfrm>
              <a:off x="4067369" y="2496027"/>
              <a:ext cx="35282" cy="30207"/>
            </a:xfrm>
            <a:custGeom>
              <a:rect b="b" l="l" r="r" t="t"/>
              <a:pathLst>
                <a:path extrusionOk="0" h="2131" w="2489">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0"/>
            <p:cNvSpPr/>
            <p:nvPr/>
          </p:nvSpPr>
          <p:spPr>
            <a:xfrm>
              <a:off x="4067369" y="2539122"/>
              <a:ext cx="35282" cy="30306"/>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0"/>
            <p:cNvSpPr/>
            <p:nvPr/>
          </p:nvSpPr>
          <p:spPr>
            <a:xfrm>
              <a:off x="4067369" y="2582344"/>
              <a:ext cx="35282" cy="30306"/>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0"/>
            <p:cNvSpPr/>
            <p:nvPr/>
          </p:nvSpPr>
          <p:spPr>
            <a:xfrm>
              <a:off x="4067369" y="2625567"/>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0"/>
            <p:cNvSpPr/>
            <p:nvPr/>
          </p:nvSpPr>
          <p:spPr>
            <a:xfrm>
              <a:off x="4067369" y="2668775"/>
              <a:ext cx="35282" cy="30249"/>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0"/>
            <p:cNvSpPr/>
            <p:nvPr/>
          </p:nvSpPr>
          <p:spPr>
            <a:xfrm>
              <a:off x="4110464" y="2668775"/>
              <a:ext cx="35395" cy="30249"/>
            </a:xfrm>
            <a:custGeom>
              <a:rect b="b" l="l" r="r" t="t"/>
              <a:pathLst>
                <a:path extrusionOk="0" h="2134" w="2497">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0"/>
            <p:cNvSpPr/>
            <p:nvPr/>
          </p:nvSpPr>
          <p:spPr>
            <a:xfrm>
              <a:off x="4153687" y="2366373"/>
              <a:ext cx="35395" cy="30306"/>
            </a:xfrm>
            <a:custGeom>
              <a:rect b="b" l="l" r="r" t="t"/>
              <a:pathLst>
                <a:path extrusionOk="0" h="2138" w="2497">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0"/>
            <p:cNvSpPr/>
            <p:nvPr/>
          </p:nvSpPr>
          <p:spPr>
            <a:xfrm>
              <a:off x="4153687" y="2409596"/>
              <a:ext cx="35395" cy="30249"/>
            </a:xfrm>
            <a:custGeom>
              <a:rect b="b" l="l" r="r" t="t"/>
              <a:pathLst>
                <a:path extrusionOk="0" h="2134" w="2497">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0"/>
            <p:cNvSpPr/>
            <p:nvPr/>
          </p:nvSpPr>
          <p:spPr>
            <a:xfrm>
              <a:off x="4153687" y="2452818"/>
              <a:ext cx="35395" cy="30235"/>
            </a:xfrm>
            <a:custGeom>
              <a:rect b="b" l="l" r="r" t="t"/>
              <a:pathLst>
                <a:path extrusionOk="0" h="2133" w="2497">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0"/>
            <p:cNvSpPr/>
            <p:nvPr/>
          </p:nvSpPr>
          <p:spPr>
            <a:xfrm>
              <a:off x="4153687" y="2496027"/>
              <a:ext cx="35395" cy="30207"/>
            </a:xfrm>
            <a:custGeom>
              <a:rect b="b" l="l" r="r" t="t"/>
              <a:pathLst>
                <a:path extrusionOk="0" h="2131" w="2497">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0"/>
            <p:cNvSpPr/>
            <p:nvPr/>
          </p:nvSpPr>
          <p:spPr>
            <a:xfrm>
              <a:off x="4153687" y="2539122"/>
              <a:ext cx="35395" cy="30306"/>
            </a:xfrm>
            <a:custGeom>
              <a:rect b="b" l="l" r="r" t="t"/>
              <a:pathLst>
                <a:path extrusionOk="0" h="2138" w="2497">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0"/>
            <p:cNvSpPr/>
            <p:nvPr/>
          </p:nvSpPr>
          <p:spPr>
            <a:xfrm>
              <a:off x="4153687" y="2582344"/>
              <a:ext cx="35395" cy="30306"/>
            </a:xfrm>
            <a:custGeom>
              <a:rect b="b" l="l" r="r" t="t"/>
              <a:pathLst>
                <a:path extrusionOk="0" h="2138" w="2497">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0"/>
            <p:cNvSpPr/>
            <p:nvPr/>
          </p:nvSpPr>
          <p:spPr>
            <a:xfrm>
              <a:off x="4153687" y="2625567"/>
              <a:ext cx="35395" cy="30235"/>
            </a:xfrm>
            <a:custGeom>
              <a:rect b="b" l="l" r="r" t="t"/>
              <a:pathLst>
                <a:path extrusionOk="0" h="2133" w="2497">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0"/>
            <p:cNvSpPr/>
            <p:nvPr/>
          </p:nvSpPr>
          <p:spPr>
            <a:xfrm>
              <a:off x="4153687" y="2668775"/>
              <a:ext cx="35395" cy="30249"/>
            </a:xfrm>
            <a:custGeom>
              <a:rect b="b" l="l" r="r" t="t"/>
              <a:pathLst>
                <a:path extrusionOk="0" h="2134" w="2497">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0"/>
            <p:cNvSpPr/>
            <p:nvPr/>
          </p:nvSpPr>
          <p:spPr>
            <a:xfrm>
              <a:off x="4153687" y="2323278"/>
              <a:ext cx="35352" cy="30193"/>
            </a:xfrm>
            <a:custGeom>
              <a:rect b="b" l="l" r="r" t="t"/>
              <a:pathLst>
                <a:path extrusionOk="0" h="2130" w="2494">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0"/>
            <p:cNvSpPr/>
            <p:nvPr/>
          </p:nvSpPr>
          <p:spPr>
            <a:xfrm>
              <a:off x="4110464" y="2323278"/>
              <a:ext cx="35395" cy="30193"/>
            </a:xfrm>
            <a:custGeom>
              <a:rect b="b" l="l" r="r" t="t"/>
              <a:pathLst>
                <a:path extrusionOk="0" h="2130" w="2497">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0"/>
            <p:cNvSpPr/>
            <p:nvPr/>
          </p:nvSpPr>
          <p:spPr>
            <a:xfrm>
              <a:off x="4067369" y="2323278"/>
              <a:ext cx="35282" cy="30193"/>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0"/>
            <p:cNvSpPr/>
            <p:nvPr/>
          </p:nvSpPr>
          <p:spPr>
            <a:xfrm>
              <a:off x="4067369" y="2236847"/>
              <a:ext cx="35282" cy="302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0"/>
            <p:cNvSpPr/>
            <p:nvPr/>
          </p:nvSpPr>
          <p:spPr>
            <a:xfrm>
              <a:off x="4024161" y="2366373"/>
              <a:ext cx="35267" cy="30306"/>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0"/>
            <p:cNvSpPr/>
            <p:nvPr/>
          </p:nvSpPr>
          <p:spPr>
            <a:xfrm>
              <a:off x="4024161" y="2323278"/>
              <a:ext cx="35267" cy="30193"/>
            </a:xfrm>
            <a:custGeom>
              <a:rect b="b" l="l" r="r" t="t"/>
              <a:pathLst>
                <a:path extrusionOk="0" h="2130" w="2488">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0"/>
            <p:cNvSpPr/>
            <p:nvPr/>
          </p:nvSpPr>
          <p:spPr>
            <a:xfrm>
              <a:off x="4024161" y="2280070"/>
              <a:ext cx="35267" cy="3023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0"/>
            <p:cNvSpPr/>
            <p:nvPr/>
          </p:nvSpPr>
          <p:spPr>
            <a:xfrm>
              <a:off x="4024161" y="2236847"/>
              <a:ext cx="35267" cy="302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0"/>
            <p:cNvSpPr/>
            <p:nvPr/>
          </p:nvSpPr>
          <p:spPr>
            <a:xfrm>
              <a:off x="3980938" y="2668775"/>
              <a:ext cx="35395" cy="30249"/>
            </a:xfrm>
            <a:custGeom>
              <a:rect b="b" l="l" r="r" t="t"/>
              <a:pathLst>
                <a:path extrusionOk="0" h="2134" w="2497">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0"/>
            <p:cNvSpPr/>
            <p:nvPr/>
          </p:nvSpPr>
          <p:spPr>
            <a:xfrm>
              <a:off x="3980938" y="2366373"/>
              <a:ext cx="35395" cy="30306"/>
            </a:xfrm>
            <a:custGeom>
              <a:rect b="b" l="l" r="r" t="t"/>
              <a:pathLst>
                <a:path extrusionOk="0" h="2138" w="2497">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0"/>
            <p:cNvSpPr/>
            <p:nvPr/>
          </p:nvSpPr>
          <p:spPr>
            <a:xfrm>
              <a:off x="3980938" y="2323278"/>
              <a:ext cx="35395" cy="30193"/>
            </a:xfrm>
            <a:custGeom>
              <a:rect b="b" l="l" r="r" t="t"/>
              <a:pathLst>
                <a:path extrusionOk="0" h="2130" w="2497">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0"/>
            <p:cNvSpPr/>
            <p:nvPr/>
          </p:nvSpPr>
          <p:spPr>
            <a:xfrm>
              <a:off x="3980938" y="2280070"/>
              <a:ext cx="35395" cy="30235"/>
            </a:xfrm>
            <a:custGeom>
              <a:rect b="b" l="l" r="r" t="t"/>
              <a:pathLst>
                <a:path extrusionOk="0" h="2133"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0"/>
            <p:cNvSpPr/>
            <p:nvPr/>
          </p:nvSpPr>
          <p:spPr>
            <a:xfrm>
              <a:off x="3980938" y="2236847"/>
              <a:ext cx="35395" cy="30249"/>
            </a:xfrm>
            <a:custGeom>
              <a:rect b="b" l="l" r="r" t="t"/>
              <a:pathLst>
                <a:path extrusionOk="0" h="2134" w="2497">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0"/>
            <p:cNvSpPr/>
            <p:nvPr/>
          </p:nvSpPr>
          <p:spPr>
            <a:xfrm>
              <a:off x="3980938" y="2193625"/>
              <a:ext cx="35395" cy="30306"/>
            </a:xfrm>
            <a:custGeom>
              <a:rect b="b" l="l" r="r" t="t"/>
              <a:pathLst>
                <a:path extrusionOk="0" h="2138" w="2497">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0"/>
            <p:cNvSpPr/>
            <p:nvPr/>
          </p:nvSpPr>
          <p:spPr>
            <a:xfrm>
              <a:off x="3937716" y="2668775"/>
              <a:ext cx="35395" cy="30249"/>
            </a:xfrm>
            <a:custGeom>
              <a:rect b="b" l="l" r="r" t="t"/>
              <a:pathLst>
                <a:path extrusionOk="0" h="2134" w="2497">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0"/>
            <p:cNvSpPr/>
            <p:nvPr/>
          </p:nvSpPr>
          <p:spPr>
            <a:xfrm>
              <a:off x="3937716" y="2452818"/>
              <a:ext cx="35395" cy="3023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0"/>
            <p:cNvSpPr/>
            <p:nvPr/>
          </p:nvSpPr>
          <p:spPr>
            <a:xfrm>
              <a:off x="3937716" y="2409596"/>
              <a:ext cx="35395" cy="30249"/>
            </a:xfrm>
            <a:custGeom>
              <a:rect b="b" l="l" r="r" t="t"/>
              <a:pathLst>
                <a:path extrusionOk="0" h="2134" w="2497">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0"/>
            <p:cNvSpPr/>
            <p:nvPr/>
          </p:nvSpPr>
          <p:spPr>
            <a:xfrm>
              <a:off x="3937716" y="2366373"/>
              <a:ext cx="35395" cy="30306"/>
            </a:xfrm>
            <a:custGeom>
              <a:rect b="b" l="l" r="r" t="t"/>
              <a:pathLst>
                <a:path extrusionOk="0" h="2138" w="2497">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0"/>
            <p:cNvSpPr/>
            <p:nvPr/>
          </p:nvSpPr>
          <p:spPr>
            <a:xfrm>
              <a:off x="3937716" y="2323278"/>
              <a:ext cx="35395" cy="30193"/>
            </a:xfrm>
            <a:custGeom>
              <a:rect b="b" l="l" r="r" t="t"/>
              <a:pathLst>
                <a:path extrusionOk="0" h="2130" w="2497">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0"/>
            <p:cNvSpPr/>
            <p:nvPr/>
          </p:nvSpPr>
          <p:spPr>
            <a:xfrm>
              <a:off x="3937716" y="2280070"/>
              <a:ext cx="35395" cy="3023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0"/>
            <p:cNvSpPr/>
            <p:nvPr/>
          </p:nvSpPr>
          <p:spPr>
            <a:xfrm>
              <a:off x="3937716" y="2236847"/>
              <a:ext cx="35395" cy="30249"/>
            </a:xfrm>
            <a:custGeom>
              <a:rect b="b" l="l" r="r" t="t"/>
              <a:pathLst>
                <a:path extrusionOk="0" h="2134" w="2497">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0"/>
            <p:cNvSpPr/>
            <p:nvPr/>
          </p:nvSpPr>
          <p:spPr>
            <a:xfrm>
              <a:off x="3937716" y="2193625"/>
              <a:ext cx="35395" cy="30306"/>
            </a:xfrm>
            <a:custGeom>
              <a:rect b="b" l="l" r="r" t="t"/>
              <a:pathLst>
                <a:path extrusionOk="0" h="2138" w="2497">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0"/>
            <p:cNvSpPr/>
            <p:nvPr/>
          </p:nvSpPr>
          <p:spPr>
            <a:xfrm>
              <a:off x="3894621" y="2711998"/>
              <a:ext cx="35352" cy="30292"/>
            </a:xfrm>
            <a:custGeom>
              <a:rect b="b" l="l" r="r" t="t"/>
              <a:pathLst>
                <a:path extrusionOk="0" h="2137" w="2494">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0"/>
            <p:cNvSpPr/>
            <p:nvPr/>
          </p:nvSpPr>
          <p:spPr>
            <a:xfrm>
              <a:off x="3894621" y="2668775"/>
              <a:ext cx="35282" cy="30249"/>
            </a:xfrm>
            <a:custGeom>
              <a:rect b="b" l="l" r="r" t="t"/>
              <a:pathLst>
                <a:path extrusionOk="0" h="2134" w="2489">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0"/>
            <p:cNvSpPr/>
            <p:nvPr/>
          </p:nvSpPr>
          <p:spPr>
            <a:xfrm>
              <a:off x="3894621" y="2452818"/>
              <a:ext cx="35282" cy="30235"/>
            </a:xfrm>
            <a:custGeom>
              <a:rect b="b" l="l" r="r" t="t"/>
              <a:pathLst>
                <a:path extrusionOk="0" h="2133"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0"/>
            <p:cNvSpPr/>
            <p:nvPr/>
          </p:nvSpPr>
          <p:spPr>
            <a:xfrm>
              <a:off x="3894621" y="2366373"/>
              <a:ext cx="35282" cy="30306"/>
            </a:xfrm>
            <a:custGeom>
              <a:rect b="b" l="l" r="r" t="t"/>
              <a:pathLst>
                <a:path extrusionOk="0" h="2138" w="2489">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0"/>
            <p:cNvSpPr/>
            <p:nvPr/>
          </p:nvSpPr>
          <p:spPr>
            <a:xfrm>
              <a:off x="3894621" y="2323278"/>
              <a:ext cx="35282" cy="30193"/>
            </a:xfrm>
            <a:custGeom>
              <a:rect b="b" l="l" r="r" t="t"/>
              <a:pathLst>
                <a:path extrusionOk="0" h="2130" w="2489">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0"/>
            <p:cNvSpPr/>
            <p:nvPr/>
          </p:nvSpPr>
          <p:spPr>
            <a:xfrm>
              <a:off x="3894621" y="2280070"/>
              <a:ext cx="35282" cy="30235"/>
            </a:xfrm>
            <a:custGeom>
              <a:rect b="b" l="l" r="r" t="t"/>
              <a:pathLst>
                <a:path extrusionOk="0" h="2133"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0"/>
            <p:cNvSpPr/>
            <p:nvPr/>
          </p:nvSpPr>
          <p:spPr>
            <a:xfrm>
              <a:off x="3894621" y="2236847"/>
              <a:ext cx="35282" cy="30249"/>
            </a:xfrm>
            <a:custGeom>
              <a:rect b="b" l="l" r="r" t="t"/>
              <a:pathLst>
                <a:path extrusionOk="0" h="2134" w="2489">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0"/>
            <p:cNvSpPr/>
            <p:nvPr/>
          </p:nvSpPr>
          <p:spPr>
            <a:xfrm>
              <a:off x="3894621" y="2193625"/>
              <a:ext cx="35282" cy="30306"/>
            </a:xfrm>
            <a:custGeom>
              <a:rect b="b" l="l" r="r" t="t"/>
              <a:pathLst>
                <a:path extrusionOk="0" h="2138" w="2489">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0"/>
            <p:cNvSpPr/>
            <p:nvPr/>
          </p:nvSpPr>
          <p:spPr>
            <a:xfrm>
              <a:off x="3894621" y="2064099"/>
              <a:ext cx="35282" cy="30249"/>
            </a:xfrm>
            <a:custGeom>
              <a:rect b="b" l="l" r="r" t="t"/>
              <a:pathLst>
                <a:path extrusionOk="0" h="2134" w="2489">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0"/>
            <p:cNvSpPr/>
            <p:nvPr/>
          </p:nvSpPr>
          <p:spPr>
            <a:xfrm>
              <a:off x="3851398" y="2625567"/>
              <a:ext cx="35282" cy="30235"/>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0"/>
            <p:cNvSpPr/>
            <p:nvPr/>
          </p:nvSpPr>
          <p:spPr>
            <a:xfrm>
              <a:off x="3851398" y="2496027"/>
              <a:ext cx="35282" cy="30207"/>
            </a:xfrm>
            <a:custGeom>
              <a:rect b="b" l="l" r="r" t="t"/>
              <a:pathLst>
                <a:path extrusionOk="0" h="2131" w="2489">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0"/>
            <p:cNvSpPr/>
            <p:nvPr/>
          </p:nvSpPr>
          <p:spPr>
            <a:xfrm>
              <a:off x="3851398" y="2452818"/>
              <a:ext cx="35282" cy="30235"/>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0"/>
            <p:cNvSpPr/>
            <p:nvPr/>
          </p:nvSpPr>
          <p:spPr>
            <a:xfrm>
              <a:off x="3851398" y="2409596"/>
              <a:ext cx="35282" cy="30249"/>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0"/>
            <p:cNvSpPr/>
            <p:nvPr/>
          </p:nvSpPr>
          <p:spPr>
            <a:xfrm>
              <a:off x="3851398" y="2366373"/>
              <a:ext cx="35282" cy="30306"/>
            </a:xfrm>
            <a:custGeom>
              <a:rect b="b" l="l" r="r" t="t"/>
              <a:pathLst>
                <a:path extrusionOk="0" h="2138" w="2489">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0"/>
            <p:cNvSpPr/>
            <p:nvPr/>
          </p:nvSpPr>
          <p:spPr>
            <a:xfrm>
              <a:off x="3851398" y="2323278"/>
              <a:ext cx="35253" cy="30193"/>
            </a:xfrm>
            <a:custGeom>
              <a:rect b="b" l="l" r="r" t="t"/>
              <a:pathLst>
                <a:path extrusionOk="0" h="2130" w="2487">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0"/>
            <p:cNvSpPr/>
            <p:nvPr/>
          </p:nvSpPr>
          <p:spPr>
            <a:xfrm>
              <a:off x="3851398" y="2280070"/>
              <a:ext cx="35282" cy="30235"/>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0"/>
            <p:cNvSpPr/>
            <p:nvPr/>
          </p:nvSpPr>
          <p:spPr>
            <a:xfrm>
              <a:off x="3851398" y="2236847"/>
              <a:ext cx="35282" cy="30249"/>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0"/>
            <p:cNvSpPr/>
            <p:nvPr/>
          </p:nvSpPr>
          <p:spPr>
            <a:xfrm>
              <a:off x="3851398" y="2193625"/>
              <a:ext cx="35282" cy="30306"/>
            </a:xfrm>
            <a:custGeom>
              <a:rect b="b" l="l" r="r" t="t"/>
              <a:pathLst>
                <a:path extrusionOk="0" h="2138" w="2489">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0"/>
            <p:cNvSpPr/>
            <p:nvPr/>
          </p:nvSpPr>
          <p:spPr>
            <a:xfrm>
              <a:off x="3851398" y="2064099"/>
              <a:ext cx="35282" cy="30249"/>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0"/>
            <p:cNvSpPr/>
            <p:nvPr/>
          </p:nvSpPr>
          <p:spPr>
            <a:xfrm>
              <a:off x="3808190" y="2711998"/>
              <a:ext cx="35352" cy="30292"/>
            </a:xfrm>
            <a:custGeom>
              <a:rect b="b" l="l" r="r" t="t"/>
              <a:pathLst>
                <a:path extrusionOk="0" h="2137" w="2494">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0"/>
            <p:cNvSpPr/>
            <p:nvPr/>
          </p:nvSpPr>
          <p:spPr>
            <a:xfrm>
              <a:off x="3808190" y="2668775"/>
              <a:ext cx="35282" cy="30249"/>
            </a:xfrm>
            <a:custGeom>
              <a:rect b="b" l="l" r="r" t="t"/>
              <a:pathLst>
                <a:path extrusionOk="0" h="2134" w="2489">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0"/>
            <p:cNvSpPr/>
            <p:nvPr/>
          </p:nvSpPr>
          <p:spPr>
            <a:xfrm>
              <a:off x="3808190" y="2582344"/>
              <a:ext cx="35282" cy="30306"/>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0"/>
            <p:cNvSpPr/>
            <p:nvPr/>
          </p:nvSpPr>
          <p:spPr>
            <a:xfrm>
              <a:off x="3808190" y="2496027"/>
              <a:ext cx="35282" cy="30207"/>
            </a:xfrm>
            <a:custGeom>
              <a:rect b="b" l="l" r="r" t="t"/>
              <a:pathLst>
                <a:path extrusionOk="0" h="2131" w="2489">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0"/>
            <p:cNvSpPr/>
            <p:nvPr/>
          </p:nvSpPr>
          <p:spPr>
            <a:xfrm>
              <a:off x="3808190" y="2409596"/>
              <a:ext cx="35282" cy="3024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0"/>
            <p:cNvSpPr/>
            <p:nvPr/>
          </p:nvSpPr>
          <p:spPr>
            <a:xfrm>
              <a:off x="3808190" y="2366373"/>
              <a:ext cx="35282" cy="30306"/>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0"/>
            <p:cNvSpPr/>
            <p:nvPr/>
          </p:nvSpPr>
          <p:spPr>
            <a:xfrm>
              <a:off x="3808190" y="2323278"/>
              <a:ext cx="35282" cy="30193"/>
            </a:xfrm>
            <a:custGeom>
              <a:rect b="b" l="l" r="r" t="t"/>
              <a:pathLst>
                <a:path extrusionOk="0" h="2130" w="2489">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0"/>
            <p:cNvSpPr/>
            <p:nvPr/>
          </p:nvSpPr>
          <p:spPr>
            <a:xfrm>
              <a:off x="3808190" y="2280070"/>
              <a:ext cx="35282" cy="3023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0"/>
            <p:cNvSpPr/>
            <p:nvPr/>
          </p:nvSpPr>
          <p:spPr>
            <a:xfrm>
              <a:off x="3808190" y="2236847"/>
              <a:ext cx="35282" cy="3024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0"/>
            <p:cNvSpPr/>
            <p:nvPr/>
          </p:nvSpPr>
          <p:spPr>
            <a:xfrm>
              <a:off x="3808190" y="2107321"/>
              <a:ext cx="35282" cy="3023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0"/>
            <p:cNvSpPr/>
            <p:nvPr/>
          </p:nvSpPr>
          <p:spPr>
            <a:xfrm>
              <a:off x="3808190" y="2064099"/>
              <a:ext cx="35282" cy="3024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0"/>
            <p:cNvSpPr/>
            <p:nvPr/>
          </p:nvSpPr>
          <p:spPr>
            <a:xfrm>
              <a:off x="3764967" y="2668775"/>
              <a:ext cx="35282" cy="30249"/>
            </a:xfrm>
            <a:custGeom>
              <a:rect b="b" l="l" r="r" t="t"/>
              <a:pathLst>
                <a:path extrusionOk="0" h="2134" w="2489">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0"/>
            <p:cNvSpPr/>
            <p:nvPr/>
          </p:nvSpPr>
          <p:spPr>
            <a:xfrm>
              <a:off x="3764967" y="2625567"/>
              <a:ext cx="35282" cy="30235"/>
            </a:xfrm>
            <a:custGeom>
              <a:rect b="b" l="l" r="r" t="t"/>
              <a:pathLst>
                <a:path extrusionOk="0" h="2133" w="2489">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0"/>
            <p:cNvSpPr/>
            <p:nvPr/>
          </p:nvSpPr>
          <p:spPr>
            <a:xfrm>
              <a:off x="3764967" y="2496027"/>
              <a:ext cx="35282" cy="30221"/>
            </a:xfrm>
            <a:custGeom>
              <a:rect b="b" l="l" r="r" t="t"/>
              <a:pathLst>
                <a:path extrusionOk="0" h="2132" w="2489">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0"/>
            <p:cNvSpPr/>
            <p:nvPr/>
          </p:nvSpPr>
          <p:spPr>
            <a:xfrm>
              <a:off x="3764967" y="2452818"/>
              <a:ext cx="35282" cy="30235"/>
            </a:xfrm>
            <a:custGeom>
              <a:rect b="b" l="l" r="r" t="t"/>
              <a:pathLst>
                <a:path extrusionOk="0" h="2133" w="2489">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0"/>
            <p:cNvSpPr/>
            <p:nvPr/>
          </p:nvSpPr>
          <p:spPr>
            <a:xfrm>
              <a:off x="3764967" y="2409596"/>
              <a:ext cx="35282" cy="30249"/>
            </a:xfrm>
            <a:custGeom>
              <a:rect b="b" l="l" r="r" t="t"/>
              <a:pathLst>
                <a:path extrusionOk="0" h="2134" w="2489">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0"/>
            <p:cNvSpPr/>
            <p:nvPr/>
          </p:nvSpPr>
          <p:spPr>
            <a:xfrm>
              <a:off x="3764967" y="2366373"/>
              <a:ext cx="35282" cy="30306"/>
            </a:xfrm>
            <a:custGeom>
              <a:rect b="b" l="l" r="r" t="t"/>
              <a:pathLst>
                <a:path extrusionOk="0" h="2138" w="2489">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0"/>
            <p:cNvSpPr/>
            <p:nvPr/>
          </p:nvSpPr>
          <p:spPr>
            <a:xfrm>
              <a:off x="3764967" y="2323278"/>
              <a:ext cx="35282" cy="30193"/>
            </a:xfrm>
            <a:custGeom>
              <a:rect b="b" l="l" r="r" t="t"/>
              <a:pathLst>
                <a:path extrusionOk="0" h="2130" w="2489">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0"/>
            <p:cNvSpPr/>
            <p:nvPr/>
          </p:nvSpPr>
          <p:spPr>
            <a:xfrm>
              <a:off x="3764967" y="2280070"/>
              <a:ext cx="35282" cy="30235"/>
            </a:xfrm>
            <a:custGeom>
              <a:rect b="b" l="l" r="r" t="t"/>
              <a:pathLst>
                <a:path extrusionOk="0" h="2133" w="2489">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0"/>
            <p:cNvSpPr/>
            <p:nvPr/>
          </p:nvSpPr>
          <p:spPr>
            <a:xfrm>
              <a:off x="3764967" y="2064099"/>
              <a:ext cx="35282" cy="30249"/>
            </a:xfrm>
            <a:custGeom>
              <a:rect b="b" l="l" r="r" t="t"/>
              <a:pathLst>
                <a:path extrusionOk="0" h="2134" w="2489">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0"/>
            <p:cNvSpPr/>
            <p:nvPr/>
          </p:nvSpPr>
          <p:spPr>
            <a:xfrm>
              <a:off x="3721759" y="2625567"/>
              <a:ext cx="35267" cy="3023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0"/>
            <p:cNvSpPr/>
            <p:nvPr/>
          </p:nvSpPr>
          <p:spPr>
            <a:xfrm>
              <a:off x="3721759" y="2582344"/>
              <a:ext cx="35267" cy="30306"/>
            </a:xfrm>
            <a:custGeom>
              <a:rect b="b" l="l" r="r" t="t"/>
              <a:pathLst>
                <a:path extrusionOk="0" h="2138" w="2488">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0"/>
            <p:cNvSpPr/>
            <p:nvPr/>
          </p:nvSpPr>
          <p:spPr>
            <a:xfrm>
              <a:off x="3721759" y="2496027"/>
              <a:ext cx="35267" cy="30207"/>
            </a:xfrm>
            <a:custGeom>
              <a:rect b="b" l="l" r="r" t="t"/>
              <a:pathLst>
                <a:path extrusionOk="0" h="2131" w="2488">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0"/>
            <p:cNvSpPr/>
            <p:nvPr/>
          </p:nvSpPr>
          <p:spPr>
            <a:xfrm>
              <a:off x="3721759" y="2366373"/>
              <a:ext cx="35267" cy="30306"/>
            </a:xfrm>
            <a:custGeom>
              <a:rect b="b" l="l" r="r" t="t"/>
              <a:pathLst>
                <a:path extrusionOk="0" h="2138" w="2488">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0"/>
            <p:cNvSpPr/>
            <p:nvPr/>
          </p:nvSpPr>
          <p:spPr>
            <a:xfrm>
              <a:off x="3721759" y="2323278"/>
              <a:ext cx="35239" cy="30193"/>
            </a:xfrm>
            <a:custGeom>
              <a:rect b="b" l="l" r="r" t="t"/>
              <a:pathLst>
                <a:path extrusionOk="0" h="2130" w="2486">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0"/>
            <p:cNvSpPr/>
            <p:nvPr/>
          </p:nvSpPr>
          <p:spPr>
            <a:xfrm>
              <a:off x="3678536" y="2668775"/>
              <a:ext cx="35282" cy="30249"/>
            </a:xfrm>
            <a:custGeom>
              <a:rect b="b" l="l" r="r" t="t"/>
              <a:pathLst>
                <a:path extrusionOk="0" h="2134" w="2489">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0"/>
            <p:cNvSpPr/>
            <p:nvPr/>
          </p:nvSpPr>
          <p:spPr>
            <a:xfrm>
              <a:off x="3678536" y="2625567"/>
              <a:ext cx="35282" cy="3023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0"/>
            <p:cNvSpPr/>
            <p:nvPr/>
          </p:nvSpPr>
          <p:spPr>
            <a:xfrm>
              <a:off x="3678536" y="2582344"/>
              <a:ext cx="35282" cy="30306"/>
            </a:xfrm>
            <a:custGeom>
              <a:rect b="b" l="l" r="r" t="t"/>
              <a:pathLst>
                <a:path extrusionOk="0" h="2138" w="2489">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0"/>
            <p:cNvSpPr/>
            <p:nvPr/>
          </p:nvSpPr>
          <p:spPr>
            <a:xfrm>
              <a:off x="3678536" y="2539122"/>
              <a:ext cx="35282" cy="30306"/>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0"/>
            <p:cNvSpPr/>
            <p:nvPr/>
          </p:nvSpPr>
          <p:spPr>
            <a:xfrm>
              <a:off x="3678536" y="2366373"/>
              <a:ext cx="35282" cy="30306"/>
            </a:xfrm>
            <a:custGeom>
              <a:rect b="b" l="l" r="r" t="t"/>
              <a:pathLst>
                <a:path extrusionOk="0" h="2138" w="2489">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0"/>
            <p:cNvSpPr/>
            <p:nvPr/>
          </p:nvSpPr>
          <p:spPr>
            <a:xfrm>
              <a:off x="3635328" y="2711998"/>
              <a:ext cx="35466" cy="30292"/>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0"/>
            <p:cNvSpPr/>
            <p:nvPr/>
          </p:nvSpPr>
          <p:spPr>
            <a:xfrm>
              <a:off x="3635328" y="2668775"/>
              <a:ext cx="35395" cy="30249"/>
            </a:xfrm>
            <a:custGeom>
              <a:rect b="b" l="l" r="r" t="t"/>
              <a:pathLst>
                <a:path extrusionOk="0" h="2134" w="2497">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0"/>
            <p:cNvSpPr/>
            <p:nvPr/>
          </p:nvSpPr>
          <p:spPr>
            <a:xfrm>
              <a:off x="3635328" y="2625567"/>
              <a:ext cx="35395" cy="30235"/>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0"/>
            <p:cNvSpPr/>
            <p:nvPr/>
          </p:nvSpPr>
          <p:spPr>
            <a:xfrm>
              <a:off x="3635328" y="2582344"/>
              <a:ext cx="35395" cy="30306"/>
            </a:xfrm>
            <a:custGeom>
              <a:rect b="b" l="l" r="r" t="t"/>
              <a:pathLst>
                <a:path extrusionOk="0" h="2138" w="2497">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0"/>
            <p:cNvSpPr/>
            <p:nvPr/>
          </p:nvSpPr>
          <p:spPr>
            <a:xfrm>
              <a:off x="3635328" y="2539122"/>
              <a:ext cx="35395" cy="30306"/>
            </a:xfrm>
            <a:custGeom>
              <a:rect b="b" l="l" r="r" t="t"/>
              <a:pathLst>
                <a:path extrusionOk="0" h="2138" w="2497">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0"/>
            <p:cNvSpPr/>
            <p:nvPr/>
          </p:nvSpPr>
          <p:spPr>
            <a:xfrm>
              <a:off x="3635328" y="2496027"/>
              <a:ext cx="35395" cy="30207"/>
            </a:xfrm>
            <a:custGeom>
              <a:rect b="b" l="l" r="r" t="t"/>
              <a:pathLst>
                <a:path extrusionOk="0" h="2131" w="2497">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0"/>
            <p:cNvSpPr/>
            <p:nvPr/>
          </p:nvSpPr>
          <p:spPr>
            <a:xfrm>
              <a:off x="3635328" y="2452818"/>
              <a:ext cx="35395" cy="30235"/>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0"/>
            <p:cNvSpPr/>
            <p:nvPr/>
          </p:nvSpPr>
          <p:spPr>
            <a:xfrm>
              <a:off x="3592105" y="2755206"/>
              <a:ext cx="35395" cy="30306"/>
            </a:xfrm>
            <a:custGeom>
              <a:rect b="b" l="l" r="r" t="t"/>
              <a:pathLst>
                <a:path extrusionOk="0" h="2138" w="2497">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0"/>
            <p:cNvSpPr/>
            <p:nvPr/>
          </p:nvSpPr>
          <p:spPr>
            <a:xfrm>
              <a:off x="3592105" y="2711998"/>
              <a:ext cx="35480" cy="30292"/>
            </a:xfrm>
            <a:custGeom>
              <a:rect b="b" l="l" r="r" t="t"/>
              <a:pathLst>
                <a:path extrusionOk="0" h="2137" w="2503">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0"/>
            <p:cNvSpPr/>
            <p:nvPr/>
          </p:nvSpPr>
          <p:spPr>
            <a:xfrm>
              <a:off x="3592105" y="2668775"/>
              <a:ext cx="35395" cy="30249"/>
            </a:xfrm>
            <a:custGeom>
              <a:rect b="b" l="l" r="r" t="t"/>
              <a:pathLst>
                <a:path extrusionOk="0" h="2134" w="2497">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0"/>
            <p:cNvSpPr/>
            <p:nvPr/>
          </p:nvSpPr>
          <p:spPr>
            <a:xfrm>
              <a:off x="3592105" y="2582344"/>
              <a:ext cx="35395" cy="30306"/>
            </a:xfrm>
            <a:custGeom>
              <a:rect b="b" l="l" r="r" t="t"/>
              <a:pathLst>
                <a:path extrusionOk="0" h="2138" w="2497">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0"/>
            <p:cNvSpPr/>
            <p:nvPr/>
          </p:nvSpPr>
          <p:spPr>
            <a:xfrm>
              <a:off x="3592105" y="2496027"/>
              <a:ext cx="35395" cy="30207"/>
            </a:xfrm>
            <a:custGeom>
              <a:rect b="b" l="l" r="r" t="t"/>
              <a:pathLst>
                <a:path extrusionOk="0" h="2131" w="2497">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0"/>
            <p:cNvSpPr/>
            <p:nvPr/>
          </p:nvSpPr>
          <p:spPr>
            <a:xfrm>
              <a:off x="3592105" y="2452818"/>
              <a:ext cx="35395" cy="30235"/>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0"/>
            <p:cNvSpPr/>
            <p:nvPr/>
          </p:nvSpPr>
          <p:spPr>
            <a:xfrm>
              <a:off x="3592105" y="2409596"/>
              <a:ext cx="35395" cy="30249"/>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0"/>
            <p:cNvSpPr/>
            <p:nvPr/>
          </p:nvSpPr>
          <p:spPr>
            <a:xfrm>
              <a:off x="3549010" y="2755206"/>
              <a:ext cx="35267" cy="30306"/>
            </a:xfrm>
            <a:custGeom>
              <a:rect b="b" l="l" r="r" t="t"/>
              <a:pathLst>
                <a:path extrusionOk="0" h="2138" w="2488">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0"/>
            <p:cNvSpPr/>
            <p:nvPr/>
          </p:nvSpPr>
          <p:spPr>
            <a:xfrm>
              <a:off x="3549010" y="2711998"/>
              <a:ext cx="35352" cy="30292"/>
            </a:xfrm>
            <a:custGeom>
              <a:rect b="b" l="l" r="r" t="t"/>
              <a:pathLst>
                <a:path extrusionOk="0" h="2137" w="2494">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0"/>
            <p:cNvSpPr/>
            <p:nvPr/>
          </p:nvSpPr>
          <p:spPr>
            <a:xfrm>
              <a:off x="3549010" y="2668775"/>
              <a:ext cx="35267" cy="30249"/>
            </a:xfrm>
            <a:custGeom>
              <a:rect b="b" l="l" r="r" t="t"/>
              <a:pathLst>
                <a:path extrusionOk="0" h="2134" w="2488">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0"/>
            <p:cNvSpPr/>
            <p:nvPr/>
          </p:nvSpPr>
          <p:spPr>
            <a:xfrm>
              <a:off x="3549010" y="2452818"/>
              <a:ext cx="35267" cy="30235"/>
            </a:xfrm>
            <a:custGeom>
              <a:rect b="b" l="l" r="r" t="t"/>
              <a:pathLst>
                <a:path extrusionOk="0" h="2133"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0"/>
            <p:cNvSpPr/>
            <p:nvPr/>
          </p:nvSpPr>
          <p:spPr>
            <a:xfrm>
              <a:off x="3505787" y="2496027"/>
              <a:ext cx="35282" cy="30207"/>
            </a:xfrm>
            <a:custGeom>
              <a:rect b="b" l="l" r="r" t="t"/>
              <a:pathLst>
                <a:path extrusionOk="0" h="2131" w="2489">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0"/>
            <p:cNvSpPr/>
            <p:nvPr/>
          </p:nvSpPr>
          <p:spPr>
            <a:xfrm>
              <a:off x="3419356" y="2366373"/>
              <a:ext cx="35395" cy="30306"/>
            </a:xfrm>
            <a:custGeom>
              <a:rect b="b" l="l" r="r" t="t"/>
              <a:pathLst>
                <a:path extrusionOk="0" h="2138" w="2497">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0"/>
            <p:cNvSpPr/>
            <p:nvPr/>
          </p:nvSpPr>
          <p:spPr>
            <a:xfrm>
              <a:off x="3376261" y="2409596"/>
              <a:ext cx="35267" cy="3024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0"/>
            <p:cNvSpPr/>
            <p:nvPr/>
          </p:nvSpPr>
          <p:spPr>
            <a:xfrm>
              <a:off x="3376261" y="2366373"/>
              <a:ext cx="35267" cy="30306"/>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0"/>
            <p:cNvSpPr/>
            <p:nvPr/>
          </p:nvSpPr>
          <p:spPr>
            <a:xfrm>
              <a:off x="3333039" y="2409596"/>
              <a:ext cx="35282" cy="30249"/>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0"/>
            <p:cNvSpPr/>
            <p:nvPr/>
          </p:nvSpPr>
          <p:spPr>
            <a:xfrm>
              <a:off x="3333039" y="2366373"/>
              <a:ext cx="35282" cy="30306"/>
            </a:xfrm>
            <a:custGeom>
              <a:rect b="b" l="l" r="r" t="t"/>
              <a:pathLst>
                <a:path extrusionOk="0" h="2138" w="2489">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0"/>
            <p:cNvSpPr/>
            <p:nvPr/>
          </p:nvSpPr>
          <p:spPr>
            <a:xfrm>
              <a:off x="3333039" y="2193625"/>
              <a:ext cx="35282" cy="30306"/>
            </a:xfrm>
            <a:custGeom>
              <a:rect b="b" l="l" r="r" t="t"/>
              <a:pathLst>
                <a:path extrusionOk="0" h="2138" w="2489">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0"/>
            <p:cNvSpPr/>
            <p:nvPr/>
          </p:nvSpPr>
          <p:spPr>
            <a:xfrm>
              <a:off x="3333039" y="2150416"/>
              <a:ext cx="35282" cy="30306"/>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0"/>
            <p:cNvSpPr/>
            <p:nvPr/>
          </p:nvSpPr>
          <p:spPr>
            <a:xfrm>
              <a:off x="3333039" y="2107321"/>
              <a:ext cx="35282" cy="3023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0"/>
            <p:cNvSpPr/>
            <p:nvPr/>
          </p:nvSpPr>
          <p:spPr>
            <a:xfrm>
              <a:off x="3333039" y="2064099"/>
              <a:ext cx="35282" cy="30249"/>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0"/>
            <p:cNvSpPr/>
            <p:nvPr/>
          </p:nvSpPr>
          <p:spPr>
            <a:xfrm>
              <a:off x="3289830" y="2280070"/>
              <a:ext cx="35267" cy="3023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0"/>
            <p:cNvSpPr/>
            <p:nvPr/>
          </p:nvSpPr>
          <p:spPr>
            <a:xfrm>
              <a:off x="3289830" y="2236847"/>
              <a:ext cx="35267" cy="302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0"/>
            <p:cNvSpPr/>
            <p:nvPr/>
          </p:nvSpPr>
          <p:spPr>
            <a:xfrm>
              <a:off x="3289830" y="2193625"/>
              <a:ext cx="35267" cy="30306"/>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0"/>
            <p:cNvSpPr/>
            <p:nvPr/>
          </p:nvSpPr>
          <p:spPr>
            <a:xfrm>
              <a:off x="3289830" y="2150416"/>
              <a:ext cx="35267" cy="30306"/>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0"/>
            <p:cNvSpPr/>
            <p:nvPr/>
          </p:nvSpPr>
          <p:spPr>
            <a:xfrm>
              <a:off x="3289830" y="2107321"/>
              <a:ext cx="35267" cy="3023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0"/>
            <p:cNvSpPr/>
            <p:nvPr/>
          </p:nvSpPr>
          <p:spPr>
            <a:xfrm>
              <a:off x="3289830" y="2064099"/>
              <a:ext cx="35267" cy="302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0"/>
            <p:cNvSpPr/>
            <p:nvPr/>
          </p:nvSpPr>
          <p:spPr>
            <a:xfrm>
              <a:off x="3289830" y="2020890"/>
              <a:ext cx="35267" cy="3023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0"/>
            <p:cNvSpPr/>
            <p:nvPr/>
          </p:nvSpPr>
          <p:spPr>
            <a:xfrm>
              <a:off x="3246608" y="2323278"/>
              <a:ext cx="35239" cy="30193"/>
            </a:xfrm>
            <a:custGeom>
              <a:rect b="b" l="l" r="r" t="t"/>
              <a:pathLst>
                <a:path extrusionOk="0" h="2130" w="2486">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0"/>
            <p:cNvSpPr/>
            <p:nvPr/>
          </p:nvSpPr>
          <p:spPr>
            <a:xfrm>
              <a:off x="3246608" y="2280070"/>
              <a:ext cx="35282" cy="3023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0"/>
            <p:cNvSpPr/>
            <p:nvPr/>
          </p:nvSpPr>
          <p:spPr>
            <a:xfrm>
              <a:off x="3246608" y="2236847"/>
              <a:ext cx="35282" cy="3024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0"/>
            <p:cNvSpPr/>
            <p:nvPr/>
          </p:nvSpPr>
          <p:spPr>
            <a:xfrm>
              <a:off x="3246608" y="2193625"/>
              <a:ext cx="35282" cy="30306"/>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0"/>
            <p:cNvSpPr/>
            <p:nvPr/>
          </p:nvSpPr>
          <p:spPr>
            <a:xfrm>
              <a:off x="3246608" y="2150416"/>
              <a:ext cx="35282" cy="30306"/>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0"/>
            <p:cNvSpPr/>
            <p:nvPr/>
          </p:nvSpPr>
          <p:spPr>
            <a:xfrm>
              <a:off x="3246608" y="2107321"/>
              <a:ext cx="35282" cy="3023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0"/>
            <p:cNvSpPr/>
            <p:nvPr/>
          </p:nvSpPr>
          <p:spPr>
            <a:xfrm>
              <a:off x="3246608" y="2064099"/>
              <a:ext cx="35282" cy="3024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0"/>
            <p:cNvSpPr/>
            <p:nvPr/>
          </p:nvSpPr>
          <p:spPr>
            <a:xfrm>
              <a:off x="3246608" y="2020890"/>
              <a:ext cx="35282" cy="3023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0"/>
            <p:cNvSpPr/>
            <p:nvPr/>
          </p:nvSpPr>
          <p:spPr>
            <a:xfrm>
              <a:off x="3203399" y="2323278"/>
              <a:ext cx="35267" cy="30193"/>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0"/>
            <p:cNvSpPr/>
            <p:nvPr/>
          </p:nvSpPr>
          <p:spPr>
            <a:xfrm>
              <a:off x="3203399" y="2280070"/>
              <a:ext cx="35267" cy="3023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0"/>
            <p:cNvSpPr/>
            <p:nvPr/>
          </p:nvSpPr>
          <p:spPr>
            <a:xfrm>
              <a:off x="3203399" y="2236847"/>
              <a:ext cx="35267" cy="302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0"/>
            <p:cNvSpPr/>
            <p:nvPr/>
          </p:nvSpPr>
          <p:spPr>
            <a:xfrm>
              <a:off x="3203399" y="2193625"/>
              <a:ext cx="35267" cy="30306"/>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0"/>
            <p:cNvSpPr/>
            <p:nvPr/>
          </p:nvSpPr>
          <p:spPr>
            <a:xfrm>
              <a:off x="3203399" y="2150416"/>
              <a:ext cx="35267" cy="30306"/>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0"/>
            <p:cNvSpPr/>
            <p:nvPr/>
          </p:nvSpPr>
          <p:spPr>
            <a:xfrm>
              <a:off x="3203399" y="2107321"/>
              <a:ext cx="35267" cy="3023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0"/>
            <p:cNvSpPr/>
            <p:nvPr/>
          </p:nvSpPr>
          <p:spPr>
            <a:xfrm>
              <a:off x="3203399" y="2064099"/>
              <a:ext cx="35267" cy="302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0"/>
            <p:cNvSpPr/>
            <p:nvPr/>
          </p:nvSpPr>
          <p:spPr>
            <a:xfrm>
              <a:off x="3203399" y="2020890"/>
              <a:ext cx="35267" cy="3023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0"/>
            <p:cNvSpPr/>
            <p:nvPr/>
          </p:nvSpPr>
          <p:spPr>
            <a:xfrm>
              <a:off x="3160290" y="2323278"/>
              <a:ext cx="35282" cy="30193"/>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0"/>
            <p:cNvSpPr/>
            <p:nvPr/>
          </p:nvSpPr>
          <p:spPr>
            <a:xfrm>
              <a:off x="3160290" y="2280070"/>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0"/>
            <p:cNvSpPr/>
            <p:nvPr/>
          </p:nvSpPr>
          <p:spPr>
            <a:xfrm>
              <a:off x="3160290" y="2236847"/>
              <a:ext cx="35282" cy="302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0"/>
            <p:cNvSpPr/>
            <p:nvPr/>
          </p:nvSpPr>
          <p:spPr>
            <a:xfrm>
              <a:off x="3160290" y="2193625"/>
              <a:ext cx="35282" cy="30306"/>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0"/>
            <p:cNvSpPr/>
            <p:nvPr/>
          </p:nvSpPr>
          <p:spPr>
            <a:xfrm>
              <a:off x="3160290" y="2150416"/>
              <a:ext cx="35282" cy="30306"/>
            </a:xfrm>
            <a:custGeom>
              <a:rect b="b" l="l" r="r" t="t"/>
              <a:pathLst>
                <a:path extrusionOk="0" h="2138" w="2489">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0"/>
            <p:cNvSpPr/>
            <p:nvPr/>
          </p:nvSpPr>
          <p:spPr>
            <a:xfrm>
              <a:off x="3160290" y="2107321"/>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0"/>
            <p:cNvSpPr/>
            <p:nvPr/>
          </p:nvSpPr>
          <p:spPr>
            <a:xfrm>
              <a:off x="3160290" y="2064099"/>
              <a:ext cx="35282" cy="302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0"/>
            <p:cNvSpPr/>
            <p:nvPr/>
          </p:nvSpPr>
          <p:spPr>
            <a:xfrm>
              <a:off x="3160290" y="2020890"/>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0"/>
            <p:cNvSpPr/>
            <p:nvPr/>
          </p:nvSpPr>
          <p:spPr>
            <a:xfrm>
              <a:off x="3117082" y="2366373"/>
              <a:ext cx="35267" cy="30306"/>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0"/>
            <p:cNvSpPr/>
            <p:nvPr/>
          </p:nvSpPr>
          <p:spPr>
            <a:xfrm>
              <a:off x="3117082" y="2323278"/>
              <a:ext cx="35267" cy="30193"/>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0"/>
            <p:cNvSpPr/>
            <p:nvPr/>
          </p:nvSpPr>
          <p:spPr>
            <a:xfrm>
              <a:off x="3117082" y="2280070"/>
              <a:ext cx="35267" cy="3023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0"/>
            <p:cNvSpPr/>
            <p:nvPr/>
          </p:nvSpPr>
          <p:spPr>
            <a:xfrm>
              <a:off x="3117082" y="2236847"/>
              <a:ext cx="35267" cy="302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0"/>
            <p:cNvSpPr/>
            <p:nvPr/>
          </p:nvSpPr>
          <p:spPr>
            <a:xfrm>
              <a:off x="3117082" y="2193625"/>
              <a:ext cx="35267" cy="30306"/>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0"/>
            <p:cNvSpPr/>
            <p:nvPr/>
          </p:nvSpPr>
          <p:spPr>
            <a:xfrm>
              <a:off x="3117082" y="2150416"/>
              <a:ext cx="35267" cy="30306"/>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0"/>
            <p:cNvSpPr/>
            <p:nvPr/>
          </p:nvSpPr>
          <p:spPr>
            <a:xfrm>
              <a:off x="3117082" y="2107321"/>
              <a:ext cx="35267" cy="3023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0"/>
            <p:cNvSpPr/>
            <p:nvPr/>
          </p:nvSpPr>
          <p:spPr>
            <a:xfrm>
              <a:off x="3117082" y="2064099"/>
              <a:ext cx="35267" cy="302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0"/>
            <p:cNvSpPr/>
            <p:nvPr/>
          </p:nvSpPr>
          <p:spPr>
            <a:xfrm>
              <a:off x="3117082" y="2020890"/>
              <a:ext cx="35267" cy="3023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0"/>
            <p:cNvSpPr/>
            <p:nvPr/>
          </p:nvSpPr>
          <p:spPr>
            <a:xfrm>
              <a:off x="3073859" y="2409596"/>
              <a:ext cx="35282" cy="3024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0"/>
            <p:cNvSpPr/>
            <p:nvPr/>
          </p:nvSpPr>
          <p:spPr>
            <a:xfrm>
              <a:off x="3073859" y="2366373"/>
              <a:ext cx="35282" cy="30306"/>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0"/>
            <p:cNvSpPr/>
            <p:nvPr/>
          </p:nvSpPr>
          <p:spPr>
            <a:xfrm>
              <a:off x="3073859" y="2323278"/>
              <a:ext cx="35282" cy="30193"/>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0"/>
            <p:cNvSpPr/>
            <p:nvPr/>
          </p:nvSpPr>
          <p:spPr>
            <a:xfrm>
              <a:off x="3073859" y="2280070"/>
              <a:ext cx="35282" cy="3023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0"/>
            <p:cNvSpPr/>
            <p:nvPr/>
          </p:nvSpPr>
          <p:spPr>
            <a:xfrm>
              <a:off x="3073859" y="2236847"/>
              <a:ext cx="35282" cy="3024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0"/>
            <p:cNvSpPr/>
            <p:nvPr/>
          </p:nvSpPr>
          <p:spPr>
            <a:xfrm>
              <a:off x="3073859" y="2193625"/>
              <a:ext cx="35282" cy="30306"/>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0"/>
            <p:cNvSpPr/>
            <p:nvPr/>
          </p:nvSpPr>
          <p:spPr>
            <a:xfrm>
              <a:off x="3073859" y="2150416"/>
              <a:ext cx="35282" cy="30306"/>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0"/>
            <p:cNvSpPr/>
            <p:nvPr/>
          </p:nvSpPr>
          <p:spPr>
            <a:xfrm>
              <a:off x="3073859" y="2107321"/>
              <a:ext cx="35282" cy="30292"/>
            </a:xfrm>
            <a:custGeom>
              <a:rect b="b" l="l" r="r" t="t"/>
              <a:pathLst>
                <a:path extrusionOk="0" h="2137" w="2489">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0"/>
            <p:cNvSpPr/>
            <p:nvPr/>
          </p:nvSpPr>
          <p:spPr>
            <a:xfrm>
              <a:off x="3073859" y="2064099"/>
              <a:ext cx="35282" cy="3024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0"/>
            <p:cNvSpPr/>
            <p:nvPr/>
          </p:nvSpPr>
          <p:spPr>
            <a:xfrm>
              <a:off x="3073859" y="2020890"/>
              <a:ext cx="35282" cy="3023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0"/>
            <p:cNvSpPr/>
            <p:nvPr/>
          </p:nvSpPr>
          <p:spPr>
            <a:xfrm>
              <a:off x="3030651" y="2409596"/>
              <a:ext cx="35381" cy="30249"/>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0"/>
            <p:cNvSpPr/>
            <p:nvPr/>
          </p:nvSpPr>
          <p:spPr>
            <a:xfrm>
              <a:off x="3030651" y="2366373"/>
              <a:ext cx="35381" cy="30306"/>
            </a:xfrm>
            <a:custGeom>
              <a:rect b="b" l="l" r="r" t="t"/>
              <a:pathLst>
                <a:path extrusionOk="0" h="2138" w="2496">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0"/>
            <p:cNvSpPr/>
            <p:nvPr/>
          </p:nvSpPr>
          <p:spPr>
            <a:xfrm>
              <a:off x="3030651" y="2323278"/>
              <a:ext cx="35381" cy="30193"/>
            </a:xfrm>
            <a:custGeom>
              <a:rect b="b" l="l" r="r" t="t"/>
              <a:pathLst>
                <a:path extrusionOk="0" h="2130" w="2496">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a:off x="3030651" y="2280070"/>
              <a:ext cx="35381" cy="30235"/>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0"/>
            <p:cNvSpPr/>
            <p:nvPr/>
          </p:nvSpPr>
          <p:spPr>
            <a:xfrm>
              <a:off x="3030651" y="2236847"/>
              <a:ext cx="35381" cy="30249"/>
            </a:xfrm>
            <a:custGeom>
              <a:rect b="b" l="l" r="r" t="t"/>
              <a:pathLst>
                <a:path extrusionOk="0" h="2134" w="2496">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0"/>
            <p:cNvSpPr/>
            <p:nvPr/>
          </p:nvSpPr>
          <p:spPr>
            <a:xfrm>
              <a:off x="3030651" y="2193625"/>
              <a:ext cx="35381" cy="30306"/>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3030651" y="2150416"/>
              <a:ext cx="35381" cy="30306"/>
            </a:xfrm>
            <a:custGeom>
              <a:rect b="b" l="l" r="r" t="t"/>
              <a:pathLst>
                <a:path extrusionOk="0" h="2138" w="2496">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3030651" y="2107321"/>
              <a:ext cx="35381" cy="30235"/>
            </a:xfrm>
            <a:custGeom>
              <a:rect b="b" l="l" r="r" t="t"/>
              <a:pathLst>
                <a:path extrusionOk="0" h="2133" w="2496">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0"/>
            <p:cNvSpPr/>
            <p:nvPr/>
          </p:nvSpPr>
          <p:spPr>
            <a:xfrm>
              <a:off x="3030651" y="2064099"/>
              <a:ext cx="35381" cy="30249"/>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0"/>
            <p:cNvSpPr/>
            <p:nvPr/>
          </p:nvSpPr>
          <p:spPr>
            <a:xfrm>
              <a:off x="3030651" y="2020890"/>
              <a:ext cx="35381" cy="30235"/>
            </a:xfrm>
            <a:custGeom>
              <a:rect b="b" l="l" r="r" t="t"/>
              <a:pathLst>
                <a:path extrusionOk="0" h="2133" w="2496">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0"/>
            <p:cNvSpPr/>
            <p:nvPr/>
          </p:nvSpPr>
          <p:spPr>
            <a:xfrm>
              <a:off x="2987542" y="2366373"/>
              <a:ext cx="35282" cy="30306"/>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0"/>
            <p:cNvSpPr/>
            <p:nvPr/>
          </p:nvSpPr>
          <p:spPr>
            <a:xfrm>
              <a:off x="2987542" y="2323278"/>
              <a:ext cx="35282" cy="30193"/>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0"/>
            <p:cNvSpPr/>
            <p:nvPr/>
          </p:nvSpPr>
          <p:spPr>
            <a:xfrm>
              <a:off x="2987542" y="2280070"/>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0"/>
            <p:cNvSpPr/>
            <p:nvPr/>
          </p:nvSpPr>
          <p:spPr>
            <a:xfrm>
              <a:off x="2987542" y="2236847"/>
              <a:ext cx="35282" cy="302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0"/>
            <p:cNvSpPr/>
            <p:nvPr/>
          </p:nvSpPr>
          <p:spPr>
            <a:xfrm>
              <a:off x="2987542" y="2193625"/>
              <a:ext cx="35282" cy="30306"/>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0"/>
            <p:cNvSpPr/>
            <p:nvPr/>
          </p:nvSpPr>
          <p:spPr>
            <a:xfrm>
              <a:off x="2987542" y="2150416"/>
              <a:ext cx="35282" cy="30306"/>
            </a:xfrm>
            <a:custGeom>
              <a:rect b="b" l="l" r="r" t="t"/>
              <a:pathLst>
                <a:path extrusionOk="0" h="2138" w="2489">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0"/>
            <p:cNvSpPr/>
            <p:nvPr/>
          </p:nvSpPr>
          <p:spPr>
            <a:xfrm>
              <a:off x="2987542" y="2107321"/>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0"/>
            <p:cNvSpPr/>
            <p:nvPr/>
          </p:nvSpPr>
          <p:spPr>
            <a:xfrm>
              <a:off x="2987542" y="2064099"/>
              <a:ext cx="35282" cy="302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0"/>
            <p:cNvSpPr/>
            <p:nvPr/>
          </p:nvSpPr>
          <p:spPr>
            <a:xfrm>
              <a:off x="2987542" y="2020890"/>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0"/>
            <p:cNvSpPr/>
            <p:nvPr/>
          </p:nvSpPr>
          <p:spPr>
            <a:xfrm>
              <a:off x="2944333" y="2193625"/>
              <a:ext cx="35267" cy="30306"/>
            </a:xfrm>
            <a:custGeom>
              <a:rect b="b" l="l" r="r" t="t"/>
              <a:pathLst>
                <a:path extrusionOk="0" h="2138" w="2488">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0"/>
            <p:cNvSpPr/>
            <p:nvPr/>
          </p:nvSpPr>
          <p:spPr>
            <a:xfrm>
              <a:off x="2944333" y="2150416"/>
              <a:ext cx="35267" cy="30306"/>
            </a:xfrm>
            <a:custGeom>
              <a:rect b="b" l="l" r="r" t="t"/>
              <a:pathLst>
                <a:path extrusionOk="0" h="2138" w="2488">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0"/>
            <p:cNvSpPr/>
            <p:nvPr/>
          </p:nvSpPr>
          <p:spPr>
            <a:xfrm>
              <a:off x="2944333" y="2107321"/>
              <a:ext cx="35267" cy="30235"/>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0"/>
            <p:cNvSpPr/>
            <p:nvPr/>
          </p:nvSpPr>
          <p:spPr>
            <a:xfrm>
              <a:off x="2944333" y="2064099"/>
              <a:ext cx="35267" cy="30249"/>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0"/>
            <p:cNvSpPr/>
            <p:nvPr/>
          </p:nvSpPr>
          <p:spPr>
            <a:xfrm>
              <a:off x="2900997" y="2150416"/>
              <a:ext cx="35282" cy="30306"/>
            </a:xfrm>
            <a:custGeom>
              <a:rect b="b" l="l" r="r" t="t"/>
              <a:pathLst>
                <a:path extrusionOk="0" h="2138" w="2489">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0"/>
            <p:cNvSpPr/>
            <p:nvPr/>
          </p:nvSpPr>
          <p:spPr>
            <a:xfrm>
              <a:off x="2900997" y="2107321"/>
              <a:ext cx="35282" cy="30235"/>
            </a:xfrm>
            <a:custGeom>
              <a:rect b="b" l="l" r="r" t="t"/>
              <a:pathLst>
                <a:path extrusionOk="0" h="2133" w="2489">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0"/>
            <p:cNvSpPr/>
            <p:nvPr/>
          </p:nvSpPr>
          <p:spPr>
            <a:xfrm>
              <a:off x="2900997" y="2064099"/>
              <a:ext cx="35282" cy="30249"/>
            </a:xfrm>
            <a:custGeom>
              <a:rect b="b" l="l" r="r" t="t"/>
              <a:pathLst>
                <a:path extrusionOk="0" h="2134" w="2489">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2857775" y="2150416"/>
              <a:ext cx="35395" cy="30306"/>
            </a:xfrm>
            <a:custGeom>
              <a:rect b="b" l="l" r="r" t="t"/>
              <a:pathLst>
                <a:path extrusionOk="0" h="2138" w="2497">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0"/>
            <p:cNvSpPr/>
            <p:nvPr/>
          </p:nvSpPr>
          <p:spPr>
            <a:xfrm>
              <a:off x="2857775" y="2107321"/>
              <a:ext cx="35395" cy="3023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0"/>
            <p:cNvSpPr/>
            <p:nvPr/>
          </p:nvSpPr>
          <p:spPr>
            <a:xfrm>
              <a:off x="3203399" y="3489423"/>
              <a:ext cx="35267" cy="30292"/>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0"/>
            <p:cNvSpPr/>
            <p:nvPr/>
          </p:nvSpPr>
          <p:spPr>
            <a:xfrm>
              <a:off x="3203399" y="3446314"/>
              <a:ext cx="35352" cy="30221"/>
            </a:xfrm>
            <a:custGeom>
              <a:rect b="b" l="l" r="r" t="t"/>
              <a:pathLst>
                <a:path extrusionOk="0" h="2132" w="2494">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a:off x="3203399" y="3403106"/>
              <a:ext cx="35352" cy="30207"/>
            </a:xfrm>
            <a:custGeom>
              <a:rect b="b" l="l" r="r" t="t"/>
              <a:pathLst>
                <a:path extrusionOk="0" h="2131" w="2494">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0"/>
            <p:cNvSpPr/>
            <p:nvPr/>
          </p:nvSpPr>
          <p:spPr>
            <a:xfrm>
              <a:off x="3160290" y="3619176"/>
              <a:ext cx="35282" cy="30221"/>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0"/>
            <p:cNvSpPr/>
            <p:nvPr/>
          </p:nvSpPr>
          <p:spPr>
            <a:xfrm>
              <a:off x="3160177" y="3575854"/>
              <a:ext cx="35395" cy="30320"/>
            </a:xfrm>
            <a:custGeom>
              <a:rect b="b" l="l" r="r" t="t"/>
              <a:pathLst>
                <a:path extrusionOk="0" h="2139" w="2497">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0"/>
            <p:cNvSpPr/>
            <p:nvPr/>
          </p:nvSpPr>
          <p:spPr>
            <a:xfrm>
              <a:off x="3160290" y="3532632"/>
              <a:ext cx="35282" cy="30306"/>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0"/>
            <p:cNvSpPr/>
            <p:nvPr/>
          </p:nvSpPr>
          <p:spPr>
            <a:xfrm>
              <a:off x="3160290" y="3489423"/>
              <a:ext cx="35282" cy="30292"/>
            </a:xfrm>
            <a:custGeom>
              <a:rect b="b" l="l" r="r" t="t"/>
              <a:pathLst>
                <a:path extrusionOk="0" h="2137" w="2489">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0"/>
            <p:cNvSpPr/>
            <p:nvPr/>
          </p:nvSpPr>
          <p:spPr>
            <a:xfrm>
              <a:off x="3160290" y="3446314"/>
              <a:ext cx="35282" cy="30221"/>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0"/>
            <p:cNvSpPr/>
            <p:nvPr/>
          </p:nvSpPr>
          <p:spPr>
            <a:xfrm>
              <a:off x="3160290" y="3403106"/>
              <a:ext cx="35282" cy="30249"/>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0"/>
            <p:cNvSpPr/>
            <p:nvPr/>
          </p:nvSpPr>
          <p:spPr>
            <a:xfrm>
              <a:off x="3117082" y="3619176"/>
              <a:ext cx="35267" cy="30221"/>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0"/>
            <p:cNvSpPr/>
            <p:nvPr/>
          </p:nvSpPr>
          <p:spPr>
            <a:xfrm>
              <a:off x="3117082" y="3575854"/>
              <a:ext cx="35381" cy="30320"/>
            </a:xfrm>
            <a:custGeom>
              <a:rect b="b" l="l" r="r" t="t"/>
              <a:pathLst>
                <a:path extrusionOk="0" h="2139" w="2496">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0"/>
            <p:cNvSpPr/>
            <p:nvPr/>
          </p:nvSpPr>
          <p:spPr>
            <a:xfrm>
              <a:off x="3117082" y="3532632"/>
              <a:ext cx="35267" cy="30306"/>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0"/>
            <p:cNvSpPr/>
            <p:nvPr/>
          </p:nvSpPr>
          <p:spPr>
            <a:xfrm>
              <a:off x="3117082" y="3489423"/>
              <a:ext cx="35267" cy="30292"/>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0"/>
            <p:cNvSpPr/>
            <p:nvPr/>
          </p:nvSpPr>
          <p:spPr>
            <a:xfrm>
              <a:off x="3117082" y="3446314"/>
              <a:ext cx="35267" cy="30221"/>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0"/>
            <p:cNvSpPr/>
            <p:nvPr/>
          </p:nvSpPr>
          <p:spPr>
            <a:xfrm>
              <a:off x="3117082" y="3403106"/>
              <a:ext cx="35267" cy="30249"/>
            </a:xfrm>
            <a:custGeom>
              <a:rect b="b" l="l" r="r" t="t"/>
              <a:pathLst>
                <a:path extrusionOk="0" h="2134" w="2488">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0"/>
            <p:cNvSpPr/>
            <p:nvPr/>
          </p:nvSpPr>
          <p:spPr>
            <a:xfrm>
              <a:off x="3073859" y="3662285"/>
              <a:ext cx="35282" cy="30320"/>
            </a:xfrm>
            <a:custGeom>
              <a:rect b="b" l="l" r="r" t="t"/>
              <a:pathLst>
                <a:path extrusionOk="0" h="2139" w="2489">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0"/>
            <p:cNvSpPr/>
            <p:nvPr/>
          </p:nvSpPr>
          <p:spPr>
            <a:xfrm>
              <a:off x="3073859" y="3619176"/>
              <a:ext cx="35282" cy="30221"/>
            </a:xfrm>
            <a:custGeom>
              <a:rect b="b" l="l" r="r" t="t"/>
              <a:pathLst>
                <a:path extrusionOk="0" h="2132" w="2489">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0"/>
            <p:cNvSpPr/>
            <p:nvPr/>
          </p:nvSpPr>
          <p:spPr>
            <a:xfrm>
              <a:off x="3073859" y="3575854"/>
              <a:ext cx="35395" cy="30320"/>
            </a:xfrm>
            <a:custGeom>
              <a:rect b="b" l="l" r="r" t="t"/>
              <a:pathLst>
                <a:path extrusionOk="0" h="2139" w="2497">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0"/>
            <p:cNvSpPr/>
            <p:nvPr/>
          </p:nvSpPr>
          <p:spPr>
            <a:xfrm>
              <a:off x="3073859" y="3532632"/>
              <a:ext cx="35282" cy="30306"/>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0"/>
            <p:cNvSpPr/>
            <p:nvPr/>
          </p:nvSpPr>
          <p:spPr>
            <a:xfrm>
              <a:off x="3073859" y="3489423"/>
              <a:ext cx="35282" cy="30320"/>
            </a:xfrm>
            <a:custGeom>
              <a:rect b="b" l="l" r="r" t="t"/>
              <a:pathLst>
                <a:path extrusionOk="0" h="2139" w="2489">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0"/>
            <p:cNvSpPr/>
            <p:nvPr/>
          </p:nvSpPr>
          <p:spPr>
            <a:xfrm>
              <a:off x="3073859" y="3446314"/>
              <a:ext cx="35282" cy="30221"/>
            </a:xfrm>
            <a:custGeom>
              <a:rect b="b" l="l" r="r" t="t"/>
              <a:pathLst>
                <a:path extrusionOk="0" h="2132" w="2489">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0"/>
            <p:cNvSpPr/>
            <p:nvPr/>
          </p:nvSpPr>
          <p:spPr>
            <a:xfrm>
              <a:off x="3073859" y="3403106"/>
              <a:ext cx="35282" cy="30249"/>
            </a:xfrm>
            <a:custGeom>
              <a:rect b="b" l="l" r="r" t="t"/>
              <a:pathLst>
                <a:path extrusionOk="0" h="2134" w="2489">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0"/>
            <p:cNvSpPr/>
            <p:nvPr/>
          </p:nvSpPr>
          <p:spPr>
            <a:xfrm>
              <a:off x="3073859" y="3359883"/>
              <a:ext cx="35282" cy="30249"/>
            </a:xfrm>
            <a:custGeom>
              <a:rect b="b" l="l" r="r" t="t"/>
              <a:pathLst>
                <a:path extrusionOk="0" h="2134" w="2489">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0"/>
            <p:cNvSpPr/>
            <p:nvPr/>
          </p:nvSpPr>
          <p:spPr>
            <a:xfrm>
              <a:off x="3030651" y="3748716"/>
              <a:ext cx="35381" cy="30249"/>
            </a:xfrm>
            <a:custGeom>
              <a:rect b="b" l="l" r="r" t="t"/>
              <a:pathLst>
                <a:path extrusionOk="0" h="2134" w="2496">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0"/>
            <p:cNvSpPr/>
            <p:nvPr/>
          </p:nvSpPr>
          <p:spPr>
            <a:xfrm>
              <a:off x="3030651" y="3705494"/>
              <a:ext cx="35381" cy="30249"/>
            </a:xfrm>
            <a:custGeom>
              <a:rect b="b" l="l" r="r" t="t"/>
              <a:pathLst>
                <a:path extrusionOk="0" h="2134" w="2496">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0"/>
            <p:cNvSpPr/>
            <p:nvPr/>
          </p:nvSpPr>
          <p:spPr>
            <a:xfrm>
              <a:off x="3030651" y="3662285"/>
              <a:ext cx="35267" cy="30320"/>
            </a:xfrm>
            <a:custGeom>
              <a:rect b="b" l="l" r="r" t="t"/>
              <a:pathLst>
                <a:path extrusionOk="0" h="2139" w="2488">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0"/>
            <p:cNvSpPr/>
            <p:nvPr/>
          </p:nvSpPr>
          <p:spPr>
            <a:xfrm>
              <a:off x="3030651" y="3619176"/>
              <a:ext cx="35267" cy="30221"/>
            </a:xfrm>
            <a:custGeom>
              <a:rect b="b" l="l" r="r" t="t"/>
              <a:pathLst>
                <a:path extrusionOk="0" h="2132" w="2488">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0"/>
            <p:cNvSpPr/>
            <p:nvPr/>
          </p:nvSpPr>
          <p:spPr>
            <a:xfrm>
              <a:off x="3030651" y="3575854"/>
              <a:ext cx="35381" cy="30320"/>
            </a:xfrm>
            <a:custGeom>
              <a:rect b="b" l="l" r="r" t="t"/>
              <a:pathLst>
                <a:path extrusionOk="0" h="2139" w="2496">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0"/>
            <p:cNvSpPr/>
            <p:nvPr/>
          </p:nvSpPr>
          <p:spPr>
            <a:xfrm>
              <a:off x="3030651" y="3532632"/>
              <a:ext cx="35381" cy="30306"/>
            </a:xfrm>
            <a:custGeom>
              <a:rect b="b" l="l" r="r" t="t"/>
              <a:pathLst>
                <a:path extrusionOk="0" h="2138" w="2496">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0"/>
            <p:cNvSpPr/>
            <p:nvPr/>
          </p:nvSpPr>
          <p:spPr>
            <a:xfrm>
              <a:off x="3030651" y="3489423"/>
              <a:ext cx="35381" cy="30292"/>
            </a:xfrm>
            <a:custGeom>
              <a:rect b="b" l="l" r="r" t="t"/>
              <a:pathLst>
                <a:path extrusionOk="0" h="2137" w="2496">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0"/>
            <p:cNvSpPr/>
            <p:nvPr/>
          </p:nvSpPr>
          <p:spPr>
            <a:xfrm>
              <a:off x="3030651" y="3446314"/>
              <a:ext cx="35267" cy="30221"/>
            </a:xfrm>
            <a:custGeom>
              <a:rect b="b" l="l" r="r" t="t"/>
              <a:pathLst>
                <a:path extrusionOk="0" h="2132" w="2488">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0"/>
            <p:cNvSpPr/>
            <p:nvPr/>
          </p:nvSpPr>
          <p:spPr>
            <a:xfrm>
              <a:off x="3030651" y="3403106"/>
              <a:ext cx="35381" cy="30249"/>
            </a:xfrm>
            <a:custGeom>
              <a:rect b="b" l="l" r="r" t="t"/>
              <a:pathLst>
                <a:path extrusionOk="0" h="2134" w="2496">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0"/>
            <p:cNvSpPr/>
            <p:nvPr/>
          </p:nvSpPr>
          <p:spPr>
            <a:xfrm>
              <a:off x="3030651" y="3359883"/>
              <a:ext cx="35381" cy="30249"/>
            </a:xfrm>
            <a:custGeom>
              <a:rect b="b" l="l" r="r" t="t"/>
              <a:pathLst>
                <a:path extrusionOk="0" h="2134" w="2496">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0"/>
            <p:cNvSpPr/>
            <p:nvPr/>
          </p:nvSpPr>
          <p:spPr>
            <a:xfrm>
              <a:off x="3030651" y="3316675"/>
              <a:ext cx="35381" cy="30292"/>
            </a:xfrm>
            <a:custGeom>
              <a:rect b="b" l="l" r="r" t="t"/>
              <a:pathLst>
                <a:path extrusionOk="0" h="2137" w="2496">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0"/>
            <p:cNvSpPr/>
            <p:nvPr/>
          </p:nvSpPr>
          <p:spPr>
            <a:xfrm>
              <a:off x="2987542" y="3835034"/>
              <a:ext cx="35282" cy="30292"/>
            </a:xfrm>
            <a:custGeom>
              <a:rect b="b" l="l" r="r" t="t"/>
              <a:pathLst>
                <a:path extrusionOk="0" h="2137" w="2489">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0"/>
            <p:cNvSpPr/>
            <p:nvPr/>
          </p:nvSpPr>
          <p:spPr>
            <a:xfrm>
              <a:off x="2987542" y="3791925"/>
              <a:ext cx="35282" cy="30221"/>
            </a:xfrm>
            <a:custGeom>
              <a:rect b="b" l="l" r="r" t="t"/>
              <a:pathLst>
                <a:path extrusionOk="0" h="2132" w="2489">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0"/>
            <p:cNvSpPr/>
            <p:nvPr/>
          </p:nvSpPr>
          <p:spPr>
            <a:xfrm>
              <a:off x="2987542" y="3748716"/>
              <a:ext cx="35282" cy="30249"/>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0"/>
            <p:cNvSpPr/>
            <p:nvPr/>
          </p:nvSpPr>
          <p:spPr>
            <a:xfrm>
              <a:off x="2987542" y="3705494"/>
              <a:ext cx="35282" cy="30249"/>
            </a:xfrm>
            <a:custGeom>
              <a:rect b="b" l="l" r="r" t="t"/>
              <a:pathLst>
                <a:path extrusionOk="0" h="2134" w="2489">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0"/>
            <p:cNvSpPr/>
            <p:nvPr/>
          </p:nvSpPr>
          <p:spPr>
            <a:xfrm>
              <a:off x="2987428" y="3662285"/>
              <a:ext cx="35395" cy="30320"/>
            </a:xfrm>
            <a:custGeom>
              <a:rect b="b" l="l" r="r" t="t"/>
              <a:pathLst>
                <a:path extrusionOk="0" h="2139" w="2497">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0"/>
            <p:cNvSpPr/>
            <p:nvPr/>
          </p:nvSpPr>
          <p:spPr>
            <a:xfrm>
              <a:off x="2987428" y="3619176"/>
              <a:ext cx="35395" cy="30221"/>
            </a:xfrm>
            <a:custGeom>
              <a:rect b="b" l="l" r="r" t="t"/>
              <a:pathLst>
                <a:path extrusionOk="0" h="2132" w="2497">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0"/>
            <p:cNvSpPr/>
            <p:nvPr/>
          </p:nvSpPr>
          <p:spPr>
            <a:xfrm>
              <a:off x="2987428" y="3575854"/>
              <a:ext cx="35395" cy="30320"/>
            </a:xfrm>
            <a:custGeom>
              <a:rect b="b" l="l" r="r" t="t"/>
              <a:pathLst>
                <a:path extrusionOk="0" h="2139" w="2497">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0"/>
            <p:cNvSpPr/>
            <p:nvPr/>
          </p:nvSpPr>
          <p:spPr>
            <a:xfrm>
              <a:off x="2987542" y="3532632"/>
              <a:ext cx="35282" cy="30306"/>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0"/>
            <p:cNvSpPr/>
            <p:nvPr/>
          </p:nvSpPr>
          <p:spPr>
            <a:xfrm>
              <a:off x="2987542" y="3489423"/>
              <a:ext cx="35282" cy="30292"/>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0"/>
            <p:cNvSpPr/>
            <p:nvPr/>
          </p:nvSpPr>
          <p:spPr>
            <a:xfrm>
              <a:off x="2987428" y="3446314"/>
              <a:ext cx="35395" cy="30221"/>
            </a:xfrm>
            <a:custGeom>
              <a:rect b="b" l="l" r="r" t="t"/>
              <a:pathLst>
                <a:path extrusionOk="0" h="2132" w="2497">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0"/>
            <p:cNvSpPr/>
            <p:nvPr/>
          </p:nvSpPr>
          <p:spPr>
            <a:xfrm>
              <a:off x="2987428" y="3403106"/>
              <a:ext cx="35395" cy="30249"/>
            </a:xfrm>
            <a:custGeom>
              <a:rect b="b" l="l" r="r" t="t"/>
              <a:pathLst>
                <a:path extrusionOk="0" h="2134" w="2497">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0"/>
            <p:cNvSpPr/>
            <p:nvPr/>
          </p:nvSpPr>
          <p:spPr>
            <a:xfrm>
              <a:off x="2987428" y="3359883"/>
              <a:ext cx="35395" cy="30249"/>
            </a:xfrm>
            <a:custGeom>
              <a:rect b="b" l="l" r="r" t="t"/>
              <a:pathLst>
                <a:path extrusionOk="0" h="2134" w="2497">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0"/>
            <p:cNvSpPr/>
            <p:nvPr/>
          </p:nvSpPr>
          <p:spPr>
            <a:xfrm>
              <a:off x="2987428" y="3316675"/>
              <a:ext cx="35395" cy="30292"/>
            </a:xfrm>
            <a:custGeom>
              <a:rect b="b" l="l" r="r" t="t"/>
              <a:pathLst>
                <a:path extrusionOk="0" h="2137" w="2497">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0"/>
            <p:cNvSpPr/>
            <p:nvPr/>
          </p:nvSpPr>
          <p:spPr>
            <a:xfrm>
              <a:off x="2987428" y="3273452"/>
              <a:ext cx="35395" cy="30306"/>
            </a:xfrm>
            <a:custGeom>
              <a:rect b="b" l="l" r="r" t="t"/>
              <a:pathLst>
                <a:path extrusionOk="0" h="2138" w="2497">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0"/>
            <p:cNvSpPr/>
            <p:nvPr/>
          </p:nvSpPr>
          <p:spPr>
            <a:xfrm>
              <a:off x="2944333" y="3878242"/>
              <a:ext cx="35267" cy="30306"/>
            </a:xfrm>
            <a:custGeom>
              <a:rect b="b" l="l" r="r" t="t"/>
              <a:pathLst>
                <a:path extrusionOk="0" h="2138" w="2488">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0"/>
            <p:cNvSpPr/>
            <p:nvPr/>
          </p:nvSpPr>
          <p:spPr>
            <a:xfrm>
              <a:off x="2944333" y="3835034"/>
              <a:ext cx="35267" cy="30292"/>
            </a:xfrm>
            <a:custGeom>
              <a:rect b="b" l="l" r="r" t="t"/>
              <a:pathLst>
                <a:path extrusionOk="0" h="2137" w="2488">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0"/>
            <p:cNvSpPr/>
            <p:nvPr/>
          </p:nvSpPr>
          <p:spPr>
            <a:xfrm>
              <a:off x="2944333" y="3791925"/>
              <a:ext cx="35267" cy="30221"/>
            </a:xfrm>
            <a:custGeom>
              <a:rect b="b" l="l" r="r" t="t"/>
              <a:pathLst>
                <a:path extrusionOk="0" h="2132" w="2488">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0"/>
            <p:cNvSpPr/>
            <p:nvPr/>
          </p:nvSpPr>
          <p:spPr>
            <a:xfrm>
              <a:off x="2944333" y="3748716"/>
              <a:ext cx="35267" cy="30249"/>
            </a:xfrm>
            <a:custGeom>
              <a:rect b="b" l="l" r="r" t="t"/>
              <a:pathLst>
                <a:path extrusionOk="0" h="2134" w="2488">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0"/>
            <p:cNvSpPr/>
            <p:nvPr/>
          </p:nvSpPr>
          <p:spPr>
            <a:xfrm>
              <a:off x="2944333" y="3705494"/>
              <a:ext cx="35267" cy="30249"/>
            </a:xfrm>
            <a:custGeom>
              <a:rect b="b" l="l" r="r" t="t"/>
              <a:pathLst>
                <a:path extrusionOk="0" h="2134" w="2488">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0"/>
            <p:cNvSpPr/>
            <p:nvPr/>
          </p:nvSpPr>
          <p:spPr>
            <a:xfrm>
              <a:off x="2944206" y="3662285"/>
              <a:ext cx="35395" cy="30320"/>
            </a:xfrm>
            <a:custGeom>
              <a:rect b="b" l="l" r="r" t="t"/>
              <a:pathLst>
                <a:path extrusionOk="0" h="2139" w="2497">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0"/>
            <p:cNvSpPr/>
            <p:nvPr/>
          </p:nvSpPr>
          <p:spPr>
            <a:xfrm>
              <a:off x="2944333" y="3619176"/>
              <a:ext cx="35267" cy="30221"/>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0"/>
            <p:cNvSpPr/>
            <p:nvPr/>
          </p:nvSpPr>
          <p:spPr>
            <a:xfrm>
              <a:off x="2944206" y="3575854"/>
              <a:ext cx="35508" cy="30320"/>
            </a:xfrm>
            <a:custGeom>
              <a:rect b="b" l="l" r="r" t="t"/>
              <a:pathLst>
                <a:path extrusionOk="0" h="2139" w="2505">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0"/>
            <p:cNvSpPr/>
            <p:nvPr/>
          </p:nvSpPr>
          <p:spPr>
            <a:xfrm>
              <a:off x="2944333" y="3532632"/>
              <a:ext cx="35267" cy="30306"/>
            </a:xfrm>
            <a:custGeom>
              <a:rect b="b" l="l" r="r" t="t"/>
              <a:pathLst>
                <a:path extrusionOk="0" h="2138" w="2488">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0"/>
            <p:cNvSpPr/>
            <p:nvPr/>
          </p:nvSpPr>
          <p:spPr>
            <a:xfrm>
              <a:off x="2944333" y="3489423"/>
              <a:ext cx="35267" cy="30292"/>
            </a:xfrm>
            <a:custGeom>
              <a:rect b="b" l="l" r="r" t="t"/>
              <a:pathLst>
                <a:path extrusionOk="0" h="2137" w="2488">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0"/>
            <p:cNvSpPr/>
            <p:nvPr/>
          </p:nvSpPr>
          <p:spPr>
            <a:xfrm>
              <a:off x="2944333" y="3446314"/>
              <a:ext cx="35267" cy="30221"/>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0"/>
            <p:cNvSpPr/>
            <p:nvPr/>
          </p:nvSpPr>
          <p:spPr>
            <a:xfrm>
              <a:off x="2944333" y="3403106"/>
              <a:ext cx="35267" cy="30249"/>
            </a:xfrm>
            <a:custGeom>
              <a:rect b="b" l="l" r="r" t="t"/>
              <a:pathLst>
                <a:path extrusionOk="0" h="2134" w="2488">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0"/>
            <p:cNvSpPr/>
            <p:nvPr/>
          </p:nvSpPr>
          <p:spPr>
            <a:xfrm>
              <a:off x="2944333" y="3359883"/>
              <a:ext cx="35267" cy="30249"/>
            </a:xfrm>
            <a:custGeom>
              <a:rect b="b" l="l" r="r" t="t"/>
              <a:pathLst>
                <a:path extrusionOk="0" h="2134" w="2488">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0"/>
            <p:cNvSpPr/>
            <p:nvPr/>
          </p:nvSpPr>
          <p:spPr>
            <a:xfrm>
              <a:off x="2944248" y="3316675"/>
              <a:ext cx="35352" cy="30292"/>
            </a:xfrm>
            <a:custGeom>
              <a:rect b="b" l="l" r="r" t="t"/>
              <a:pathLst>
                <a:path extrusionOk="0" h="2137" w="2494">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0"/>
            <p:cNvSpPr/>
            <p:nvPr/>
          </p:nvSpPr>
          <p:spPr>
            <a:xfrm>
              <a:off x="2944248" y="3273452"/>
              <a:ext cx="35352" cy="30306"/>
            </a:xfrm>
            <a:custGeom>
              <a:rect b="b" l="l" r="r" t="t"/>
              <a:pathLst>
                <a:path extrusionOk="0" h="2138" w="2494">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0"/>
            <p:cNvSpPr/>
            <p:nvPr/>
          </p:nvSpPr>
          <p:spPr>
            <a:xfrm>
              <a:off x="2944333" y="3230357"/>
              <a:ext cx="35267" cy="30207"/>
            </a:xfrm>
            <a:custGeom>
              <a:rect b="b" l="l" r="r" t="t"/>
              <a:pathLst>
                <a:path extrusionOk="0" h="2131" w="2488">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0"/>
            <p:cNvSpPr/>
            <p:nvPr/>
          </p:nvSpPr>
          <p:spPr>
            <a:xfrm>
              <a:off x="2944333" y="2582344"/>
              <a:ext cx="35267" cy="30306"/>
            </a:xfrm>
            <a:custGeom>
              <a:rect b="b" l="l" r="r" t="t"/>
              <a:pathLst>
                <a:path extrusionOk="0" h="2138" w="2488">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0"/>
            <p:cNvSpPr/>
            <p:nvPr/>
          </p:nvSpPr>
          <p:spPr>
            <a:xfrm>
              <a:off x="2900997" y="3921465"/>
              <a:ext cx="35282" cy="30249"/>
            </a:xfrm>
            <a:custGeom>
              <a:rect b="b" l="l" r="r" t="t"/>
              <a:pathLst>
                <a:path extrusionOk="0" h="2134" w="2489">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0"/>
            <p:cNvSpPr/>
            <p:nvPr/>
          </p:nvSpPr>
          <p:spPr>
            <a:xfrm>
              <a:off x="2900997" y="3878242"/>
              <a:ext cx="35282" cy="30306"/>
            </a:xfrm>
            <a:custGeom>
              <a:rect b="b" l="l" r="r" t="t"/>
              <a:pathLst>
                <a:path extrusionOk="0" h="2138" w="2489">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0"/>
            <p:cNvSpPr/>
            <p:nvPr/>
          </p:nvSpPr>
          <p:spPr>
            <a:xfrm>
              <a:off x="2900997" y="3835034"/>
              <a:ext cx="35282" cy="30292"/>
            </a:xfrm>
            <a:custGeom>
              <a:rect b="b" l="l" r="r" t="t"/>
              <a:pathLst>
                <a:path extrusionOk="0" h="2137" w="2489">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0"/>
            <p:cNvSpPr/>
            <p:nvPr/>
          </p:nvSpPr>
          <p:spPr>
            <a:xfrm>
              <a:off x="2900997" y="3791925"/>
              <a:ext cx="35282" cy="30193"/>
            </a:xfrm>
            <a:custGeom>
              <a:rect b="b" l="l" r="r" t="t"/>
              <a:pathLst>
                <a:path extrusionOk="0" h="2130" w="2489">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0"/>
            <p:cNvSpPr/>
            <p:nvPr/>
          </p:nvSpPr>
          <p:spPr>
            <a:xfrm>
              <a:off x="2900997" y="3748716"/>
              <a:ext cx="35282" cy="30249"/>
            </a:xfrm>
            <a:custGeom>
              <a:rect b="b" l="l" r="r" t="t"/>
              <a:pathLst>
                <a:path extrusionOk="0" h="2134" w="2489">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0"/>
            <p:cNvSpPr/>
            <p:nvPr/>
          </p:nvSpPr>
          <p:spPr>
            <a:xfrm>
              <a:off x="2900997" y="3705494"/>
              <a:ext cx="35282" cy="30249"/>
            </a:xfrm>
            <a:custGeom>
              <a:rect b="b" l="l" r="r" t="t"/>
              <a:pathLst>
                <a:path extrusionOk="0" h="2134" w="2489">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0"/>
            <p:cNvSpPr/>
            <p:nvPr/>
          </p:nvSpPr>
          <p:spPr>
            <a:xfrm>
              <a:off x="2900997" y="3662285"/>
              <a:ext cx="35282" cy="30320"/>
            </a:xfrm>
            <a:custGeom>
              <a:rect b="b" l="l" r="r" t="t"/>
              <a:pathLst>
                <a:path extrusionOk="0" h="2139" w="2489">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0"/>
            <p:cNvSpPr/>
            <p:nvPr/>
          </p:nvSpPr>
          <p:spPr>
            <a:xfrm>
              <a:off x="2900997" y="3619176"/>
              <a:ext cx="35282" cy="30221"/>
            </a:xfrm>
            <a:custGeom>
              <a:rect b="b" l="l" r="r" t="t"/>
              <a:pathLst>
                <a:path extrusionOk="0" h="2132" w="2489">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0"/>
            <p:cNvSpPr/>
            <p:nvPr/>
          </p:nvSpPr>
          <p:spPr>
            <a:xfrm>
              <a:off x="2900997" y="3575854"/>
              <a:ext cx="35395" cy="30320"/>
            </a:xfrm>
            <a:custGeom>
              <a:rect b="b" l="l" r="r" t="t"/>
              <a:pathLst>
                <a:path extrusionOk="0" h="2139" w="2497">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0"/>
            <p:cNvSpPr/>
            <p:nvPr/>
          </p:nvSpPr>
          <p:spPr>
            <a:xfrm>
              <a:off x="2900997" y="3532632"/>
              <a:ext cx="35282" cy="30306"/>
            </a:xfrm>
            <a:custGeom>
              <a:rect b="b" l="l" r="r" t="t"/>
              <a:pathLst>
                <a:path extrusionOk="0" h="2138" w="2489">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0"/>
            <p:cNvSpPr/>
            <p:nvPr/>
          </p:nvSpPr>
          <p:spPr>
            <a:xfrm>
              <a:off x="2900997" y="3489423"/>
              <a:ext cx="35282" cy="30292"/>
            </a:xfrm>
            <a:custGeom>
              <a:rect b="b" l="l" r="r" t="t"/>
              <a:pathLst>
                <a:path extrusionOk="0" h="2137" w="2489">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0"/>
            <p:cNvSpPr/>
            <p:nvPr/>
          </p:nvSpPr>
          <p:spPr>
            <a:xfrm>
              <a:off x="2900997" y="3446314"/>
              <a:ext cx="35282" cy="30221"/>
            </a:xfrm>
            <a:custGeom>
              <a:rect b="b" l="l" r="r" t="t"/>
              <a:pathLst>
                <a:path extrusionOk="0" h="2132" w="2489">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0"/>
            <p:cNvSpPr/>
            <p:nvPr/>
          </p:nvSpPr>
          <p:spPr>
            <a:xfrm>
              <a:off x="2900997" y="3403106"/>
              <a:ext cx="35282" cy="30249"/>
            </a:xfrm>
            <a:custGeom>
              <a:rect b="b" l="l" r="r" t="t"/>
              <a:pathLst>
                <a:path extrusionOk="0" h="2134" w="2489">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0"/>
            <p:cNvSpPr/>
            <p:nvPr/>
          </p:nvSpPr>
          <p:spPr>
            <a:xfrm>
              <a:off x="2900997" y="3359883"/>
              <a:ext cx="35395" cy="30249"/>
            </a:xfrm>
            <a:custGeom>
              <a:rect b="b" l="l" r="r" t="t"/>
              <a:pathLst>
                <a:path extrusionOk="0" h="2134" w="2497">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0"/>
            <p:cNvSpPr/>
            <p:nvPr/>
          </p:nvSpPr>
          <p:spPr>
            <a:xfrm>
              <a:off x="2900997" y="3316675"/>
              <a:ext cx="35395" cy="30292"/>
            </a:xfrm>
            <a:custGeom>
              <a:rect b="b" l="l" r="r" t="t"/>
              <a:pathLst>
                <a:path extrusionOk="0" h="2137" w="2497">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0"/>
            <p:cNvSpPr/>
            <p:nvPr/>
          </p:nvSpPr>
          <p:spPr>
            <a:xfrm>
              <a:off x="2900997" y="3273452"/>
              <a:ext cx="35395" cy="30334"/>
            </a:xfrm>
            <a:custGeom>
              <a:rect b="b" l="l" r="r" t="t"/>
              <a:pathLst>
                <a:path extrusionOk="0" h="2140" w="2497">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0"/>
            <p:cNvSpPr/>
            <p:nvPr/>
          </p:nvSpPr>
          <p:spPr>
            <a:xfrm>
              <a:off x="2900997" y="3230357"/>
              <a:ext cx="35282" cy="30221"/>
            </a:xfrm>
            <a:custGeom>
              <a:rect b="b" l="l" r="r" t="t"/>
              <a:pathLst>
                <a:path extrusionOk="0" h="2132" w="2489">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0"/>
            <p:cNvSpPr/>
            <p:nvPr/>
          </p:nvSpPr>
          <p:spPr>
            <a:xfrm>
              <a:off x="2900997" y="2668775"/>
              <a:ext cx="35282" cy="30249"/>
            </a:xfrm>
            <a:custGeom>
              <a:rect b="b" l="l" r="r" t="t"/>
              <a:pathLst>
                <a:path extrusionOk="0" h="2134" w="2489">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0"/>
            <p:cNvSpPr/>
            <p:nvPr/>
          </p:nvSpPr>
          <p:spPr>
            <a:xfrm>
              <a:off x="2900997" y="2582344"/>
              <a:ext cx="35282" cy="30306"/>
            </a:xfrm>
            <a:custGeom>
              <a:rect b="b" l="l" r="r" t="t"/>
              <a:pathLst>
                <a:path extrusionOk="0" h="2138" w="2489">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0"/>
            <p:cNvSpPr/>
            <p:nvPr/>
          </p:nvSpPr>
          <p:spPr>
            <a:xfrm>
              <a:off x="2900997" y="2539122"/>
              <a:ext cx="35282" cy="30306"/>
            </a:xfrm>
            <a:custGeom>
              <a:rect b="b" l="l" r="r" t="t"/>
              <a:pathLst>
                <a:path extrusionOk="0" h="2138" w="2489">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0"/>
            <p:cNvSpPr/>
            <p:nvPr/>
          </p:nvSpPr>
          <p:spPr>
            <a:xfrm>
              <a:off x="2857775" y="4050991"/>
              <a:ext cx="35395" cy="30306"/>
            </a:xfrm>
            <a:custGeom>
              <a:rect b="b" l="l" r="r" t="t"/>
              <a:pathLst>
                <a:path extrusionOk="0" h="2138" w="2497">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0"/>
            <p:cNvSpPr/>
            <p:nvPr/>
          </p:nvSpPr>
          <p:spPr>
            <a:xfrm>
              <a:off x="2857775" y="3921465"/>
              <a:ext cx="35395" cy="30249"/>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0"/>
            <p:cNvSpPr/>
            <p:nvPr/>
          </p:nvSpPr>
          <p:spPr>
            <a:xfrm>
              <a:off x="2857775" y="3878242"/>
              <a:ext cx="35395" cy="30306"/>
            </a:xfrm>
            <a:custGeom>
              <a:rect b="b" l="l" r="r" t="t"/>
              <a:pathLst>
                <a:path extrusionOk="0" h="2138" w="2497">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0"/>
            <p:cNvSpPr/>
            <p:nvPr/>
          </p:nvSpPr>
          <p:spPr>
            <a:xfrm>
              <a:off x="2857775" y="3835034"/>
              <a:ext cx="35395" cy="30292"/>
            </a:xfrm>
            <a:custGeom>
              <a:rect b="b" l="l" r="r" t="t"/>
              <a:pathLst>
                <a:path extrusionOk="0" h="2137" w="2497">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0"/>
            <p:cNvSpPr/>
            <p:nvPr/>
          </p:nvSpPr>
          <p:spPr>
            <a:xfrm>
              <a:off x="2857775" y="3791925"/>
              <a:ext cx="35395" cy="30221"/>
            </a:xfrm>
            <a:custGeom>
              <a:rect b="b" l="l" r="r" t="t"/>
              <a:pathLst>
                <a:path extrusionOk="0" h="2132" w="2497">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a:off x="2857775" y="3748716"/>
              <a:ext cx="35395" cy="30249"/>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0"/>
            <p:cNvSpPr/>
            <p:nvPr/>
          </p:nvSpPr>
          <p:spPr>
            <a:xfrm>
              <a:off x="2857775" y="3705494"/>
              <a:ext cx="35395" cy="30249"/>
            </a:xfrm>
            <a:custGeom>
              <a:rect b="b" l="l" r="r" t="t"/>
              <a:pathLst>
                <a:path extrusionOk="0" h="2134" w="2497">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0"/>
            <p:cNvSpPr/>
            <p:nvPr/>
          </p:nvSpPr>
          <p:spPr>
            <a:xfrm>
              <a:off x="2857775" y="3662285"/>
              <a:ext cx="35395" cy="30320"/>
            </a:xfrm>
            <a:custGeom>
              <a:rect b="b" l="l" r="r" t="t"/>
              <a:pathLst>
                <a:path extrusionOk="0" h="2139" w="2497">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2857775" y="3619176"/>
              <a:ext cx="35395" cy="30221"/>
            </a:xfrm>
            <a:custGeom>
              <a:rect b="b" l="l" r="r" t="t"/>
              <a:pathLst>
                <a:path extrusionOk="0" h="2132" w="2497">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a:off x="2857775" y="3575854"/>
              <a:ext cx="35395" cy="30320"/>
            </a:xfrm>
            <a:custGeom>
              <a:rect b="b" l="l" r="r" t="t"/>
              <a:pathLst>
                <a:path extrusionOk="0" h="2139" w="2497">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a:off x="2857775" y="3532632"/>
              <a:ext cx="35395" cy="30306"/>
            </a:xfrm>
            <a:custGeom>
              <a:rect b="b" l="l" r="r" t="t"/>
              <a:pathLst>
                <a:path extrusionOk="0" h="2138" w="2497">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0"/>
            <p:cNvSpPr/>
            <p:nvPr/>
          </p:nvSpPr>
          <p:spPr>
            <a:xfrm>
              <a:off x="2857775" y="3489423"/>
              <a:ext cx="35395" cy="30292"/>
            </a:xfrm>
            <a:custGeom>
              <a:rect b="b" l="l" r="r" t="t"/>
              <a:pathLst>
                <a:path extrusionOk="0" h="2137" w="2497">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0"/>
            <p:cNvSpPr/>
            <p:nvPr/>
          </p:nvSpPr>
          <p:spPr>
            <a:xfrm>
              <a:off x="2857775" y="3446314"/>
              <a:ext cx="35395" cy="30221"/>
            </a:xfrm>
            <a:custGeom>
              <a:rect b="b" l="l" r="r" t="t"/>
              <a:pathLst>
                <a:path extrusionOk="0" h="2132" w="2497">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2857775" y="3403106"/>
              <a:ext cx="35395" cy="30249"/>
            </a:xfrm>
            <a:custGeom>
              <a:rect b="b" l="l" r="r" t="t"/>
              <a:pathLst>
                <a:path extrusionOk="0" h="2134" w="2497">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2857775" y="3359883"/>
              <a:ext cx="35395" cy="30249"/>
            </a:xfrm>
            <a:custGeom>
              <a:rect b="b" l="l" r="r" t="t"/>
              <a:pathLst>
                <a:path extrusionOk="0" h="2134" w="2497">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2857775" y="3316675"/>
              <a:ext cx="35395" cy="30292"/>
            </a:xfrm>
            <a:custGeom>
              <a:rect b="b" l="l" r="r" t="t"/>
              <a:pathLst>
                <a:path extrusionOk="0" h="2137" w="2497">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2857775" y="3273452"/>
              <a:ext cx="35395" cy="30306"/>
            </a:xfrm>
            <a:custGeom>
              <a:rect b="b" l="l" r="r" t="t"/>
              <a:pathLst>
                <a:path extrusionOk="0" h="2138" w="2497">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2857775" y="3230357"/>
              <a:ext cx="35395" cy="30207"/>
            </a:xfrm>
            <a:custGeom>
              <a:rect b="b" l="l" r="r" t="t"/>
              <a:pathLst>
                <a:path extrusionOk="0" h="2131" w="2497">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2857775" y="2668775"/>
              <a:ext cx="35395" cy="30249"/>
            </a:xfrm>
            <a:custGeom>
              <a:rect b="b" l="l" r="r" t="t"/>
              <a:pathLst>
                <a:path extrusionOk="0" h="2134" w="2497">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2857775" y="2582344"/>
              <a:ext cx="35395" cy="30306"/>
            </a:xfrm>
            <a:custGeom>
              <a:rect b="b" l="l" r="r" t="t"/>
              <a:pathLst>
                <a:path extrusionOk="0" h="2138" w="2497">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0"/>
            <p:cNvSpPr/>
            <p:nvPr/>
          </p:nvSpPr>
          <p:spPr>
            <a:xfrm>
              <a:off x="2857775" y="2539122"/>
              <a:ext cx="35395" cy="30306"/>
            </a:xfrm>
            <a:custGeom>
              <a:rect b="b" l="l" r="r" t="t"/>
              <a:pathLst>
                <a:path extrusionOk="0" h="2138" w="2497">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0"/>
            <p:cNvSpPr/>
            <p:nvPr/>
          </p:nvSpPr>
          <p:spPr>
            <a:xfrm>
              <a:off x="2857775" y="2496027"/>
              <a:ext cx="35395" cy="30207"/>
            </a:xfrm>
            <a:custGeom>
              <a:rect b="b" l="l" r="r" t="t"/>
              <a:pathLst>
                <a:path extrusionOk="0" h="2131" w="2497">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2857775" y="2452818"/>
              <a:ext cx="35395" cy="3023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2857775" y="2323278"/>
              <a:ext cx="35395" cy="30193"/>
            </a:xfrm>
            <a:custGeom>
              <a:rect b="b" l="l" r="r" t="t"/>
              <a:pathLst>
                <a:path extrusionOk="0" h="2130" w="2497">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2857775" y="2280070"/>
              <a:ext cx="35395" cy="3023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2857775" y="2020890"/>
              <a:ext cx="35395" cy="30235"/>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2814680" y="4050991"/>
              <a:ext cx="35282" cy="30306"/>
            </a:xfrm>
            <a:custGeom>
              <a:rect b="b" l="l" r="r" t="t"/>
              <a:pathLst>
                <a:path extrusionOk="0" h="2138" w="2489">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0"/>
            <p:cNvSpPr/>
            <p:nvPr/>
          </p:nvSpPr>
          <p:spPr>
            <a:xfrm>
              <a:off x="2814680" y="4007896"/>
              <a:ext cx="35282" cy="30207"/>
            </a:xfrm>
            <a:custGeom>
              <a:rect b="b" l="l" r="r" t="t"/>
              <a:pathLst>
                <a:path extrusionOk="0" h="2131" w="2489">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0"/>
            <p:cNvSpPr/>
            <p:nvPr/>
          </p:nvSpPr>
          <p:spPr>
            <a:xfrm>
              <a:off x="2814680" y="3964673"/>
              <a:ext cx="35282" cy="30221"/>
            </a:xfrm>
            <a:custGeom>
              <a:rect b="b" l="l" r="r" t="t"/>
              <a:pathLst>
                <a:path extrusionOk="0" h="2132" w="2489">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2814680" y="3921465"/>
              <a:ext cx="35282" cy="30249"/>
            </a:xfrm>
            <a:custGeom>
              <a:rect b="b" l="l" r="r" t="t"/>
              <a:pathLst>
                <a:path extrusionOk="0" h="2134" w="2489">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2814680" y="3878242"/>
              <a:ext cx="35282" cy="30306"/>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0"/>
            <p:cNvSpPr/>
            <p:nvPr/>
          </p:nvSpPr>
          <p:spPr>
            <a:xfrm>
              <a:off x="2814680" y="3835034"/>
              <a:ext cx="35282" cy="30292"/>
            </a:xfrm>
            <a:custGeom>
              <a:rect b="b" l="l" r="r" t="t"/>
              <a:pathLst>
                <a:path extrusionOk="0" h="2137" w="2489">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0"/>
            <p:cNvSpPr/>
            <p:nvPr/>
          </p:nvSpPr>
          <p:spPr>
            <a:xfrm>
              <a:off x="2814680" y="3791925"/>
              <a:ext cx="35282" cy="30221"/>
            </a:xfrm>
            <a:custGeom>
              <a:rect b="b" l="l" r="r" t="t"/>
              <a:pathLst>
                <a:path extrusionOk="0" h="2132" w="2489">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2814680" y="3532632"/>
              <a:ext cx="35282" cy="30306"/>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2814680" y="3489423"/>
              <a:ext cx="35282" cy="30292"/>
            </a:xfrm>
            <a:custGeom>
              <a:rect b="b" l="l" r="r" t="t"/>
              <a:pathLst>
                <a:path extrusionOk="0" h="2137" w="2489">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2814680" y="3446314"/>
              <a:ext cx="35282" cy="30221"/>
            </a:xfrm>
            <a:custGeom>
              <a:rect b="b" l="l" r="r" t="t"/>
              <a:pathLst>
                <a:path extrusionOk="0" h="2132" w="2489">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2814680" y="3403106"/>
              <a:ext cx="35282" cy="30249"/>
            </a:xfrm>
            <a:custGeom>
              <a:rect b="b" l="l" r="r" t="t"/>
              <a:pathLst>
                <a:path extrusionOk="0" h="2134" w="2489">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0"/>
            <p:cNvSpPr/>
            <p:nvPr/>
          </p:nvSpPr>
          <p:spPr>
            <a:xfrm>
              <a:off x="2814595" y="3359883"/>
              <a:ext cx="35367" cy="30249"/>
            </a:xfrm>
            <a:custGeom>
              <a:rect b="b" l="l" r="r" t="t"/>
              <a:pathLst>
                <a:path extrusionOk="0" h="2134" w="2495">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2814595" y="3316675"/>
              <a:ext cx="35367" cy="30292"/>
            </a:xfrm>
            <a:custGeom>
              <a:rect b="b" l="l" r="r" t="t"/>
              <a:pathLst>
                <a:path extrusionOk="0" h="2137" w="2495">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2814595" y="3273452"/>
              <a:ext cx="35367" cy="30306"/>
            </a:xfrm>
            <a:custGeom>
              <a:rect b="b" l="l" r="r" t="t"/>
              <a:pathLst>
                <a:path extrusionOk="0" h="2138" w="2495">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2814680" y="3230357"/>
              <a:ext cx="35282" cy="30207"/>
            </a:xfrm>
            <a:custGeom>
              <a:rect b="b" l="l" r="r" t="t"/>
              <a:pathLst>
                <a:path extrusionOk="0" h="2131" w="2489">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0"/>
            <p:cNvSpPr/>
            <p:nvPr/>
          </p:nvSpPr>
          <p:spPr>
            <a:xfrm>
              <a:off x="2814680" y="3187134"/>
              <a:ext cx="35282" cy="30249"/>
            </a:xfrm>
            <a:custGeom>
              <a:rect b="b" l="l" r="r" t="t"/>
              <a:pathLst>
                <a:path extrusionOk="0" h="2134" w="2489">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0"/>
            <p:cNvSpPr/>
            <p:nvPr/>
          </p:nvSpPr>
          <p:spPr>
            <a:xfrm>
              <a:off x="2814680" y="3100703"/>
              <a:ext cx="35282" cy="30306"/>
            </a:xfrm>
            <a:custGeom>
              <a:rect b="b" l="l" r="r" t="t"/>
              <a:pathLst>
                <a:path extrusionOk="0" h="2138" w="2489">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0"/>
            <p:cNvSpPr/>
            <p:nvPr/>
          </p:nvSpPr>
          <p:spPr>
            <a:xfrm>
              <a:off x="2814680" y="2711998"/>
              <a:ext cx="35352" cy="30292"/>
            </a:xfrm>
            <a:custGeom>
              <a:rect b="b" l="l" r="r" t="t"/>
              <a:pathLst>
                <a:path extrusionOk="0" h="2137" w="2494">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0"/>
            <p:cNvSpPr/>
            <p:nvPr/>
          </p:nvSpPr>
          <p:spPr>
            <a:xfrm>
              <a:off x="2814680" y="2668775"/>
              <a:ext cx="35282" cy="30249"/>
            </a:xfrm>
            <a:custGeom>
              <a:rect b="b" l="l" r="r" t="t"/>
              <a:pathLst>
                <a:path extrusionOk="0" h="2134" w="2489">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2814680" y="2625567"/>
              <a:ext cx="35282" cy="3023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0"/>
            <p:cNvSpPr/>
            <p:nvPr/>
          </p:nvSpPr>
          <p:spPr>
            <a:xfrm>
              <a:off x="2814680" y="2582344"/>
              <a:ext cx="35282" cy="30306"/>
            </a:xfrm>
            <a:custGeom>
              <a:rect b="b" l="l" r="r" t="t"/>
              <a:pathLst>
                <a:path extrusionOk="0" h="2138" w="2489">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0"/>
            <p:cNvSpPr/>
            <p:nvPr/>
          </p:nvSpPr>
          <p:spPr>
            <a:xfrm>
              <a:off x="2814680" y="2496027"/>
              <a:ext cx="35282" cy="30207"/>
            </a:xfrm>
            <a:custGeom>
              <a:rect b="b" l="l" r="r" t="t"/>
              <a:pathLst>
                <a:path extrusionOk="0" h="2131" w="2489">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0"/>
            <p:cNvSpPr/>
            <p:nvPr/>
          </p:nvSpPr>
          <p:spPr>
            <a:xfrm>
              <a:off x="2814680" y="2366373"/>
              <a:ext cx="35282" cy="30306"/>
            </a:xfrm>
            <a:custGeom>
              <a:rect b="b" l="l" r="r" t="t"/>
              <a:pathLst>
                <a:path extrusionOk="0" h="2138" w="2489">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0"/>
            <p:cNvSpPr/>
            <p:nvPr/>
          </p:nvSpPr>
          <p:spPr>
            <a:xfrm>
              <a:off x="2814680" y="2323278"/>
              <a:ext cx="35282" cy="30193"/>
            </a:xfrm>
            <a:custGeom>
              <a:rect b="b" l="l" r="r" t="t"/>
              <a:pathLst>
                <a:path extrusionOk="0" h="2130" w="2489">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0"/>
            <p:cNvSpPr/>
            <p:nvPr/>
          </p:nvSpPr>
          <p:spPr>
            <a:xfrm>
              <a:off x="2814680" y="2280070"/>
              <a:ext cx="35282" cy="3023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0"/>
            <p:cNvSpPr/>
            <p:nvPr/>
          </p:nvSpPr>
          <p:spPr>
            <a:xfrm>
              <a:off x="2814680" y="2236847"/>
              <a:ext cx="35282" cy="30249"/>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0"/>
            <p:cNvSpPr/>
            <p:nvPr/>
          </p:nvSpPr>
          <p:spPr>
            <a:xfrm>
              <a:off x="2814680" y="2064099"/>
              <a:ext cx="35282" cy="30249"/>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0"/>
            <p:cNvSpPr/>
            <p:nvPr/>
          </p:nvSpPr>
          <p:spPr>
            <a:xfrm>
              <a:off x="2814680" y="2020890"/>
              <a:ext cx="35282" cy="3023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0"/>
            <p:cNvSpPr/>
            <p:nvPr/>
          </p:nvSpPr>
          <p:spPr>
            <a:xfrm>
              <a:off x="2771457" y="4007896"/>
              <a:ext cx="35282" cy="30207"/>
            </a:xfrm>
            <a:custGeom>
              <a:rect b="b" l="l" r="r" t="t"/>
              <a:pathLst>
                <a:path extrusionOk="0" h="2131" w="2489">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0"/>
            <p:cNvSpPr/>
            <p:nvPr/>
          </p:nvSpPr>
          <p:spPr>
            <a:xfrm>
              <a:off x="2771457" y="3964673"/>
              <a:ext cx="35282" cy="30221"/>
            </a:xfrm>
            <a:custGeom>
              <a:rect b="b" l="l" r="r" t="t"/>
              <a:pathLst>
                <a:path extrusionOk="0" h="2132" w="2489">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0"/>
            <p:cNvSpPr/>
            <p:nvPr/>
          </p:nvSpPr>
          <p:spPr>
            <a:xfrm>
              <a:off x="2771457" y="3921465"/>
              <a:ext cx="35282" cy="30249"/>
            </a:xfrm>
            <a:custGeom>
              <a:rect b="b" l="l" r="r" t="t"/>
              <a:pathLst>
                <a:path extrusionOk="0" h="2134" w="2489">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0"/>
            <p:cNvSpPr/>
            <p:nvPr/>
          </p:nvSpPr>
          <p:spPr>
            <a:xfrm>
              <a:off x="2771457" y="3489423"/>
              <a:ext cx="35282" cy="30292"/>
            </a:xfrm>
            <a:custGeom>
              <a:rect b="b" l="l" r="r" t="t"/>
              <a:pathLst>
                <a:path extrusionOk="0" h="2137" w="2489">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0"/>
            <p:cNvSpPr/>
            <p:nvPr/>
          </p:nvSpPr>
          <p:spPr>
            <a:xfrm>
              <a:off x="2771457" y="3446314"/>
              <a:ext cx="35282" cy="30221"/>
            </a:xfrm>
            <a:custGeom>
              <a:rect b="b" l="l" r="r" t="t"/>
              <a:pathLst>
                <a:path extrusionOk="0" h="2132" w="2489">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0"/>
            <p:cNvSpPr/>
            <p:nvPr/>
          </p:nvSpPr>
          <p:spPr>
            <a:xfrm>
              <a:off x="2771457" y="3403106"/>
              <a:ext cx="35282" cy="30249"/>
            </a:xfrm>
            <a:custGeom>
              <a:rect b="b" l="l" r="r" t="t"/>
              <a:pathLst>
                <a:path extrusionOk="0" h="2134" w="2489">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0"/>
            <p:cNvSpPr/>
            <p:nvPr/>
          </p:nvSpPr>
          <p:spPr>
            <a:xfrm>
              <a:off x="2771457" y="3359883"/>
              <a:ext cx="35282" cy="30249"/>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0"/>
            <p:cNvSpPr/>
            <p:nvPr/>
          </p:nvSpPr>
          <p:spPr>
            <a:xfrm>
              <a:off x="2771386" y="3316675"/>
              <a:ext cx="35352" cy="30292"/>
            </a:xfrm>
            <a:custGeom>
              <a:rect b="b" l="l" r="r" t="t"/>
              <a:pathLst>
                <a:path extrusionOk="0" h="2137" w="2494">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0"/>
            <p:cNvSpPr/>
            <p:nvPr/>
          </p:nvSpPr>
          <p:spPr>
            <a:xfrm>
              <a:off x="2771386" y="3273452"/>
              <a:ext cx="35352" cy="30306"/>
            </a:xfrm>
            <a:custGeom>
              <a:rect b="b" l="l" r="r" t="t"/>
              <a:pathLst>
                <a:path extrusionOk="0" h="2138" w="2494">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0"/>
            <p:cNvSpPr/>
            <p:nvPr/>
          </p:nvSpPr>
          <p:spPr>
            <a:xfrm>
              <a:off x="2771457" y="3230357"/>
              <a:ext cx="35282" cy="30207"/>
            </a:xfrm>
            <a:custGeom>
              <a:rect b="b" l="l" r="r" t="t"/>
              <a:pathLst>
                <a:path extrusionOk="0" h="2131" w="2489">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0"/>
            <p:cNvSpPr/>
            <p:nvPr/>
          </p:nvSpPr>
          <p:spPr>
            <a:xfrm>
              <a:off x="2771457" y="3100703"/>
              <a:ext cx="35282" cy="30306"/>
            </a:xfrm>
            <a:custGeom>
              <a:rect b="b" l="l" r="r" t="t"/>
              <a:pathLst>
                <a:path extrusionOk="0" h="2138" w="2489">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0"/>
            <p:cNvSpPr/>
            <p:nvPr/>
          </p:nvSpPr>
          <p:spPr>
            <a:xfrm>
              <a:off x="2771457" y="3057608"/>
              <a:ext cx="35282" cy="30207"/>
            </a:xfrm>
            <a:custGeom>
              <a:rect b="b" l="l" r="r" t="t"/>
              <a:pathLst>
                <a:path extrusionOk="0" h="2131" w="2489">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0"/>
            <p:cNvSpPr/>
            <p:nvPr/>
          </p:nvSpPr>
          <p:spPr>
            <a:xfrm>
              <a:off x="2771457" y="2755206"/>
              <a:ext cx="35282" cy="30306"/>
            </a:xfrm>
            <a:custGeom>
              <a:rect b="b" l="l" r="r" t="t"/>
              <a:pathLst>
                <a:path extrusionOk="0" h="2138" w="2489">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0"/>
            <p:cNvSpPr/>
            <p:nvPr/>
          </p:nvSpPr>
          <p:spPr>
            <a:xfrm>
              <a:off x="2771457" y="2711998"/>
              <a:ext cx="35367" cy="30292"/>
            </a:xfrm>
            <a:custGeom>
              <a:rect b="b" l="l" r="r" t="t"/>
              <a:pathLst>
                <a:path extrusionOk="0" h="2137" w="2495">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0"/>
            <p:cNvSpPr/>
            <p:nvPr/>
          </p:nvSpPr>
          <p:spPr>
            <a:xfrm>
              <a:off x="2771457" y="2668775"/>
              <a:ext cx="35282" cy="30249"/>
            </a:xfrm>
            <a:custGeom>
              <a:rect b="b" l="l" r="r" t="t"/>
              <a:pathLst>
                <a:path extrusionOk="0" h="2134" w="2489">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0"/>
            <p:cNvSpPr/>
            <p:nvPr/>
          </p:nvSpPr>
          <p:spPr>
            <a:xfrm>
              <a:off x="2771457" y="2625567"/>
              <a:ext cx="35282" cy="30235"/>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0"/>
            <p:cNvSpPr/>
            <p:nvPr/>
          </p:nvSpPr>
          <p:spPr>
            <a:xfrm>
              <a:off x="2771457" y="2582344"/>
              <a:ext cx="35282" cy="30306"/>
            </a:xfrm>
            <a:custGeom>
              <a:rect b="b" l="l" r="r" t="t"/>
              <a:pathLst>
                <a:path extrusionOk="0" h="2138" w="2489">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0"/>
            <p:cNvSpPr/>
            <p:nvPr/>
          </p:nvSpPr>
          <p:spPr>
            <a:xfrm>
              <a:off x="2771457" y="2539122"/>
              <a:ext cx="35282" cy="30306"/>
            </a:xfrm>
            <a:custGeom>
              <a:rect b="b" l="l" r="r" t="t"/>
              <a:pathLst>
                <a:path extrusionOk="0" h="2138" w="2489">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0"/>
            <p:cNvSpPr/>
            <p:nvPr/>
          </p:nvSpPr>
          <p:spPr>
            <a:xfrm>
              <a:off x="2771457" y="2496027"/>
              <a:ext cx="35282" cy="30207"/>
            </a:xfrm>
            <a:custGeom>
              <a:rect b="b" l="l" r="r" t="t"/>
              <a:pathLst>
                <a:path extrusionOk="0" h="2131" w="2489">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0"/>
            <p:cNvSpPr/>
            <p:nvPr/>
          </p:nvSpPr>
          <p:spPr>
            <a:xfrm>
              <a:off x="2771457" y="2452818"/>
              <a:ext cx="35282" cy="30235"/>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0"/>
            <p:cNvSpPr/>
            <p:nvPr/>
          </p:nvSpPr>
          <p:spPr>
            <a:xfrm>
              <a:off x="2771457" y="2366373"/>
              <a:ext cx="35282" cy="30306"/>
            </a:xfrm>
            <a:custGeom>
              <a:rect b="b" l="l" r="r" t="t"/>
              <a:pathLst>
                <a:path extrusionOk="0" h="2138" w="2489">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0"/>
            <p:cNvSpPr/>
            <p:nvPr/>
          </p:nvSpPr>
          <p:spPr>
            <a:xfrm>
              <a:off x="2771457" y="2323278"/>
              <a:ext cx="35282" cy="30193"/>
            </a:xfrm>
            <a:custGeom>
              <a:rect b="b" l="l" r="r" t="t"/>
              <a:pathLst>
                <a:path extrusionOk="0" h="2130" w="2489">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0"/>
            <p:cNvSpPr/>
            <p:nvPr/>
          </p:nvSpPr>
          <p:spPr>
            <a:xfrm>
              <a:off x="2771457" y="2280070"/>
              <a:ext cx="35282" cy="30235"/>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0"/>
            <p:cNvSpPr/>
            <p:nvPr/>
          </p:nvSpPr>
          <p:spPr>
            <a:xfrm>
              <a:off x="2771457" y="2236847"/>
              <a:ext cx="35282" cy="30249"/>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0"/>
            <p:cNvSpPr/>
            <p:nvPr/>
          </p:nvSpPr>
          <p:spPr>
            <a:xfrm>
              <a:off x="2771457" y="2064099"/>
              <a:ext cx="35282" cy="30249"/>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0"/>
            <p:cNvSpPr/>
            <p:nvPr/>
          </p:nvSpPr>
          <p:spPr>
            <a:xfrm>
              <a:off x="2771457" y="2020890"/>
              <a:ext cx="35282" cy="30235"/>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0"/>
            <p:cNvSpPr/>
            <p:nvPr/>
          </p:nvSpPr>
          <p:spPr>
            <a:xfrm>
              <a:off x="2728249" y="3446314"/>
              <a:ext cx="35282" cy="30221"/>
            </a:xfrm>
            <a:custGeom>
              <a:rect b="b" l="l" r="r" t="t"/>
              <a:pathLst>
                <a:path extrusionOk="0" h="2132" w="2489">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0"/>
            <p:cNvSpPr/>
            <p:nvPr/>
          </p:nvSpPr>
          <p:spPr>
            <a:xfrm>
              <a:off x="2728249" y="3403106"/>
              <a:ext cx="35282" cy="30249"/>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0"/>
            <p:cNvSpPr/>
            <p:nvPr/>
          </p:nvSpPr>
          <p:spPr>
            <a:xfrm>
              <a:off x="2728249" y="3359883"/>
              <a:ext cx="35282" cy="30249"/>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2728249" y="3316675"/>
              <a:ext cx="35282" cy="30292"/>
            </a:xfrm>
            <a:custGeom>
              <a:rect b="b" l="l" r="r" t="t"/>
              <a:pathLst>
                <a:path extrusionOk="0" h="2137" w="2489">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2728249" y="3273452"/>
              <a:ext cx="35395" cy="30306"/>
            </a:xfrm>
            <a:custGeom>
              <a:rect b="b" l="l" r="r" t="t"/>
              <a:pathLst>
                <a:path extrusionOk="0" h="2138" w="2497">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2728249" y="3230357"/>
              <a:ext cx="35282" cy="30207"/>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2728249" y="3057608"/>
              <a:ext cx="35282" cy="30207"/>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2728249" y="2971177"/>
              <a:ext cx="35282" cy="30249"/>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0"/>
            <p:cNvSpPr/>
            <p:nvPr/>
          </p:nvSpPr>
          <p:spPr>
            <a:xfrm>
              <a:off x="2728249" y="2798429"/>
              <a:ext cx="35282" cy="30249"/>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0"/>
            <p:cNvSpPr/>
            <p:nvPr/>
          </p:nvSpPr>
          <p:spPr>
            <a:xfrm>
              <a:off x="2728249" y="2755206"/>
              <a:ext cx="35282" cy="30306"/>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2728249" y="2711998"/>
              <a:ext cx="35352" cy="30292"/>
            </a:xfrm>
            <a:custGeom>
              <a:rect b="b" l="l" r="r" t="t"/>
              <a:pathLst>
                <a:path extrusionOk="0" h="2137" w="2494">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2728249" y="2668775"/>
              <a:ext cx="35282" cy="30249"/>
            </a:xfrm>
            <a:custGeom>
              <a:rect b="b" l="l" r="r" t="t"/>
              <a:pathLst>
                <a:path extrusionOk="0" h="2134" w="2489">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2728249" y="2625567"/>
              <a:ext cx="35282" cy="3023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0"/>
            <p:cNvSpPr/>
            <p:nvPr/>
          </p:nvSpPr>
          <p:spPr>
            <a:xfrm>
              <a:off x="2728249" y="2582344"/>
              <a:ext cx="35282" cy="30306"/>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0"/>
            <p:cNvSpPr/>
            <p:nvPr/>
          </p:nvSpPr>
          <p:spPr>
            <a:xfrm>
              <a:off x="2728249" y="2366373"/>
              <a:ext cx="35282" cy="30306"/>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2728249" y="2236847"/>
              <a:ext cx="35282" cy="3024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2728249" y="2107321"/>
              <a:ext cx="35282" cy="3023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2728249" y="2064099"/>
              <a:ext cx="35282" cy="3024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0"/>
            <p:cNvSpPr/>
            <p:nvPr/>
          </p:nvSpPr>
          <p:spPr>
            <a:xfrm>
              <a:off x="2685026" y="3230357"/>
              <a:ext cx="35395" cy="30207"/>
            </a:xfrm>
            <a:custGeom>
              <a:rect b="b" l="l" r="r" t="t"/>
              <a:pathLst>
                <a:path extrusionOk="0" h="2131" w="2497">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0"/>
            <p:cNvSpPr/>
            <p:nvPr/>
          </p:nvSpPr>
          <p:spPr>
            <a:xfrm>
              <a:off x="2685026" y="3057608"/>
              <a:ext cx="35395" cy="30207"/>
            </a:xfrm>
            <a:custGeom>
              <a:rect b="b" l="l" r="r" t="t"/>
              <a:pathLst>
                <a:path extrusionOk="0" h="2131" w="2497">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a:off x="2685026" y="2971177"/>
              <a:ext cx="35395" cy="30249"/>
            </a:xfrm>
            <a:custGeom>
              <a:rect b="b" l="l" r="r" t="t"/>
              <a:pathLst>
                <a:path extrusionOk="0" h="2134" w="2497">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a:off x="2685026" y="2927955"/>
              <a:ext cx="35395" cy="30306"/>
            </a:xfrm>
            <a:custGeom>
              <a:rect b="b" l="l" r="r" t="t"/>
              <a:pathLst>
                <a:path extrusionOk="0" h="2138" w="2497">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a:off x="2685026" y="2884746"/>
              <a:ext cx="35395" cy="30292"/>
            </a:xfrm>
            <a:custGeom>
              <a:rect b="b" l="l" r="r" t="t"/>
              <a:pathLst>
                <a:path extrusionOk="0" h="2137" w="2497">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a:off x="2685026" y="2841637"/>
              <a:ext cx="35395" cy="30221"/>
            </a:xfrm>
            <a:custGeom>
              <a:rect b="b" l="l" r="r" t="t"/>
              <a:pathLst>
                <a:path extrusionOk="0" h="2132" w="2497">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a:off x="2685026" y="2798429"/>
              <a:ext cx="35395" cy="30249"/>
            </a:xfrm>
            <a:custGeom>
              <a:rect b="b" l="l" r="r" t="t"/>
              <a:pathLst>
                <a:path extrusionOk="0" h="2134"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0"/>
            <p:cNvSpPr/>
            <p:nvPr/>
          </p:nvSpPr>
          <p:spPr>
            <a:xfrm>
              <a:off x="2685026" y="2755206"/>
              <a:ext cx="35395" cy="30306"/>
            </a:xfrm>
            <a:custGeom>
              <a:rect b="b" l="l" r="r" t="t"/>
              <a:pathLst>
                <a:path extrusionOk="0" h="2138" w="2497">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0"/>
            <p:cNvSpPr/>
            <p:nvPr/>
          </p:nvSpPr>
          <p:spPr>
            <a:xfrm>
              <a:off x="2685026" y="2711998"/>
              <a:ext cx="35480" cy="30292"/>
            </a:xfrm>
            <a:custGeom>
              <a:rect b="b" l="l" r="r" t="t"/>
              <a:pathLst>
                <a:path extrusionOk="0" h="2137" w="2503">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2685026" y="2668775"/>
              <a:ext cx="35395" cy="30249"/>
            </a:xfrm>
            <a:custGeom>
              <a:rect b="b" l="l" r="r" t="t"/>
              <a:pathLst>
                <a:path extrusionOk="0" h="2134" w="2497">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2685026" y="2625567"/>
              <a:ext cx="35395" cy="30235"/>
            </a:xfrm>
            <a:custGeom>
              <a:rect b="b" l="l" r="r" t="t"/>
              <a:pathLst>
                <a:path extrusionOk="0" h="2133" w="2497">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0"/>
            <p:cNvSpPr/>
            <p:nvPr/>
          </p:nvSpPr>
          <p:spPr>
            <a:xfrm>
              <a:off x="2685026" y="2582344"/>
              <a:ext cx="35395" cy="30306"/>
            </a:xfrm>
            <a:custGeom>
              <a:rect b="b" l="l" r="r" t="t"/>
              <a:pathLst>
                <a:path extrusionOk="0" h="2138" w="2497">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0"/>
            <p:cNvSpPr/>
            <p:nvPr/>
          </p:nvSpPr>
          <p:spPr>
            <a:xfrm>
              <a:off x="2685026" y="2539122"/>
              <a:ext cx="35395" cy="30306"/>
            </a:xfrm>
            <a:custGeom>
              <a:rect b="b" l="l" r="r" t="t"/>
              <a:pathLst>
                <a:path extrusionOk="0" h="2138" w="2497">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0"/>
            <p:cNvSpPr/>
            <p:nvPr/>
          </p:nvSpPr>
          <p:spPr>
            <a:xfrm>
              <a:off x="2685026" y="2366373"/>
              <a:ext cx="35395" cy="30306"/>
            </a:xfrm>
            <a:custGeom>
              <a:rect b="b" l="l" r="r" t="t"/>
              <a:pathLst>
                <a:path extrusionOk="0" h="2138" w="2497">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0"/>
            <p:cNvSpPr/>
            <p:nvPr/>
          </p:nvSpPr>
          <p:spPr>
            <a:xfrm>
              <a:off x="2685026" y="2323278"/>
              <a:ext cx="35395" cy="30193"/>
            </a:xfrm>
            <a:custGeom>
              <a:rect b="b" l="l" r="r" t="t"/>
              <a:pathLst>
                <a:path extrusionOk="0" h="2130" w="2497">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0"/>
            <p:cNvSpPr/>
            <p:nvPr/>
          </p:nvSpPr>
          <p:spPr>
            <a:xfrm>
              <a:off x="2685026" y="2236847"/>
              <a:ext cx="35395" cy="30249"/>
            </a:xfrm>
            <a:custGeom>
              <a:rect b="b" l="l" r="r" t="t"/>
              <a:pathLst>
                <a:path extrusionOk="0" h="2134" w="2497">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2685026" y="2107321"/>
              <a:ext cx="35395" cy="30235"/>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2685026" y="2064099"/>
              <a:ext cx="35395" cy="30249"/>
            </a:xfrm>
            <a:custGeom>
              <a:rect b="b" l="l" r="r" t="t"/>
              <a:pathLst>
                <a:path extrusionOk="0" h="2134" w="2497">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2641931" y="3230357"/>
              <a:ext cx="35282" cy="30207"/>
            </a:xfrm>
            <a:custGeom>
              <a:rect b="b" l="l" r="r" t="t"/>
              <a:pathLst>
                <a:path extrusionOk="0" h="2131" w="2489">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2641931" y="3187134"/>
              <a:ext cx="35282" cy="30249"/>
            </a:xfrm>
            <a:custGeom>
              <a:rect b="b" l="l" r="r" t="t"/>
              <a:pathLst>
                <a:path extrusionOk="0" h="2134" w="2489">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2641931" y="3143926"/>
              <a:ext cx="35282" cy="30292"/>
            </a:xfrm>
            <a:custGeom>
              <a:rect b="b" l="l" r="r" t="t"/>
              <a:pathLst>
                <a:path extrusionOk="0" h="2137" w="2489">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0"/>
            <p:cNvSpPr/>
            <p:nvPr/>
          </p:nvSpPr>
          <p:spPr>
            <a:xfrm>
              <a:off x="2641931" y="2884746"/>
              <a:ext cx="35282" cy="30292"/>
            </a:xfrm>
            <a:custGeom>
              <a:rect b="b" l="l" r="r" t="t"/>
              <a:pathLst>
                <a:path extrusionOk="0" h="2137" w="2489">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0"/>
            <p:cNvSpPr/>
            <p:nvPr/>
          </p:nvSpPr>
          <p:spPr>
            <a:xfrm>
              <a:off x="2641931" y="2841637"/>
              <a:ext cx="35282" cy="30221"/>
            </a:xfrm>
            <a:custGeom>
              <a:rect b="b" l="l" r="r" t="t"/>
              <a:pathLst>
                <a:path extrusionOk="0" h="2132" w="2489">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2641931" y="2798429"/>
              <a:ext cx="35282" cy="30249"/>
            </a:xfrm>
            <a:custGeom>
              <a:rect b="b" l="l" r="r" t="t"/>
              <a:pathLst>
                <a:path extrusionOk="0" h="2134"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2641931" y="2755206"/>
              <a:ext cx="35282" cy="30306"/>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2641931" y="2711998"/>
              <a:ext cx="35352" cy="30292"/>
            </a:xfrm>
            <a:custGeom>
              <a:rect b="b" l="l" r="r" t="t"/>
              <a:pathLst>
                <a:path extrusionOk="0" h="2137" w="2494">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0"/>
            <p:cNvSpPr/>
            <p:nvPr/>
          </p:nvSpPr>
          <p:spPr>
            <a:xfrm>
              <a:off x="2641931" y="2668775"/>
              <a:ext cx="35282" cy="30249"/>
            </a:xfrm>
            <a:custGeom>
              <a:rect b="b" l="l" r="r" t="t"/>
              <a:pathLst>
                <a:path extrusionOk="0" h="2134" w="2489">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0"/>
            <p:cNvSpPr/>
            <p:nvPr/>
          </p:nvSpPr>
          <p:spPr>
            <a:xfrm>
              <a:off x="2641931" y="2625567"/>
              <a:ext cx="35282" cy="3023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2641931" y="2582344"/>
              <a:ext cx="35282" cy="30306"/>
            </a:xfrm>
            <a:custGeom>
              <a:rect b="b" l="l" r="r" t="t"/>
              <a:pathLst>
                <a:path extrusionOk="0" h="2138" w="2489">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2641931" y="2539122"/>
              <a:ext cx="35282" cy="30306"/>
            </a:xfrm>
            <a:custGeom>
              <a:rect b="b" l="l" r="r" t="t"/>
              <a:pathLst>
                <a:path extrusionOk="0" h="2138" w="2489">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2641931" y="2366373"/>
              <a:ext cx="35282" cy="30306"/>
            </a:xfrm>
            <a:custGeom>
              <a:rect b="b" l="l" r="r" t="t"/>
              <a:pathLst>
                <a:path extrusionOk="0" h="2138" w="2489">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0"/>
            <p:cNvSpPr/>
            <p:nvPr/>
          </p:nvSpPr>
          <p:spPr>
            <a:xfrm>
              <a:off x="2641931" y="2236847"/>
              <a:ext cx="35282" cy="30249"/>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a:off x="2641931" y="2107321"/>
              <a:ext cx="35282" cy="3023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a:off x="2641931" y="2064099"/>
              <a:ext cx="35282" cy="30249"/>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a:off x="2598709" y="3143926"/>
              <a:ext cx="35282" cy="30292"/>
            </a:xfrm>
            <a:custGeom>
              <a:rect b="b" l="l" r="r" t="t"/>
              <a:pathLst>
                <a:path extrusionOk="0" h="2137" w="2489">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a:off x="2598709" y="3100703"/>
              <a:ext cx="35282" cy="30306"/>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a:off x="2598709" y="3057608"/>
              <a:ext cx="35282" cy="30207"/>
            </a:xfrm>
            <a:custGeom>
              <a:rect b="b" l="l" r="r" t="t"/>
              <a:pathLst>
                <a:path extrusionOk="0" h="2131" w="2489">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0"/>
            <p:cNvSpPr/>
            <p:nvPr/>
          </p:nvSpPr>
          <p:spPr>
            <a:xfrm>
              <a:off x="2598709" y="2884746"/>
              <a:ext cx="35282" cy="30292"/>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0"/>
            <p:cNvSpPr/>
            <p:nvPr/>
          </p:nvSpPr>
          <p:spPr>
            <a:xfrm>
              <a:off x="2598709" y="2841637"/>
              <a:ext cx="35282" cy="30221"/>
            </a:xfrm>
            <a:custGeom>
              <a:rect b="b" l="l" r="r" t="t"/>
              <a:pathLst>
                <a:path extrusionOk="0" h="2132" w="2489">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2598709" y="2798429"/>
              <a:ext cx="35282" cy="3024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2598709" y="2755206"/>
              <a:ext cx="35282" cy="30306"/>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0"/>
            <p:cNvSpPr/>
            <p:nvPr/>
          </p:nvSpPr>
          <p:spPr>
            <a:xfrm>
              <a:off x="2598709" y="2711998"/>
              <a:ext cx="35367" cy="30292"/>
            </a:xfrm>
            <a:custGeom>
              <a:rect b="b" l="l" r="r" t="t"/>
              <a:pathLst>
                <a:path extrusionOk="0" h="2137" w="2495">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0"/>
            <p:cNvSpPr/>
            <p:nvPr/>
          </p:nvSpPr>
          <p:spPr>
            <a:xfrm>
              <a:off x="2598709" y="2668775"/>
              <a:ext cx="35282" cy="30249"/>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2598709" y="2625567"/>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2598709" y="2582344"/>
              <a:ext cx="35282" cy="30306"/>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0"/>
            <p:cNvSpPr/>
            <p:nvPr/>
          </p:nvSpPr>
          <p:spPr>
            <a:xfrm>
              <a:off x="2598709" y="2539122"/>
              <a:ext cx="35282" cy="30306"/>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0"/>
            <p:cNvSpPr/>
            <p:nvPr/>
          </p:nvSpPr>
          <p:spPr>
            <a:xfrm>
              <a:off x="2598709" y="2496027"/>
              <a:ext cx="35282" cy="30207"/>
            </a:xfrm>
            <a:custGeom>
              <a:rect b="b" l="l" r="r" t="t"/>
              <a:pathLst>
                <a:path extrusionOk="0" h="2131" w="2489">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2598709" y="2366373"/>
              <a:ext cx="35282" cy="30306"/>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2598709" y="2193625"/>
              <a:ext cx="35282" cy="30306"/>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0"/>
            <p:cNvSpPr/>
            <p:nvPr/>
          </p:nvSpPr>
          <p:spPr>
            <a:xfrm>
              <a:off x="2598709" y="2064099"/>
              <a:ext cx="35282" cy="302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0"/>
            <p:cNvSpPr/>
            <p:nvPr/>
          </p:nvSpPr>
          <p:spPr>
            <a:xfrm>
              <a:off x="2555500" y="3100703"/>
              <a:ext cx="35267" cy="30306"/>
            </a:xfrm>
            <a:custGeom>
              <a:rect b="b" l="l" r="r" t="t"/>
              <a:pathLst>
                <a:path extrusionOk="0" h="2138" w="2488">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0"/>
            <p:cNvSpPr/>
            <p:nvPr/>
          </p:nvSpPr>
          <p:spPr>
            <a:xfrm>
              <a:off x="2555500" y="3057608"/>
              <a:ext cx="35267" cy="30207"/>
            </a:xfrm>
            <a:custGeom>
              <a:rect b="b" l="l" r="r" t="t"/>
              <a:pathLst>
                <a:path extrusionOk="0" h="2131" w="2488">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0"/>
            <p:cNvSpPr/>
            <p:nvPr/>
          </p:nvSpPr>
          <p:spPr>
            <a:xfrm>
              <a:off x="2555500" y="2884746"/>
              <a:ext cx="35267" cy="30292"/>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0"/>
            <p:cNvSpPr/>
            <p:nvPr/>
          </p:nvSpPr>
          <p:spPr>
            <a:xfrm>
              <a:off x="2555500" y="2841637"/>
              <a:ext cx="35267" cy="30221"/>
            </a:xfrm>
            <a:custGeom>
              <a:rect b="b" l="l" r="r" t="t"/>
              <a:pathLst>
                <a:path extrusionOk="0" h="2132" w="2488">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0"/>
            <p:cNvSpPr/>
            <p:nvPr/>
          </p:nvSpPr>
          <p:spPr>
            <a:xfrm>
              <a:off x="2555500" y="2798429"/>
              <a:ext cx="35267" cy="30249"/>
            </a:xfrm>
            <a:custGeom>
              <a:rect b="b" l="l" r="r" t="t"/>
              <a:pathLst>
                <a:path extrusionOk="0" h="2134"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0"/>
            <p:cNvSpPr/>
            <p:nvPr/>
          </p:nvSpPr>
          <p:spPr>
            <a:xfrm>
              <a:off x="2555500" y="2755206"/>
              <a:ext cx="35267" cy="30306"/>
            </a:xfrm>
            <a:custGeom>
              <a:rect b="b" l="l" r="r" t="t"/>
              <a:pathLst>
                <a:path extrusionOk="0" h="2138" w="2488">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0"/>
            <p:cNvSpPr/>
            <p:nvPr/>
          </p:nvSpPr>
          <p:spPr>
            <a:xfrm>
              <a:off x="2555500" y="2711998"/>
              <a:ext cx="35352" cy="30292"/>
            </a:xfrm>
            <a:custGeom>
              <a:rect b="b" l="l" r="r" t="t"/>
              <a:pathLst>
                <a:path extrusionOk="0" h="2137" w="2494">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0"/>
            <p:cNvSpPr/>
            <p:nvPr/>
          </p:nvSpPr>
          <p:spPr>
            <a:xfrm>
              <a:off x="2555500" y="2668775"/>
              <a:ext cx="35267" cy="30249"/>
            </a:xfrm>
            <a:custGeom>
              <a:rect b="b" l="l" r="r" t="t"/>
              <a:pathLst>
                <a:path extrusionOk="0" h="2134" w="2488">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0"/>
            <p:cNvSpPr/>
            <p:nvPr/>
          </p:nvSpPr>
          <p:spPr>
            <a:xfrm>
              <a:off x="2555500" y="2625567"/>
              <a:ext cx="35267" cy="3023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0"/>
            <p:cNvSpPr/>
            <p:nvPr/>
          </p:nvSpPr>
          <p:spPr>
            <a:xfrm>
              <a:off x="2555500" y="2582344"/>
              <a:ext cx="35267" cy="30306"/>
            </a:xfrm>
            <a:custGeom>
              <a:rect b="b" l="l" r="r" t="t"/>
              <a:pathLst>
                <a:path extrusionOk="0" h="2138" w="2488">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0"/>
            <p:cNvSpPr/>
            <p:nvPr/>
          </p:nvSpPr>
          <p:spPr>
            <a:xfrm>
              <a:off x="2555500" y="2539122"/>
              <a:ext cx="35267" cy="30306"/>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0"/>
            <p:cNvSpPr/>
            <p:nvPr/>
          </p:nvSpPr>
          <p:spPr>
            <a:xfrm>
              <a:off x="2555500" y="2496027"/>
              <a:ext cx="35267" cy="30207"/>
            </a:xfrm>
            <a:custGeom>
              <a:rect b="b" l="l" r="r" t="t"/>
              <a:pathLst>
                <a:path extrusionOk="0" h="2131" w="2488">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0"/>
            <p:cNvSpPr/>
            <p:nvPr/>
          </p:nvSpPr>
          <p:spPr>
            <a:xfrm>
              <a:off x="2555500" y="2409596"/>
              <a:ext cx="35267" cy="3024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0"/>
            <p:cNvSpPr/>
            <p:nvPr/>
          </p:nvSpPr>
          <p:spPr>
            <a:xfrm>
              <a:off x="2555500" y="2366373"/>
              <a:ext cx="35267" cy="30306"/>
            </a:xfrm>
            <a:custGeom>
              <a:rect b="b" l="l" r="r" t="t"/>
              <a:pathLst>
                <a:path extrusionOk="0" h="2138" w="2488">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0"/>
            <p:cNvSpPr/>
            <p:nvPr/>
          </p:nvSpPr>
          <p:spPr>
            <a:xfrm>
              <a:off x="2555500" y="2323278"/>
              <a:ext cx="35267" cy="30193"/>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0"/>
            <p:cNvSpPr/>
            <p:nvPr/>
          </p:nvSpPr>
          <p:spPr>
            <a:xfrm>
              <a:off x="2555500" y="2280070"/>
              <a:ext cx="35267" cy="3023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0"/>
            <p:cNvSpPr/>
            <p:nvPr/>
          </p:nvSpPr>
          <p:spPr>
            <a:xfrm>
              <a:off x="2555500" y="2150416"/>
              <a:ext cx="35267" cy="30306"/>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0"/>
            <p:cNvSpPr/>
            <p:nvPr/>
          </p:nvSpPr>
          <p:spPr>
            <a:xfrm>
              <a:off x="2555500" y="2064099"/>
              <a:ext cx="35267" cy="3024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0"/>
            <p:cNvSpPr/>
            <p:nvPr/>
          </p:nvSpPr>
          <p:spPr>
            <a:xfrm>
              <a:off x="2512278" y="3100703"/>
              <a:ext cx="35395" cy="30306"/>
            </a:xfrm>
            <a:custGeom>
              <a:rect b="b" l="l" r="r" t="t"/>
              <a:pathLst>
                <a:path extrusionOk="0" h="2138" w="2497">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0"/>
            <p:cNvSpPr/>
            <p:nvPr/>
          </p:nvSpPr>
          <p:spPr>
            <a:xfrm>
              <a:off x="2512278" y="3057608"/>
              <a:ext cx="35395" cy="30207"/>
            </a:xfrm>
            <a:custGeom>
              <a:rect b="b" l="l" r="r" t="t"/>
              <a:pathLst>
                <a:path extrusionOk="0" h="2131" w="2497">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0"/>
            <p:cNvSpPr/>
            <p:nvPr/>
          </p:nvSpPr>
          <p:spPr>
            <a:xfrm>
              <a:off x="2512278" y="2884746"/>
              <a:ext cx="35395" cy="30292"/>
            </a:xfrm>
            <a:custGeom>
              <a:rect b="b" l="l" r="r" t="t"/>
              <a:pathLst>
                <a:path extrusionOk="0" h="2137" w="2497">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0"/>
            <p:cNvSpPr/>
            <p:nvPr/>
          </p:nvSpPr>
          <p:spPr>
            <a:xfrm>
              <a:off x="2512278" y="2841637"/>
              <a:ext cx="35395" cy="30221"/>
            </a:xfrm>
            <a:custGeom>
              <a:rect b="b" l="l" r="r" t="t"/>
              <a:pathLst>
                <a:path extrusionOk="0" h="2132" w="2497">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0"/>
            <p:cNvSpPr/>
            <p:nvPr/>
          </p:nvSpPr>
          <p:spPr>
            <a:xfrm>
              <a:off x="2512278" y="2798429"/>
              <a:ext cx="35395" cy="30249"/>
            </a:xfrm>
            <a:custGeom>
              <a:rect b="b" l="l" r="r" t="t"/>
              <a:pathLst>
                <a:path extrusionOk="0" h="2134" w="2497">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0"/>
            <p:cNvSpPr/>
            <p:nvPr/>
          </p:nvSpPr>
          <p:spPr>
            <a:xfrm>
              <a:off x="2512278" y="2755206"/>
              <a:ext cx="35395" cy="30306"/>
            </a:xfrm>
            <a:custGeom>
              <a:rect b="b" l="l" r="r" t="t"/>
              <a:pathLst>
                <a:path extrusionOk="0" h="2138" w="2497">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0"/>
            <p:cNvSpPr/>
            <p:nvPr/>
          </p:nvSpPr>
          <p:spPr>
            <a:xfrm>
              <a:off x="2512278" y="2711998"/>
              <a:ext cx="35480" cy="30292"/>
            </a:xfrm>
            <a:custGeom>
              <a:rect b="b" l="l" r="r" t="t"/>
              <a:pathLst>
                <a:path extrusionOk="0" h="2137" w="2503">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0"/>
            <p:cNvSpPr/>
            <p:nvPr/>
          </p:nvSpPr>
          <p:spPr>
            <a:xfrm>
              <a:off x="2512278" y="2668775"/>
              <a:ext cx="35395" cy="30249"/>
            </a:xfrm>
            <a:custGeom>
              <a:rect b="b" l="l" r="r" t="t"/>
              <a:pathLst>
                <a:path extrusionOk="0" h="2134" w="2497">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0"/>
            <p:cNvSpPr/>
            <p:nvPr/>
          </p:nvSpPr>
          <p:spPr>
            <a:xfrm>
              <a:off x="2512278" y="2625567"/>
              <a:ext cx="35395" cy="30235"/>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0"/>
            <p:cNvSpPr/>
            <p:nvPr/>
          </p:nvSpPr>
          <p:spPr>
            <a:xfrm>
              <a:off x="2512278" y="2582344"/>
              <a:ext cx="35395" cy="30306"/>
            </a:xfrm>
            <a:custGeom>
              <a:rect b="b" l="l" r="r" t="t"/>
              <a:pathLst>
                <a:path extrusionOk="0" h="2138" w="2497">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0"/>
            <p:cNvSpPr/>
            <p:nvPr/>
          </p:nvSpPr>
          <p:spPr>
            <a:xfrm>
              <a:off x="2512278" y="2539122"/>
              <a:ext cx="35395" cy="30306"/>
            </a:xfrm>
            <a:custGeom>
              <a:rect b="b" l="l" r="r" t="t"/>
              <a:pathLst>
                <a:path extrusionOk="0" h="2138" w="2497">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0"/>
            <p:cNvSpPr/>
            <p:nvPr/>
          </p:nvSpPr>
          <p:spPr>
            <a:xfrm>
              <a:off x="2512278" y="2496027"/>
              <a:ext cx="35395" cy="30207"/>
            </a:xfrm>
            <a:custGeom>
              <a:rect b="b" l="l" r="r" t="t"/>
              <a:pathLst>
                <a:path extrusionOk="0" h="2131" w="2497">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0"/>
            <p:cNvSpPr/>
            <p:nvPr/>
          </p:nvSpPr>
          <p:spPr>
            <a:xfrm>
              <a:off x="2512278" y="2452818"/>
              <a:ext cx="35395" cy="30235"/>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0"/>
            <p:cNvSpPr/>
            <p:nvPr/>
          </p:nvSpPr>
          <p:spPr>
            <a:xfrm>
              <a:off x="2512278" y="2409596"/>
              <a:ext cx="35395" cy="30249"/>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0"/>
            <p:cNvSpPr/>
            <p:nvPr/>
          </p:nvSpPr>
          <p:spPr>
            <a:xfrm>
              <a:off x="2512278" y="2366373"/>
              <a:ext cx="35395" cy="30306"/>
            </a:xfrm>
            <a:custGeom>
              <a:rect b="b" l="l" r="r" t="t"/>
              <a:pathLst>
                <a:path extrusionOk="0" h="2138" w="2497">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0"/>
            <p:cNvSpPr/>
            <p:nvPr/>
          </p:nvSpPr>
          <p:spPr>
            <a:xfrm>
              <a:off x="2512278" y="2193625"/>
              <a:ext cx="35395" cy="30306"/>
            </a:xfrm>
            <a:custGeom>
              <a:rect b="b" l="l" r="r" t="t"/>
              <a:pathLst>
                <a:path extrusionOk="0" h="2138" w="2497">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0"/>
            <p:cNvSpPr/>
            <p:nvPr/>
          </p:nvSpPr>
          <p:spPr>
            <a:xfrm>
              <a:off x="2469069" y="3057608"/>
              <a:ext cx="35395" cy="30207"/>
            </a:xfrm>
            <a:custGeom>
              <a:rect b="b" l="l" r="r" t="t"/>
              <a:pathLst>
                <a:path extrusionOk="0" h="2131" w="2497">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0"/>
            <p:cNvSpPr/>
            <p:nvPr/>
          </p:nvSpPr>
          <p:spPr>
            <a:xfrm>
              <a:off x="2469069" y="3014386"/>
              <a:ext cx="35395" cy="30249"/>
            </a:xfrm>
            <a:custGeom>
              <a:rect b="b" l="l" r="r" t="t"/>
              <a:pathLst>
                <a:path extrusionOk="0" h="2134" w="2497">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0"/>
            <p:cNvSpPr/>
            <p:nvPr/>
          </p:nvSpPr>
          <p:spPr>
            <a:xfrm>
              <a:off x="2469069" y="2971177"/>
              <a:ext cx="35395" cy="30249"/>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0"/>
            <p:cNvSpPr/>
            <p:nvPr/>
          </p:nvSpPr>
          <p:spPr>
            <a:xfrm>
              <a:off x="2469069" y="2927955"/>
              <a:ext cx="35395" cy="30306"/>
            </a:xfrm>
            <a:custGeom>
              <a:rect b="b" l="l" r="r" t="t"/>
              <a:pathLst>
                <a:path extrusionOk="0" h="2138" w="2497">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0"/>
            <p:cNvSpPr/>
            <p:nvPr/>
          </p:nvSpPr>
          <p:spPr>
            <a:xfrm>
              <a:off x="2469069" y="2884746"/>
              <a:ext cx="35395" cy="30292"/>
            </a:xfrm>
            <a:custGeom>
              <a:rect b="b" l="l" r="r" t="t"/>
              <a:pathLst>
                <a:path extrusionOk="0" h="2137" w="2497">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0"/>
            <p:cNvSpPr/>
            <p:nvPr/>
          </p:nvSpPr>
          <p:spPr>
            <a:xfrm>
              <a:off x="2469069" y="2841637"/>
              <a:ext cx="35395" cy="30221"/>
            </a:xfrm>
            <a:custGeom>
              <a:rect b="b" l="l" r="r" t="t"/>
              <a:pathLst>
                <a:path extrusionOk="0" h="2132" w="2497">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0"/>
            <p:cNvSpPr/>
            <p:nvPr/>
          </p:nvSpPr>
          <p:spPr>
            <a:xfrm>
              <a:off x="2469069" y="2798429"/>
              <a:ext cx="35395" cy="30249"/>
            </a:xfrm>
            <a:custGeom>
              <a:rect b="b" l="l" r="r" t="t"/>
              <a:pathLst>
                <a:path extrusionOk="0" h="2134" w="2497">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0"/>
            <p:cNvSpPr/>
            <p:nvPr/>
          </p:nvSpPr>
          <p:spPr>
            <a:xfrm>
              <a:off x="2469069" y="2755206"/>
              <a:ext cx="35395" cy="30306"/>
            </a:xfrm>
            <a:custGeom>
              <a:rect b="b" l="l" r="r" t="t"/>
              <a:pathLst>
                <a:path extrusionOk="0" h="2138" w="2497">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0"/>
            <p:cNvSpPr/>
            <p:nvPr/>
          </p:nvSpPr>
          <p:spPr>
            <a:xfrm>
              <a:off x="2469069" y="2711998"/>
              <a:ext cx="35466" cy="30292"/>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0"/>
            <p:cNvSpPr/>
            <p:nvPr/>
          </p:nvSpPr>
          <p:spPr>
            <a:xfrm>
              <a:off x="2469069" y="2668775"/>
              <a:ext cx="35395" cy="30249"/>
            </a:xfrm>
            <a:custGeom>
              <a:rect b="b" l="l" r="r" t="t"/>
              <a:pathLst>
                <a:path extrusionOk="0" h="2134" w="2497">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0"/>
            <p:cNvSpPr/>
            <p:nvPr/>
          </p:nvSpPr>
          <p:spPr>
            <a:xfrm>
              <a:off x="2469069" y="2625567"/>
              <a:ext cx="35395" cy="30235"/>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0"/>
            <p:cNvSpPr/>
            <p:nvPr/>
          </p:nvSpPr>
          <p:spPr>
            <a:xfrm>
              <a:off x="2469069" y="2582344"/>
              <a:ext cx="35395" cy="30306"/>
            </a:xfrm>
            <a:custGeom>
              <a:rect b="b" l="l" r="r" t="t"/>
              <a:pathLst>
                <a:path extrusionOk="0" h="2138" w="2497">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0"/>
            <p:cNvSpPr/>
            <p:nvPr/>
          </p:nvSpPr>
          <p:spPr>
            <a:xfrm>
              <a:off x="2469069" y="2539122"/>
              <a:ext cx="35395" cy="30306"/>
            </a:xfrm>
            <a:custGeom>
              <a:rect b="b" l="l" r="r" t="t"/>
              <a:pathLst>
                <a:path extrusionOk="0" h="2138" w="2497">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0"/>
            <p:cNvSpPr/>
            <p:nvPr/>
          </p:nvSpPr>
          <p:spPr>
            <a:xfrm>
              <a:off x="2469069" y="2496027"/>
              <a:ext cx="35395" cy="30207"/>
            </a:xfrm>
            <a:custGeom>
              <a:rect b="b" l="l" r="r" t="t"/>
              <a:pathLst>
                <a:path extrusionOk="0" h="2131" w="2497">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0"/>
            <p:cNvSpPr/>
            <p:nvPr/>
          </p:nvSpPr>
          <p:spPr>
            <a:xfrm>
              <a:off x="2469069" y="2452818"/>
              <a:ext cx="35395" cy="30235"/>
            </a:xfrm>
            <a:custGeom>
              <a:rect b="b" l="l" r="r" t="t"/>
              <a:pathLst>
                <a:path extrusionOk="0" h="2133" w="2497">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0"/>
            <p:cNvSpPr/>
            <p:nvPr/>
          </p:nvSpPr>
          <p:spPr>
            <a:xfrm>
              <a:off x="2469069" y="2409596"/>
              <a:ext cx="35395" cy="30249"/>
            </a:xfrm>
            <a:custGeom>
              <a:rect b="b" l="l" r="r" t="t"/>
              <a:pathLst>
                <a:path extrusionOk="0" h="2134" w="2497">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0"/>
            <p:cNvSpPr/>
            <p:nvPr/>
          </p:nvSpPr>
          <p:spPr>
            <a:xfrm>
              <a:off x="2469069" y="2366373"/>
              <a:ext cx="35395" cy="30306"/>
            </a:xfrm>
            <a:custGeom>
              <a:rect b="b" l="l" r="r" t="t"/>
              <a:pathLst>
                <a:path extrusionOk="0" h="2138" w="2497">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0"/>
            <p:cNvSpPr/>
            <p:nvPr/>
          </p:nvSpPr>
          <p:spPr>
            <a:xfrm>
              <a:off x="2469069" y="2323278"/>
              <a:ext cx="35395" cy="30193"/>
            </a:xfrm>
            <a:custGeom>
              <a:rect b="b" l="l" r="r" t="t"/>
              <a:pathLst>
                <a:path extrusionOk="0" h="2130" w="2497">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0"/>
            <p:cNvSpPr/>
            <p:nvPr/>
          </p:nvSpPr>
          <p:spPr>
            <a:xfrm>
              <a:off x="2469069" y="2150416"/>
              <a:ext cx="35395" cy="30306"/>
            </a:xfrm>
            <a:custGeom>
              <a:rect b="b" l="l" r="r" t="t"/>
              <a:pathLst>
                <a:path extrusionOk="0" h="2138" w="2497">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0"/>
            <p:cNvSpPr/>
            <p:nvPr/>
          </p:nvSpPr>
          <p:spPr>
            <a:xfrm>
              <a:off x="2425960" y="3014386"/>
              <a:ext cx="35282" cy="30249"/>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0"/>
            <p:cNvSpPr/>
            <p:nvPr/>
          </p:nvSpPr>
          <p:spPr>
            <a:xfrm>
              <a:off x="2425960" y="2971177"/>
              <a:ext cx="35282" cy="3024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0"/>
            <p:cNvSpPr/>
            <p:nvPr/>
          </p:nvSpPr>
          <p:spPr>
            <a:xfrm>
              <a:off x="2425960" y="2927955"/>
              <a:ext cx="35282" cy="30306"/>
            </a:xfrm>
            <a:custGeom>
              <a:rect b="b" l="l" r="r" t="t"/>
              <a:pathLst>
                <a:path extrusionOk="0" h="2138" w="2489">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0"/>
            <p:cNvSpPr/>
            <p:nvPr/>
          </p:nvSpPr>
          <p:spPr>
            <a:xfrm>
              <a:off x="2425960" y="2884746"/>
              <a:ext cx="35282" cy="30292"/>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0"/>
            <p:cNvSpPr/>
            <p:nvPr/>
          </p:nvSpPr>
          <p:spPr>
            <a:xfrm>
              <a:off x="2425960" y="2841637"/>
              <a:ext cx="35282" cy="30221"/>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0"/>
            <p:cNvSpPr/>
            <p:nvPr/>
          </p:nvSpPr>
          <p:spPr>
            <a:xfrm>
              <a:off x="2425960" y="2798429"/>
              <a:ext cx="35282" cy="3024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0"/>
            <p:cNvSpPr/>
            <p:nvPr/>
          </p:nvSpPr>
          <p:spPr>
            <a:xfrm>
              <a:off x="2425960" y="2755206"/>
              <a:ext cx="35282" cy="30306"/>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0"/>
            <p:cNvSpPr/>
            <p:nvPr/>
          </p:nvSpPr>
          <p:spPr>
            <a:xfrm>
              <a:off x="2425960" y="2711998"/>
              <a:ext cx="35367" cy="30292"/>
            </a:xfrm>
            <a:custGeom>
              <a:rect b="b" l="l" r="r" t="t"/>
              <a:pathLst>
                <a:path extrusionOk="0" h="2137" w="2495">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0"/>
            <p:cNvSpPr/>
            <p:nvPr/>
          </p:nvSpPr>
          <p:spPr>
            <a:xfrm>
              <a:off x="2425960" y="2668775"/>
              <a:ext cx="35282" cy="30249"/>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0"/>
            <p:cNvSpPr/>
            <p:nvPr/>
          </p:nvSpPr>
          <p:spPr>
            <a:xfrm>
              <a:off x="2425960" y="2625567"/>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0"/>
            <p:cNvSpPr/>
            <p:nvPr/>
          </p:nvSpPr>
          <p:spPr>
            <a:xfrm>
              <a:off x="2425960" y="2582344"/>
              <a:ext cx="35282" cy="30306"/>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0"/>
            <p:cNvSpPr/>
            <p:nvPr/>
          </p:nvSpPr>
          <p:spPr>
            <a:xfrm>
              <a:off x="2425960" y="2539122"/>
              <a:ext cx="35282" cy="30306"/>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0"/>
            <p:cNvSpPr/>
            <p:nvPr/>
          </p:nvSpPr>
          <p:spPr>
            <a:xfrm>
              <a:off x="2425960" y="2496027"/>
              <a:ext cx="35282" cy="30207"/>
            </a:xfrm>
            <a:custGeom>
              <a:rect b="b" l="l" r="r" t="t"/>
              <a:pathLst>
                <a:path extrusionOk="0" h="2131" w="2489">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0"/>
            <p:cNvSpPr/>
            <p:nvPr/>
          </p:nvSpPr>
          <p:spPr>
            <a:xfrm>
              <a:off x="2425960" y="2452818"/>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0"/>
            <p:cNvSpPr/>
            <p:nvPr/>
          </p:nvSpPr>
          <p:spPr>
            <a:xfrm>
              <a:off x="2425960" y="2409596"/>
              <a:ext cx="35282" cy="302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0"/>
            <p:cNvSpPr/>
            <p:nvPr/>
          </p:nvSpPr>
          <p:spPr>
            <a:xfrm>
              <a:off x="2425960" y="2366373"/>
              <a:ext cx="35282" cy="30306"/>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0"/>
            <p:cNvSpPr/>
            <p:nvPr/>
          </p:nvSpPr>
          <p:spPr>
            <a:xfrm>
              <a:off x="2425960" y="2323278"/>
              <a:ext cx="35282" cy="30193"/>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0"/>
            <p:cNvSpPr/>
            <p:nvPr/>
          </p:nvSpPr>
          <p:spPr>
            <a:xfrm>
              <a:off x="2425960" y="2280070"/>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0"/>
            <p:cNvSpPr/>
            <p:nvPr/>
          </p:nvSpPr>
          <p:spPr>
            <a:xfrm>
              <a:off x="2382752" y="2884746"/>
              <a:ext cx="35267" cy="30292"/>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0"/>
            <p:cNvSpPr/>
            <p:nvPr/>
          </p:nvSpPr>
          <p:spPr>
            <a:xfrm>
              <a:off x="2382752" y="2841637"/>
              <a:ext cx="35267" cy="30221"/>
            </a:xfrm>
            <a:custGeom>
              <a:rect b="b" l="l" r="r" t="t"/>
              <a:pathLst>
                <a:path extrusionOk="0" h="2132" w="2488">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0"/>
            <p:cNvSpPr/>
            <p:nvPr/>
          </p:nvSpPr>
          <p:spPr>
            <a:xfrm>
              <a:off x="2382752" y="2798429"/>
              <a:ext cx="35267" cy="30249"/>
            </a:xfrm>
            <a:custGeom>
              <a:rect b="b" l="l" r="r" t="t"/>
              <a:pathLst>
                <a:path extrusionOk="0" h="2134"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0"/>
            <p:cNvSpPr/>
            <p:nvPr/>
          </p:nvSpPr>
          <p:spPr>
            <a:xfrm>
              <a:off x="2382752" y="2755206"/>
              <a:ext cx="35267" cy="30306"/>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0"/>
            <p:cNvSpPr/>
            <p:nvPr/>
          </p:nvSpPr>
          <p:spPr>
            <a:xfrm>
              <a:off x="2382752" y="2711998"/>
              <a:ext cx="35352" cy="30292"/>
            </a:xfrm>
            <a:custGeom>
              <a:rect b="b" l="l" r="r" t="t"/>
              <a:pathLst>
                <a:path extrusionOk="0" h="2137" w="2494">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0"/>
            <p:cNvSpPr/>
            <p:nvPr/>
          </p:nvSpPr>
          <p:spPr>
            <a:xfrm>
              <a:off x="2382752" y="2668775"/>
              <a:ext cx="35267" cy="30249"/>
            </a:xfrm>
            <a:custGeom>
              <a:rect b="b" l="l" r="r" t="t"/>
              <a:pathLst>
                <a:path extrusionOk="0" h="2134" w="2488">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0"/>
            <p:cNvSpPr/>
            <p:nvPr/>
          </p:nvSpPr>
          <p:spPr>
            <a:xfrm>
              <a:off x="2382752" y="2625567"/>
              <a:ext cx="35267" cy="3023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0"/>
            <p:cNvSpPr/>
            <p:nvPr/>
          </p:nvSpPr>
          <p:spPr>
            <a:xfrm>
              <a:off x="2382752" y="2582344"/>
              <a:ext cx="35267" cy="30306"/>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0"/>
            <p:cNvSpPr/>
            <p:nvPr/>
          </p:nvSpPr>
          <p:spPr>
            <a:xfrm>
              <a:off x="2382752" y="2539122"/>
              <a:ext cx="35267" cy="30306"/>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0"/>
            <p:cNvSpPr/>
            <p:nvPr/>
          </p:nvSpPr>
          <p:spPr>
            <a:xfrm>
              <a:off x="2382752" y="2496027"/>
              <a:ext cx="35267" cy="30207"/>
            </a:xfrm>
            <a:custGeom>
              <a:rect b="b" l="l" r="r" t="t"/>
              <a:pathLst>
                <a:path extrusionOk="0" h="2131" w="2488">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0"/>
            <p:cNvSpPr/>
            <p:nvPr/>
          </p:nvSpPr>
          <p:spPr>
            <a:xfrm>
              <a:off x="2382752" y="2452818"/>
              <a:ext cx="35267" cy="3023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0"/>
            <p:cNvSpPr/>
            <p:nvPr/>
          </p:nvSpPr>
          <p:spPr>
            <a:xfrm>
              <a:off x="2382752" y="2409596"/>
              <a:ext cx="35267" cy="3024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0"/>
            <p:cNvSpPr/>
            <p:nvPr/>
          </p:nvSpPr>
          <p:spPr>
            <a:xfrm>
              <a:off x="2382752" y="2366373"/>
              <a:ext cx="35267" cy="30306"/>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0"/>
            <p:cNvSpPr/>
            <p:nvPr/>
          </p:nvSpPr>
          <p:spPr>
            <a:xfrm>
              <a:off x="2382752" y="2323278"/>
              <a:ext cx="35267" cy="30193"/>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0"/>
            <p:cNvSpPr/>
            <p:nvPr/>
          </p:nvSpPr>
          <p:spPr>
            <a:xfrm>
              <a:off x="2382752" y="2280070"/>
              <a:ext cx="35267" cy="3023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0"/>
            <p:cNvSpPr/>
            <p:nvPr/>
          </p:nvSpPr>
          <p:spPr>
            <a:xfrm>
              <a:off x="2382752" y="2236847"/>
              <a:ext cx="35267" cy="3024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0"/>
            <p:cNvSpPr/>
            <p:nvPr/>
          </p:nvSpPr>
          <p:spPr>
            <a:xfrm>
              <a:off x="2382752" y="2107321"/>
              <a:ext cx="35267" cy="3023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0"/>
            <p:cNvSpPr/>
            <p:nvPr/>
          </p:nvSpPr>
          <p:spPr>
            <a:xfrm>
              <a:off x="2339529" y="2971177"/>
              <a:ext cx="35282" cy="30249"/>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0"/>
            <p:cNvSpPr/>
            <p:nvPr/>
          </p:nvSpPr>
          <p:spPr>
            <a:xfrm>
              <a:off x="2339529" y="2927955"/>
              <a:ext cx="35282" cy="30306"/>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0"/>
            <p:cNvSpPr/>
            <p:nvPr/>
          </p:nvSpPr>
          <p:spPr>
            <a:xfrm>
              <a:off x="2339529" y="2884746"/>
              <a:ext cx="35282" cy="30292"/>
            </a:xfrm>
            <a:custGeom>
              <a:rect b="b" l="l" r="r" t="t"/>
              <a:pathLst>
                <a:path extrusionOk="0" h="2137" w="2489">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0"/>
            <p:cNvSpPr/>
            <p:nvPr/>
          </p:nvSpPr>
          <p:spPr>
            <a:xfrm>
              <a:off x="2339529" y="2841637"/>
              <a:ext cx="35282" cy="30221"/>
            </a:xfrm>
            <a:custGeom>
              <a:rect b="b" l="l" r="r" t="t"/>
              <a:pathLst>
                <a:path extrusionOk="0" h="2132" w="2489">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0"/>
            <p:cNvSpPr/>
            <p:nvPr/>
          </p:nvSpPr>
          <p:spPr>
            <a:xfrm>
              <a:off x="2339529" y="2798429"/>
              <a:ext cx="35282" cy="30249"/>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0"/>
            <p:cNvSpPr/>
            <p:nvPr/>
          </p:nvSpPr>
          <p:spPr>
            <a:xfrm>
              <a:off x="2339529" y="2755206"/>
              <a:ext cx="35282" cy="30306"/>
            </a:xfrm>
            <a:custGeom>
              <a:rect b="b" l="l" r="r" t="t"/>
              <a:pathLst>
                <a:path extrusionOk="0" h="2138" w="2489">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0"/>
            <p:cNvSpPr/>
            <p:nvPr/>
          </p:nvSpPr>
          <p:spPr>
            <a:xfrm>
              <a:off x="2339529" y="2711998"/>
              <a:ext cx="35367" cy="30292"/>
            </a:xfrm>
            <a:custGeom>
              <a:rect b="b" l="l" r="r" t="t"/>
              <a:pathLst>
                <a:path extrusionOk="0" h="2137" w="2495">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0"/>
            <p:cNvSpPr/>
            <p:nvPr/>
          </p:nvSpPr>
          <p:spPr>
            <a:xfrm>
              <a:off x="2339529" y="2668775"/>
              <a:ext cx="35282" cy="30249"/>
            </a:xfrm>
            <a:custGeom>
              <a:rect b="b" l="l" r="r" t="t"/>
              <a:pathLst>
                <a:path extrusionOk="0" h="2134" w="2489">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0"/>
            <p:cNvSpPr/>
            <p:nvPr/>
          </p:nvSpPr>
          <p:spPr>
            <a:xfrm>
              <a:off x="2339529" y="2625567"/>
              <a:ext cx="35282" cy="3023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0"/>
            <p:cNvSpPr/>
            <p:nvPr/>
          </p:nvSpPr>
          <p:spPr>
            <a:xfrm>
              <a:off x="2339529" y="2582344"/>
              <a:ext cx="35282" cy="30306"/>
            </a:xfrm>
            <a:custGeom>
              <a:rect b="b" l="l" r="r" t="t"/>
              <a:pathLst>
                <a:path extrusionOk="0" h="2138" w="2489">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0"/>
            <p:cNvSpPr/>
            <p:nvPr/>
          </p:nvSpPr>
          <p:spPr>
            <a:xfrm>
              <a:off x="2339529" y="2539122"/>
              <a:ext cx="35282" cy="30306"/>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0"/>
            <p:cNvSpPr/>
            <p:nvPr/>
          </p:nvSpPr>
          <p:spPr>
            <a:xfrm>
              <a:off x="2339529" y="2496027"/>
              <a:ext cx="35282" cy="30207"/>
            </a:xfrm>
            <a:custGeom>
              <a:rect b="b" l="l" r="r" t="t"/>
              <a:pathLst>
                <a:path extrusionOk="0" h="2131" w="2489">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0"/>
            <p:cNvSpPr/>
            <p:nvPr/>
          </p:nvSpPr>
          <p:spPr>
            <a:xfrm>
              <a:off x="2339529" y="2452818"/>
              <a:ext cx="35282" cy="3023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0"/>
            <p:cNvSpPr/>
            <p:nvPr/>
          </p:nvSpPr>
          <p:spPr>
            <a:xfrm>
              <a:off x="2339529" y="2409596"/>
              <a:ext cx="35282" cy="30249"/>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0"/>
            <p:cNvSpPr/>
            <p:nvPr/>
          </p:nvSpPr>
          <p:spPr>
            <a:xfrm>
              <a:off x="2339529" y="2366373"/>
              <a:ext cx="35282" cy="30306"/>
            </a:xfrm>
            <a:custGeom>
              <a:rect b="b" l="l" r="r" t="t"/>
              <a:pathLst>
                <a:path extrusionOk="0" h="2138" w="2489">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0"/>
            <p:cNvSpPr/>
            <p:nvPr/>
          </p:nvSpPr>
          <p:spPr>
            <a:xfrm>
              <a:off x="2339529" y="2323278"/>
              <a:ext cx="35282" cy="30193"/>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0"/>
            <p:cNvSpPr/>
            <p:nvPr/>
          </p:nvSpPr>
          <p:spPr>
            <a:xfrm>
              <a:off x="2339529" y="2280070"/>
              <a:ext cx="35282" cy="3023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0"/>
            <p:cNvSpPr/>
            <p:nvPr/>
          </p:nvSpPr>
          <p:spPr>
            <a:xfrm>
              <a:off x="2339529" y="2150416"/>
              <a:ext cx="35282" cy="30306"/>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0"/>
            <p:cNvSpPr/>
            <p:nvPr/>
          </p:nvSpPr>
          <p:spPr>
            <a:xfrm>
              <a:off x="2296321" y="2884746"/>
              <a:ext cx="35381" cy="30292"/>
            </a:xfrm>
            <a:custGeom>
              <a:rect b="b" l="l" r="r" t="t"/>
              <a:pathLst>
                <a:path extrusionOk="0" h="2137" w="2496">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0"/>
            <p:cNvSpPr/>
            <p:nvPr/>
          </p:nvSpPr>
          <p:spPr>
            <a:xfrm>
              <a:off x="2296321" y="2841637"/>
              <a:ext cx="35381" cy="30221"/>
            </a:xfrm>
            <a:custGeom>
              <a:rect b="b" l="l" r="r" t="t"/>
              <a:pathLst>
                <a:path extrusionOk="0" h="2132" w="2496">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0"/>
            <p:cNvSpPr/>
            <p:nvPr/>
          </p:nvSpPr>
          <p:spPr>
            <a:xfrm>
              <a:off x="2296321" y="2798429"/>
              <a:ext cx="35381" cy="30249"/>
            </a:xfrm>
            <a:custGeom>
              <a:rect b="b" l="l" r="r" t="t"/>
              <a:pathLst>
                <a:path extrusionOk="0" h="2134" w="2496">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0"/>
            <p:cNvSpPr/>
            <p:nvPr/>
          </p:nvSpPr>
          <p:spPr>
            <a:xfrm>
              <a:off x="2296321" y="2755206"/>
              <a:ext cx="35381" cy="30306"/>
            </a:xfrm>
            <a:custGeom>
              <a:rect b="b" l="l" r="r" t="t"/>
              <a:pathLst>
                <a:path extrusionOk="0" h="2138" w="2496">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0"/>
            <p:cNvSpPr/>
            <p:nvPr/>
          </p:nvSpPr>
          <p:spPr>
            <a:xfrm>
              <a:off x="2296321" y="2711998"/>
              <a:ext cx="35466" cy="30292"/>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0"/>
            <p:cNvSpPr/>
            <p:nvPr/>
          </p:nvSpPr>
          <p:spPr>
            <a:xfrm>
              <a:off x="2296321" y="2668775"/>
              <a:ext cx="35381" cy="30249"/>
            </a:xfrm>
            <a:custGeom>
              <a:rect b="b" l="l" r="r" t="t"/>
              <a:pathLst>
                <a:path extrusionOk="0" h="2134" w="2496">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0"/>
            <p:cNvSpPr/>
            <p:nvPr/>
          </p:nvSpPr>
          <p:spPr>
            <a:xfrm>
              <a:off x="2296321" y="2625567"/>
              <a:ext cx="35381" cy="30235"/>
            </a:xfrm>
            <a:custGeom>
              <a:rect b="b" l="l" r="r" t="t"/>
              <a:pathLst>
                <a:path extrusionOk="0" h="2133" w="2496">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0"/>
            <p:cNvSpPr/>
            <p:nvPr/>
          </p:nvSpPr>
          <p:spPr>
            <a:xfrm>
              <a:off x="2296321" y="2582344"/>
              <a:ext cx="35381" cy="30306"/>
            </a:xfrm>
            <a:custGeom>
              <a:rect b="b" l="l" r="r" t="t"/>
              <a:pathLst>
                <a:path extrusionOk="0" h="2138" w="2496">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0"/>
            <p:cNvSpPr/>
            <p:nvPr/>
          </p:nvSpPr>
          <p:spPr>
            <a:xfrm>
              <a:off x="2296321" y="2539122"/>
              <a:ext cx="35381" cy="30306"/>
            </a:xfrm>
            <a:custGeom>
              <a:rect b="b" l="l" r="r" t="t"/>
              <a:pathLst>
                <a:path extrusionOk="0" h="2138" w="2496">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0"/>
            <p:cNvSpPr/>
            <p:nvPr/>
          </p:nvSpPr>
          <p:spPr>
            <a:xfrm>
              <a:off x="2296321" y="2496027"/>
              <a:ext cx="35381" cy="30207"/>
            </a:xfrm>
            <a:custGeom>
              <a:rect b="b" l="l" r="r" t="t"/>
              <a:pathLst>
                <a:path extrusionOk="0" h="2131" w="2496">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0"/>
            <p:cNvSpPr/>
            <p:nvPr/>
          </p:nvSpPr>
          <p:spPr>
            <a:xfrm>
              <a:off x="2296321" y="2452818"/>
              <a:ext cx="35381" cy="30235"/>
            </a:xfrm>
            <a:custGeom>
              <a:rect b="b" l="l" r="r" t="t"/>
              <a:pathLst>
                <a:path extrusionOk="0" h="2133" w="2496">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0"/>
            <p:cNvSpPr/>
            <p:nvPr/>
          </p:nvSpPr>
          <p:spPr>
            <a:xfrm>
              <a:off x="2296321" y="2409596"/>
              <a:ext cx="35381" cy="30249"/>
            </a:xfrm>
            <a:custGeom>
              <a:rect b="b" l="l" r="r" t="t"/>
              <a:pathLst>
                <a:path extrusionOk="0" h="2134" w="2496">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0"/>
            <p:cNvSpPr/>
            <p:nvPr/>
          </p:nvSpPr>
          <p:spPr>
            <a:xfrm>
              <a:off x="2296321" y="2366373"/>
              <a:ext cx="35381" cy="30306"/>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0"/>
            <p:cNvSpPr/>
            <p:nvPr/>
          </p:nvSpPr>
          <p:spPr>
            <a:xfrm>
              <a:off x="2296321" y="2323278"/>
              <a:ext cx="35381" cy="30193"/>
            </a:xfrm>
            <a:custGeom>
              <a:rect b="b" l="l" r="r" t="t"/>
              <a:pathLst>
                <a:path extrusionOk="0" h="2130" w="2496">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0"/>
            <p:cNvSpPr/>
            <p:nvPr/>
          </p:nvSpPr>
          <p:spPr>
            <a:xfrm>
              <a:off x="2296321" y="2193625"/>
              <a:ext cx="35381" cy="30306"/>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0"/>
            <p:cNvSpPr/>
            <p:nvPr/>
          </p:nvSpPr>
          <p:spPr>
            <a:xfrm>
              <a:off x="2253098" y="2798429"/>
              <a:ext cx="35395" cy="30249"/>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0"/>
            <p:cNvSpPr/>
            <p:nvPr/>
          </p:nvSpPr>
          <p:spPr>
            <a:xfrm>
              <a:off x="2253098" y="2755206"/>
              <a:ext cx="35395" cy="30306"/>
            </a:xfrm>
            <a:custGeom>
              <a:rect b="b" l="l" r="r" t="t"/>
              <a:pathLst>
                <a:path extrusionOk="0" h="2138" w="2497">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0"/>
            <p:cNvSpPr/>
            <p:nvPr/>
          </p:nvSpPr>
          <p:spPr>
            <a:xfrm>
              <a:off x="2253098" y="2711998"/>
              <a:ext cx="35480" cy="30292"/>
            </a:xfrm>
            <a:custGeom>
              <a:rect b="b" l="l" r="r" t="t"/>
              <a:pathLst>
                <a:path extrusionOk="0" h="2137" w="2503">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0"/>
            <p:cNvSpPr/>
            <p:nvPr/>
          </p:nvSpPr>
          <p:spPr>
            <a:xfrm>
              <a:off x="2253098" y="2668775"/>
              <a:ext cx="35395" cy="30249"/>
            </a:xfrm>
            <a:custGeom>
              <a:rect b="b" l="l" r="r" t="t"/>
              <a:pathLst>
                <a:path extrusionOk="0" h="2134" w="2497">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0"/>
            <p:cNvSpPr/>
            <p:nvPr/>
          </p:nvSpPr>
          <p:spPr>
            <a:xfrm>
              <a:off x="2253098" y="2625567"/>
              <a:ext cx="35395" cy="30235"/>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0"/>
            <p:cNvSpPr/>
            <p:nvPr/>
          </p:nvSpPr>
          <p:spPr>
            <a:xfrm>
              <a:off x="2253098" y="2582344"/>
              <a:ext cx="35395" cy="30306"/>
            </a:xfrm>
            <a:custGeom>
              <a:rect b="b" l="l" r="r" t="t"/>
              <a:pathLst>
                <a:path extrusionOk="0" h="2138" w="2497">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0"/>
            <p:cNvSpPr/>
            <p:nvPr/>
          </p:nvSpPr>
          <p:spPr>
            <a:xfrm>
              <a:off x="2253098" y="2539122"/>
              <a:ext cx="35395" cy="30306"/>
            </a:xfrm>
            <a:custGeom>
              <a:rect b="b" l="l" r="r" t="t"/>
              <a:pathLst>
                <a:path extrusionOk="0" h="2138" w="2497">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0"/>
            <p:cNvSpPr/>
            <p:nvPr/>
          </p:nvSpPr>
          <p:spPr>
            <a:xfrm>
              <a:off x="2253098" y="2496027"/>
              <a:ext cx="35395" cy="30207"/>
            </a:xfrm>
            <a:custGeom>
              <a:rect b="b" l="l" r="r" t="t"/>
              <a:pathLst>
                <a:path extrusionOk="0" h="2131" w="2497">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0"/>
            <p:cNvSpPr/>
            <p:nvPr/>
          </p:nvSpPr>
          <p:spPr>
            <a:xfrm>
              <a:off x="2253098" y="2452818"/>
              <a:ext cx="35395" cy="30235"/>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0"/>
            <p:cNvSpPr/>
            <p:nvPr/>
          </p:nvSpPr>
          <p:spPr>
            <a:xfrm>
              <a:off x="2253098" y="2409596"/>
              <a:ext cx="35395" cy="30249"/>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0"/>
            <p:cNvSpPr/>
            <p:nvPr/>
          </p:nvSpPr>
          <p:spPr>
            <a:xfrm>
              <a:off x="2253098" y="2366373"/>
              <a:ext cx="35395" cy="30306"/>
            </a:xfrm>
            <a:custGeom>
              <a:rect b="b" l="l" r="r" t="t"/>
              <a:pathLst>
                <a:path extrusionOk="0" h="2138" w="2497">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0"/>
            <p:cNvSpPr/>
            <p:nvPr/>
          </p:nvSpPr>
          <p:spPr>
            <a:xfrm>
              <a:off x="2253098" y="2323278"/>
              <a:ext cx="35395" cy="30193"/>
            </a:xfrm>
            <a:custGeom>
              <a:rect b="b" l="l" r="r" t="t"/>
              <a:pathLst>
                <a:path extrusionOk="0" h="2130" w="2497">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0"/>
            <p:cNvSpPr/>
            <p:nvPr/>
          </p:nvSpPr>
          <p:spPr>
            <a:xfrm>
              <a:off x="2253098" y="2236847"/>
              <a:ext cx="35395" cy="30249"/>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0"/>
            <p:cNvSpPr/>
            <p:nvPr/>
          </p:nvSpPr>
          <p:spPr>
            <a:xfrm>
              <a:off x="2253098" y="2193625"/>
              <a:ext cx="35395" cy="30306"/>
            </a:xfrm>
            <a:custGeom>
              <a:rect b="b" l="l" r="r" t="t"/>
              <a:pathLst>
                <a:path extrusionOk="0" h="2138" w="2497">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0"/>
            <p:cNvSpPr/>
            <p:nvPr/>
          </p:nvSpPr>
          <p:spPr>
            <a:xfrm>
              <a:off x="2253098" y="2150416"/>
              <a:ext cx="35395" cy="30306"/>
            </a:xfrm>
            <a:custGeom>
              <a:rect b="b" l="l" r="r" t="t"/>
              <a:pathLst>
                <a:path extrusionOk="0" h="2138" w="2497">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0"/>
            <p:cNvSpPr/>
            <p:nvPr/>
          </p:nvSpPr>
          <p:spPr>
            <a:xfrm>
              <a:off x="2210003" y="2625567"/>
              <a:ext cx="35267" cy="30235"/>
            </a:xfrm>
            <a:custGeom>
              <a:rect b="b" l="l" r="r" t="t"/>
              <a:pathLst>
                <a:path extrusionOk="0" h="2133"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0"/>
            <p:cNvSpPr/>
            <p:nvPr/>
          </p:nvSpPr>
          <p:spPr>
            <a:xfrm>
              <a:off x="2210003" y="2582344"/>
              <a:ext cx="35267" cy="30306"/>
            </a:xfrm>
            <a:custGeom>
              <a:rect b="b" l="l" r="r" t="t"/>
              <a:pathLst>
                <a:path extrusionOk="0" h="2138" w="2488">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0"/>
            <p:cNvSpPr/>
            <p:nvPr/>
          </p:nvSpPr>
          <p:spPr>
            <a:xfrm>
              <a:off x="2210003" y="2539122"/>
              <a:ext cx="35267" cy="30306"/>
            </a:xfrm>
            <a:custGeom>
              <a:rect b="b" l="l" r="r" t="t"/>
              <a:pathLst>
                <a:path extrusionOk="0" h="2138" w="2488">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0"/>
            <p:cNvSpPr/>
            <p:nvPr/>
          </p:nvSpPr>
          <p:spPr>
            <a:xfrm>
              <a:off x="2210003" y="2496027"/>
              <a:ext cx="35267" cy="30207"/>
            </a:xfrm>
            <a:custGeom>
              <a:rect b="b" l="l" r="r" t="t"/>
              <a:pathLst>
                <a:path extrusionOk="0" h="2131" w="2488">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0"/>
            <p:cNvSpPr/>
            <p:nvPr/>
          </p:nvSpPr>
          <p:spPr>
            <a:xfrm>
              <a:off x="2210003" y="2452818"/>
              <a:ext cx="35267" cy="30235"/>
            </a:xfrm>
            <a:custGeom>
              <a:rect b="b" l="l" r="r" t="t"/>
              <a:pathLst>
                <a:path extrusionOk="0" h="2133"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0"/>
            <p:cNvSpPr/>
            <p:nvPr/>
          </p:nvSpPr>
          <p:spPr>
            <a:xfrm>
              <a:off x="2210003" y="2409596"/>
              <a:ext cx="35267" cy="30249"/>
            </a:xfrm>
            <a:custGeom>
              <a:rect b="b" l="l" r="r" t="t"/>
              <a:pathLst>
                <a:path extrusionOk="0" h="2134" w="2488">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0"/>
            <p:cNvSpPr/>
            <p:nvPr/>
          </p:nvSpPr>
          <p:spPr>
            <a:xfrm>
              <a:off x="2210003" y="2366373"/>
              <a:ext cx="35267" cy="30306"/>
            </a:xfrm>
            <a:custGeom>
              <a:rect b="b" l="l" r="r" t="t"/>
              <a:pathLst>
                <a:path extrusionOk="0" h="2138" w="2488">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0"/>
            <p:cNvSpPr/>
            <p:nvPr/>
          </p:nvSpPr>
          <p:spPr>
            <a:xfrm>
              <a:off x="2210003" y="2323278"/>
              <a:ext cx="35267" cy="30193"/>
            </a:xfrm>
            <a:custGeom>
              <a:rect b="b" l="l" r="r" t="t"/>
              <a:pathLst>
                <a:path extrusionOk="0" h="2130" w="2488">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0"/>
            <p:cNvSpPr/>
            <p:nvPr/>
          </p:nvSpPr>
          <p:spPr>
            <a:xfrm>
              <a:off x="2210003" y="2193625"/>
              <a:ext cx="35267" cy="30306"/>
            </a:xfrm>
            <a:custGeom>
              <a:rect b="b" l="l" r="r" t="t"/>
              <a:pathLst>
                <a:path extrusionOk="0" h="2138" w="2488">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0"/>
            <p:cNvSpPr/>
            <p:nvPr/>
          </p:nvSpPr>
          <p:spPr>
            <a:xfrm>
              <a:off x="2166780" y="2582344"/>
              <a:ext cx="35282" cy="30306"/>
            </a:xfrm>
            <a:custGeom>
              <a:rect b="b" l="l" r="r" t="t"/>
              <a:pathLst>
                <a:path extrusionOk="0" h="2138" w="2489">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0"/>
            <p:cNvSpPr/>
            <p:nvPr/>
          </p:nvSpPr>
          <p:spPr>
            <a:xfrm>
              <a:off x="2166780" y="2539122"/>
              <a:ext cx="35282" cy="30306"/>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0"/>
            <p:cNvSpPr/>
            <p:nvPr/>
          </p:nvSpPr>
          <p:spPr>
            <a:xfrm>
              <a:off x="2166780" y="2496027"/>
              <a:ext cx="35282" cy="30249"/>
            </a:xfrm>
            <a:custGeom>
              <a:rect b="b" l="l" r="r" t="t"/>
              <a:pathLst>
                <a:path extrusionOk="0" h="2134" w="2489">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0"/>
            <p:cNvSpPr/>
            <p:nvPr/>
          </p:nvSpPr>
          <p:spPr>
            <a:xfrm>
              <a:off x="2166780" y="2452818"/>
              <a:ext cx="35282" cy="3023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0"/>
            <p:cNvSpPr/>
            <p:nvPr/>
          </p:nvSpPr>
          <p:spPr>
            <a:xfrm>
              <a:off x="2166780" y="2409596"/>
              <a:ext cx="35282" cy="30249"/>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0"/>
            <p:cNvSpPr/>
            <p:nvPr/>
          </p:nvSpPr>
          <p:spPr>
            <a:xfrm>
              <a:off x="2166780" y="2366373"/>
              <a:ext cx="35282" cy="30306"/>
            </a:xfrm>
            <a:custGeom>
              <a:rect b="b" l="l" r="r" t="t"/>
              <a:pathLst>
                <a:path extrusionOk="0" h="2138" w="2489">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0"/>
            <p:cNvSpPr/>
            <p:nvPr/>
          </p:nvSpPr>
          <p:spPr>
            <a:xfrm>
              <a:off x="2166780" y="2323278"/>
              <a:ext cx="35282" cy="30193"/>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0"/>
            <p:cNvSpPr/>
            <p:nvPr/>
          </p:nvSpPr>
          <p:spPr>
            <a:xfrm>
              <a:off x="2123572" y="2539122"/>
              <a:ext cx="35267" cy="30306"/>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0"/>
            <p:cNvSpPr/>
            <p:nvPr/>
          </p:nvSpPr>
          <p:spPr>
            <a:xfrm>
              <a:off x="2123572" y="2496027"/>
              <a:ext cx="35267" cy="30207"/>
            </a:xfrm>
            <a:custGeom>
              <a:rect b="b" l="l" r="r" t="t"/>
              <a:pathLst>
                <a:path extrusionOk="0" h="2131" w="2488">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0"/>
            <p:cNvSpPr/>
            <p:nvPr/>
          </p:nvSpPr>
          <p:spPr>
            <a:xfrm>
              <a:off x="2123572" y="2452818"/>
              <a:ext cx="35267" cy="3023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0"/>
            <p:cNvSpPr/>
            <p:nvPr/>
          </p:nvSpPr>
          <p:spPr>
            <a:xfrm>
              <a:off x="2123572" y="2409596"/>
              <a:ext cx="35267" cy="302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0"/>
            <p:cNvSpPr/>
            <p:nvPr/>
          </p:nvSpPr>
          <p:spPr>
            <a:xfrm>
              <a:off x="2123572" y="2366373"/>
              <a:ext cx="35267" cy="30306"/>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0"/>
            <p:cNvSpPr/>
            <p:nvPr/>
          </p:nvSpPr>
          <p:spPr>
            <a:xfrm>
              <a:off x="2123572" y="2323278"/>
              <a:ext cx="35267" cy="30193"/>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0"/>
            <p:cNvSpPr/>
            <p:nvPr/>
          </p:nvSpPr>
          <p:spPr>
            <a:xfrm>
              <a:off x="2080349" y="2452818"/>
              <a:ext cx="35395" cy="30235"/>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0"/>
            <p:cNvSpPr/>
            <p:nvPr/>
          </p:nvSpPr>
          <p:spPr>
            <a:xfrm>
              <a:off x="2080349" y="2409596"/>
              <a:ext cx="35395" cy="30249"/>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0"/>
            <p:cNvSpPr/>
            <p:nvPr/>
          </p:nvSpPr>
          <p:spPr>
            <a:xfrm>
              <a:off x="2080349" y="2366373"/>
              <a:ext cx="35395" cy="30306"/>
            </a:xfrm>
            <a:custGeom>
              <a:rect b="b" l="l" r="r" t="t"/>
              <a:pathLst>
                <a:path extrusionOk="0" h="2138" w="2497">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0"/>
            <p:cNvSpPr/>
            <p:nvPr/>
          </p:nvSpPr>
          <p:spPr>
            <a:xfrm>
              <a:off x="2080349" y="2323278"/>
              <a:ext cx="35395" cy="30193"/>
            </a:xfrm>
            <a:custGeom>
              <a:rect b="b" l="l" r="r" t="t"/>
              <a:pathLst>
                <a:path extrusionOk="0" h="2130" w="2497">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0"/>
            <p:cNvSpPr/>
            <p:nvPr/>
          </p:nvSpPr>
          <p:spPr>
            <a:xfrm>
              <a:off x="2037141" y="2452818"/>
              <a:ext cx="35267" cy="30235"/>
            </a:xfrm>
            <a:custGeom>
              <a:rect b="b" l="l" r="r" t="t"/>
              <a:pathLst>
                <a:path extrusionOk="0" h="2133" w="2488">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0"/>
            <p:cNvSpPr/>
            <p:nvPr/>
          </p:nvSpPr>
          <p:spPr>
            <a:xfrm>
              <a:off x="2037141" y="2409596"/>
              <a:ext cx="35267" cy="30249"/>
            </a:xfrm>
            <a:custGeom>
              <a:rect b="b" l="l" r="r" t="t"/>
              <a:pathLst>
                <a:path extrusionOk="0" h="2134" w="2488">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0"/>
            <p:cNvSpPr/>
            <p:nvPr/>
          </p:nvSpPr>
          <p:spPr>
            <a:xfrm>
              <a:off x="2037141" y="2366373"/>
              <a:ext cx="35267" cy="30306"/>
            </a:xfrm>
            <a:custGeom>
              <a:rect b="b" l="l" r="r" t="t"/>
              <a:pathLst>
                <a:path extrusionOk="0" h="2138" w="2488">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0"/>
            <p:cNvSpPr/>
            <p:nvPr/>
          </p:nvSpPr>
          <p:spPr>
            <a:xfrm>
              <a:off x="2037141" y="2323278"/>
              <a:ext cx="35267" cy="30193"/>
            </a:xfrm>
            <a:custGeom>
              <a:rect b="b" l="l" r="r" t="t"/>
              <a:pathLst>
                <a:path extrusionOk="0" h="2130" w="2488">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0"/>
            <p:cNvSpPr/>
            <p:nvPr/>
          </p:nvSpPr>
          <p:spPr>
            <a:xfrm>
              <a:off x="1993918" y="2452818"/>
              <a:ext cx="35282" cy="3023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0"/>
            <p:cNvSpPr/>
            <p:nvPr/>
          </p:nvSpPr>
          <p:spPr>
            <a:xfrm>
              <a:off x="1993918" y="2409596"/>
              <a:ext cx="35282" cy="3024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0"/>
            <p:cNvSpPr/>
            <p:nvPr/>
          </p:nvSpPr>
          <p:spPr>
            <a:xfrm>
              <a:off x="1993918" y="2366373"/>
              <a:ext cx="35282" cy="30306"/>
            </a:xfrm>
            <a:custGeom>
              <a:rect b="b" l="l" r="r" t="t"/>
              <a:pathLst>
                <a:path extrusionOk="0" h="2138" w="2489">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0"/>
            <p:cNvSpPr/>
            <p:nvPr/>
          </p:nvSpPr>
          <p:spPr>
            <a:xfrm>
              <a:off x="1993918" y="2323278"/>
              <a:ext cx="35282" cy="30193"/>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0"/>
            <p:cNvSpPr/>
            <p:nvPr/>
          </p:nvSpPr>
          <p:spPr>
            <a:xfrm>
              <a:off x="1950710" y="2452818"/>
              <a:ext cx="35381" cy="30235"/>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0"/>
            <p:cNvSpPr/>
            <p:nvPr/>
          </p:nvSpPr>
          <p:spPr>
            <a:xfrm>
              <a:off x="1950710" y="2409596"/>
              <a:ext cx="35381" cy="30249"/>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0"/>
            <p:cNvSpPr/>
            <p:nvPr/>
          </p:nvSpPr>
          <p:spPr>
            <a:xfrm>
              <a:off x="1950710" y="2366373"/>
              <a:ext cx="35381" cy="30306"/>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0"/>
            <p:cNvSpPr/>
            <p:nvPr/>
          </p:nvSpPr>
          <p:spPr>
            <a:xfrm>
              <a:off x="1950710" y="2323278"/>
              <a:ext cx="35381" cy="30193"/>
            </a:xfrm>
            <a:custGeom>
              <a:rect b="b" l="l" r="r" t="t"/>
              <a:pathLst>
                <a:path extrusionOk="0" h="2130" w="2496">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0"/>
            <p:cNvSpPr/>
            <p:nvPr/>
          </p:nvSpPr>
          <p:spPr>
            <a:xfrm>
              <a:off x="1907487" y="2452818"/>
              <a:ext cx="35395" cy="30235"/>
            </a:xfrm>
            <a:custGeom>
              <a:rect b="b" l="l" r="r" t="t"/>
              <a:pathLst>
                <a:path extrusionOk="0" h="2133" w="2497">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0"/>
            <p:cNvSpPr/>
            <p:nvPr/>
          </p:nvSpPr>
          <p:spPr>
            <a:xfrm>
              <a:off x="1907487" y="2409596"/>
              <a:ext cx="35395" cy="30249"/>
            </a:xfrm>
            <a:custGeom>
              <a:rect b="b" l="l" r="r" t="t"/>
              <a:pathLst>
                <a:path extrusionOk="0" h="2134" w="2497">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0"/>
            <p:cNvSpPr/>
            <p:nvPr/>
          </p:nvSpPr>
          <p:spPr>
            <a:xfrm>
              <a:off x="1907487" y="2366373"/>
              <a:ext cx="35395" cy="30306"/>
            </a:xfrm>
            <a:custGeom>
              <a:rect b="b" l="l" r="r" t="t"/>
              <a:pathLst>
                <a:path extrusionOk="0" h="2138" w="2497">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0"/>
            <p:cNvSpPr/>
            <p:nvPr/>
          </p:nvSpPr>
          <p:spPr>
            <a:xfrm>
              <a:off x="1907487" y="2323278"/>
              <a:ext cx="35395" cy="30193"/>
            </a:xfrm>
            <a:custGeom>
              <a:rect b="b" l="l" r="r" t="t"/>
              <a:pathLst>
                <a:path extrusionOk="0" h="2130" w="2497">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0"/>
            <p:cNvSpPr/>
            <p:nvPr/>
          </p:nvSpPr>
          <p:spPr>
            <a:xfrm>
              <a:off x="1864392" y="2496027"/>
              <a:ext cx="35352" cy="30207"/>
            </a:xfrm>
            <a:custGeom>
              <a:rect b="b" l="l" r="r" t="t"/>
              <a:pathLst>
                <a:path extrusionOk="0" h="2131" w="2494">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0"/>
            <p:cNvSpPr/>
            <p:nvPr/>
          </p:nvSpPr>
          <p:spPr>
            <a:xfrm>
              <a:off x="1864392" y="2452804"/>
              <a:ext cx="35352" cy="30221"/>
            </a:xfrm>
            <a:custGeom>
              <a:rect b="b" l="l" r="r" t="t"/>
              <a:pathLst>
                <a:path extrusionOk="0" h="2132" w="2494">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0"/>
            <p:cNvSpPr/>
            <p:nvPr/>
          </p:nvSpPr>
          <p:spPr>
            <a:xfrm>
              <a:off x="1864392" y="2409596"/>
              <a:ext cx="35381" cy="30249"/>
            </a:xfrm>
            <a:custGeom>
              <a:rect b="b" l="l" r="r" t="t"/>
              <a:pathLst>
                <a:path extrusionOk="0" h="2134" w="2496">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0"/>
            <p:cNvSpPr/>
            <p:nvPr/>
          </p:nvSpPr>
          <p:spPr>
            <a:xfrm>
              <a:off x="1864392" y="2366373"/>
              <a:ext cx="35381" cy="30306"/>
            </a:xfrm>
            <a:custGeom>
              <a:rect b="b" l="l" r="r" t="t"/>
              <a:pathLst>
                <a:path extrusionOk="0" h="2138" w="2496">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0"/>
            <p:cNvSpPr/>
            <p:nvPr/>
          </p:nvSpPr>
          <p:spPr>
            <a:xfrm>
              <a:off x="1864392" y="2323278"/>
              <a:ext cx="35352" cy="30207"/>
            </a:xfrm>
            <a:custGeom>
              <a:rect b="b" l="l" r="r" t="t"/>
              <a:pathLst>
                <a:path extrusionOk="0" h="2131" w="2494">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0"/>
            <p:cNvSpPr/>
            <p:nvPr/>
          </p:nvSpPr>
          <p:spPr>
            <a:xfrm>
              <a:off x="1821170" y="2539122"/>
              <a:ext cx="35282" cy="30306"/>
            </a:xfrm>
            <a:custGeom>
              <a:rect b="b" l="l" r="r" t="t"/>
              <a:pathLst>
                <a:path extrusionOk="0" h="2138" w="2489">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0"/>
            <p:cNvSpPr/>
            <p:nvPr/>
          </p:nvSpPr>
          <p:spPr>
            <a:xfrm>
              <a:off x="1821170" y="2496027"/>
              <a:ext cx="35282" cy="30207"/>
            </a:xfrm>
            <a:custGeom>
              <a:rect b="b" l="l" r="r" t="t"/>
              <a:pathLst>
                <a:path extrusionOk="0" h="2131" w="2489">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0"/>
            <p:cNvSpPr/>
            <p:nvPr/>
          </p:nvSpPr>
          <p:spPr>
            <a:xfrm>
              <a:off x="1821170" y="2452818"/>
              <a:ext cx="35282" cy="30235"/>
            </a:xfrm>
            <a:custGeom>
              <a:rect b="b" l="l" r="r" t="t"/>
              <a:pathLst>
                <a:path extrusionOk="0" h="2133" w="2489">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0"/>
            <p:cNvSpPr/>
            <p:nvPr/>
          </p:nvSpPr>
          <p:spPr>
            <a:xfrm>
              <a:off x="1821170" y="2409596"/>
              <a:ext cx="35282" cy="30249"/>
            </a:xfrm>
            <a:custGeom>
              <a:rect b="b" l="l" r="r" t="t"/>
              <a:pathLst>
                <a:path extrusionOk="0" h="2134" w="2489">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0"/>
            <p:cNvSpPr/>
            <p:nvPr/>
          </p:nvSpPr>
          <p:spPr>
            <a:xfrm>
              <a:off x="1821170" y="2366373"/>
              <a:ext cx="35282" cy="30306"/>
            </a:xfrm>
            <a:custGeom>
              <a:rect b="b" l="l" r="r" t="t"/>
              <a:pathLst>
                <a:path extrusionOk="0" h="2138" w="2489">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0"/>
            <p:cNvSpPr/>
            <p:nvPr/>
          </p:nvSpPr>
          <p:spPr>
            <a:xfrm>
              <a:off x="1821170" y="2323278"/>
              <a:ext cx="35239" cy="30193"/>
            </a:xfrm>
            <a:custGeom>
              <a:rect b="b" l="l" r="r" t="t"/>
              <a:pathLst>
                <a:path extrusionOk="0" h="2130" w="2486">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0"/>
            <p:cNvSpPr/>
            <p:nvPr/>
          </p:nvSpPr>
          <p:spPr>
            <a:xfrm>
              <a:off x="1777961" y="2539122"/>
              <a:ext cx="35267" cy="30306"/>
            </a:xfrm>
            <a:custGeom>
              <a:rect b="b" l="l" r="r" t="t"/>
              <a:pathLst>
                <a:path extrusionOk="0" h="2138" w="2488">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0"/>
            <p:cNvSpPr/>
            <p:nvPr/>
          </p:nvSpPr>
          <p:spPr>
            <a:xfrm>
              <a:off x="1777961" y="2452818"/>
              <a:ext cx="35267" cy="3023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0"/>
            <p:cNvSpPr/>
            <p:nvPr/>
          </p:nvSpPr>
          <p:spPr>
            <a:xfrm>
              <a:off x="1777961" y="2409596"/>
              <a:ext cx="35267" cy="302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0"/>
            <p:cNvSpPr/>
            <p:nvPr/>
          </p:nvSpPr>
          <p:spPr>
            <a:xfrm>
              <a:off x="1777961" y="2366373"/>
              <a:ext cx="35267" cy="30306"/>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0"/>
            <p:cNvSpPr/>
            <p:nvPr/>
          </p:nvSpPr>
          <p:spPr>
            <a:xfrm>
              <a:off x="4153687" y="2927955"/>
              <a:ext cx="35395" cy="30306"/>
            </a:xfrm>
            <a:custGeom>
              <a:rect b="b" l="l" r="r" t="t"/>
              <a:pathLst>
                <a:path extrusionOk="0" h="2138" w="2497">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0"/>
            <p:cNvSpPr/>
            <p:nvPr/>
          </p:nvSpPr>
          <p:spPr>
            <a:xfrm>
              <a:off x="4153687" y="2971177"/>
              <a:ext cx="35395" cy="30249"/>
            </a:xfrm>
            <a:custGeom>
              <a:rect b="b" l="l" r="r" t="t"/>
              <a:pathLst>
                <a:path extrusionOk="0" h="2134" w="2497">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0"/>
            <p:cNvSpPr/>
            <p:nvPr/>
          </p:nvSpPr>
          <p:spPr>
            <a:xfrm>
              <a:off x="4196909" y="2971177"/>
              <a:ext cx="35267" cy="30249"/>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0"/>
            <p:cNvSpPr/>
            <p:nvPr/>
          </p:nvSpPr>
          <p:spPr>
            <a:xfrm>
              <a:off x="4196909" y="3057608"/>
              <a:ext cx="35267" cy="30207"/>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0"/>
            <p:cNvSpPr/>
            <p:nvPr/>
          </p:nvSpPr>
          <p:spPr>
            <a:xfrm>
              <a:off x="4240118" y="3014386"/>
              <a:ext cx="35282" cy="30249"/>
            </a:xfrm>
            <a:custGeom>
              <a:rect b="b" l="l" r="r" t="t"/>
              <a:pathLst>
                <a:path extrusionOk="0" h="2134" w="2489">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0"/>
            <p:cNvSpPr/>
            <p:nvPr/>
          </p:nvSpPr>
          <p:spPr>
            <a:xfrm>
              <a:off x="4196909" y="3014386"/>
              <a:ext cx="35267" cy="30249"/>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0"/>
            <p:cNvSpPr/>
            <p:nvPr/>
          </p:nvSpPr>
          <p:spPr>
            <a:xfrm>
              <a:off x="4542406" y="2280070"/>
              <a:ext cx="35381" cy="30235"/>
            </a:xfrm>
            <a:custGeom>
              <a:rect b="b" l="l" r="r" t="t"/>
              <a:pathLst>
                <a:path extrusionOk="0" h="2133"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0"/>
            <p:cNvSpPr/>
            <p:nvPr/>
          </p:nvSpPr>
          <p:spPr>
            <a:xfrm>
              <a:off x="4542406" y="2323278"/>
              <a:ext cx="35381" cy="30193"/>
            </a:xfrm>
            <a:custGeom>
              <a:rect b="b" l="l" r="r" t="t"/>
              <a:pathLst>
                <a:path extrusionOk="0" h="2130" w="2496">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0"/>
            <p:cNvSpPr/>
            <p:nvPr/>
          </p:nvSpPr>
          <p:spPr>
            <a:xfrm>
              <a:off x="4542406" y="2366373"/>
              <a:ext cx="35381" cy="30306"/>
            </a:xfrm>
            <a:custGeom>
              <a:rect b="b" l="l" r="r" t="t"/>
              <a:pathLst>
                <a:path extrusionOk="0" h="2138" w="2496">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0"/>
            <p:cNvSpPr/>
            <p:nvPr/>
          </p:nvSpPr>
          <p:spPr>
            <a:xfrm>
              <a:off x="4542406" y="2409596"/>
              <a:ext cx="35381" cy="30249"/>
            </a:xfrm>
            <a:custGeom>
              <a:rect b="b" l="l" r="r" t="t"/>
              <a:pathLst>
                <a:path extrusionOk="0" h="2134" w="2496">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0"/>
            <p:cNvSpPr/>
            <p:nvPr/>
          </p:nvSpPr>
          <p:spPr>
            <a:xfrm>
              <a:off x="4542406" y="2452818"/>
              <a:ext cx="35381" cy="30235"/>
            </a:xfrm>
            <a:custGeom>
              <a:rect b="b" l="l" r="r" t="t"/>
              <a:pathLst>
                <a:path extrusionOk="0" h="2133"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0"/>
            <p:cNvSpPr/>
            <p:nvPr/>
          </p:nvSpPr>
          <p:spPr>
            <a:xfrm>
              <a:off x="4542406" y="2496027"/>
              <a:ext cx="35381" cy="30249"/>
            </a:xfrm>
            <a:custGeom>
              <a:rect b="b" l="l" r="r" t="t"/>
              <a:pathLst>
                <a:path extrusionOk="0" h="2134" w="2496">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0"/>
            <p:cNvSpPr/>
            <p:nvPr/>
          </p:nvSpPr>
          <p:spPr>
            <a:xfrm>
              <a:off x="4542406" y="2539122"/>
              <a:ext cx="35381" cy="30306"/>
            </a:xfrm>
            <a:custGeom>
              <a:rect b="b" l="l" r="r" t="t"/>
              <a:pathLst>
                <a:path extrusionOk="0" h="2138" w="2496">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0"/>
            <p:cNvSpPr/>
            <p:nvPr/>
          </p:nvSpPr>
          <p:spPr>
            <a:xfrm>
              <a:off x="4542406" y="2582344"/>
              <a:ext cx="35381" cy="30306"/>
            </a:xfrm>
            <a:custGeom>
              <a:rect b="b" l="l" r="r" t="t"/>
              <a:pathLst>
                <a:path extrusionOk="0" h="2138" w="2496">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0"/>
            <p:cNvSpPr/>
            <p:nvPr/>
          </p:nvSpPr>
          <p:spPr>
            <a:xfrm>
              <a:off x="4542406" y="2625567"/>
              <a:ext cx="35381" cy="30235"/>
            </a:xfrm>
            <a:custGeom>
              <a:rect b="b" l="l" r="r" t="t"/>
              <a:pathLst>
                <a:path extrusionOk="0" h="2133"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0"/>
            <p:cNvSpPr/>
            <p:nvPr/>
          </p:nvSpPr>
          <p:spPr>
            <a:xfrm>
              <a:off x="4542406" y="2668775"/>
              <a:ext cx="35381" cy="30249"/>
            </a:xfrm>
            <a:custGeom>
              <a:rect b="b" l="l" r="r" t="t"/>
              <a:pathLst>
                <a:path extrusionOk="0" h="2134" w="2496">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0"/>
            <p:cNvSpPr/>
            <p:nvPr/>
          </p:nvSpPr>
          <p:spPr>
            <a:xfrm>
              <a:off x="4542406" y="2711998"/>
              <a:ext cx="35466" cy="30292"/>
            </a:xfrm>
            <a:custGeom>
              <a:rect b="b" l="l" r="r" t="t"/>
              <a:pathLst>
                <a:path extrusionOk="0" h="2137" w="2502">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0"/>
            <p:cNvSpPr/>
            <p:nvPr/>
          </p:nvSpPr>
          <p:spPr>
            <a:xfrm>
              <a:off x="4542406" y="2755206"/>
              <a:ext cx="35381" cy="30306"/>
            </a:xfrm>
            <a:custGeom>
              <a:rect b="b" l="l" r="r" t="t"/>
              <a:pathLst>
                <a:path extrusionOk="0" h="2138" w="2496">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0"/>
            <p:cNvSpPr/>
            <p:nvPr/>
          </p:nvSpPr>
          <p:spPr>
            <a:xfrm>
              <a:off x="4542406" y="2798429"/>
              <a:ext cx="35381" cy="30249"/>
            </a:xfrm>
            <a:custGeom>
              <a:rect b="b" l="l" r="r" t="t"/>
              <a:pathLst>
                <a:path extrusionOk="0" h="2134"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0"/>
            <p:cNvSpPr/>
            <p:nvPr/>
          </p:nvSpPr>
          <p:spPr>
            <a:xfrm>
              <a:off x="4542406" y="2841637"/>
              <a:ext cx="35381" cy="30221"/>
            </a:xfrm>
            <a:custGeom>
              <a:rect b="b" l="l" r="r" t="t"/>
              <a:pathLst>
                <a:path extrusionOk="0" h="2132" w="2496">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0"/>
            <p:cNvSpPr/>
            <p:nvPr/>
          </p:nvSpPr>
          <p:spPr>
            <a:xfrm>
              <a:off x="4326435" y="2280070"/>
              <a:ext cx="35395" cy="30235"/>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0"/>
            <p:cNvSpPr/>
            <p:nvPr/>
          </p:nvSpPr>
          <p:spPr>
            <a:xfrm>
              <a:off x="4326435" y="2323278"/>
              <a:ext cx="35395" cy="30193"/>
            </a:xfrm>
            <a:custGeom>
              <a:rect b="b" l="l" r="r" t="t"/>
              <a:pathLst>
                <a:path extrusionOk="0" h="2130" w="2497">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0"/>
            <p:cNvSpPr/>
            <p:nvPr/>
          </p:nvSpPr>
          <p:spPr>
            <a:xfrm>
              <a:off x="4326435" y="2366373"/>
              <a:ext cx="35395" cy="30306"/>
            </a:xfrm>
            <a:custGeom>
              <a:rect b="b" l="l" r="r" t="t"/>
              <a:pathLst>
                <a:path extrusionOk="0" h="2138" w="2497">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0"/>
            <p:cNvSpPr/>
            <p:nvPr/>
          </p:nvSpPr>
          <p:spPr>
            <a:xfrm>
              <a:off x="4326435" y="2409596"/>
              <a:ext cx="35395" cy="30249"/>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0"/>
            <p:cNvSpPr/>
            <p:nvPr/>
          </p:nvSpPr>
          <p:spPr>
            <a:xfrm>
              <a:off x="4326435" y="2452818"/>
              <a:ext cx="35395" cy="30235"/>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0"/>
            <p:cNvSpPr/>
            <p:nvPr/>
          </p:nvSpPr>
          <p:spPr>
            <a:xfrm>
              <a:off x="4326435" y="2496027"/>
              <a:ext cx="35395" cy="30249"/>
            </a:xfrm>
            <a:custGeom>
              <a:rect b="b" l="l" r="r" t="t"/>
              <a:pathLst>
                <a:path extrusionOk="0" h="2134" w="2497">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0"/>
            <p:cNvSpPr/>
            <p:nvPr/>
          </p:nvSpPr>
          <p:spPr>
            <a:xfrm>
              <a:off x="4326435" y="2539122"/>
              <a:ext cx="35395" cy="30306"/>
            </a:xfrm>
            <a:custGeom>
              <a:rect b="b" l="l" r="r" t="t"/>
              <a:pathLst>
                <a:path extrusionOk="0" h="2138" w="2497">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0"/>
            <p:cNvSpPr/>
            <p:nvPr/>
          </p:nvSpPr>
          <p:spPr>
            <a:xfrm>
              <a:off x="4326435" y="2582344"/>
              <a:ext cx="35395" cy="30306"/>
            </a:xfrm>
            <a:custGeom>
              <a:rect b="b" l="l" r="r" t="t"/>
              <a:pathLst>
                <a:path extrusionOk="0" h="2138" w="2497">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0"/>
            <p:cNvSpPr/>
            <p:nvPr/>
          </p:nvSpPr>
          <p:spPr>
            <a:xfrm>
              <a:off x="4326435" y="2625567"/>
              <a:ext cx="35395" cy="30235"/>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0"/>
            <p:cNvSpPr/>
            <p:nvPr/>
          </p:nvSpPr>
          <p:spPr>
            <a:xfrm>
              <a:off x="4326435" y="2668775"/>
              <a:ext cx="35395" cy="30249"/>
            </a:xfrm>
            <a:custGeom>
              <a:rect b="b" l="l" r="r" t="t"/>
              <a:pathLst>
                <a:path extrusionOk="0" h="2134" w="2497">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0"/>
            <p:cNvSpPr/>
            <p:nvPr/>
          </p:nvSpPr>
          <p:spPr>
            <a:xfrm>
              <a:off x="4326435" y="2711998"/>
              <a:ext cx="35480" cy="30292"/>
            </a:xfrm>
            <a:custGeom>
              <a:rect b="b" l="l" r="r" t="t"/>
              <a:pathLst>
                <a:path extrusionOk="0" h="2137" w="2503">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0"/>
            <p:cNvSpPr/>
            <p:nvPr/>
          </p:nvSpPr>
          <p:spPr>
            <a:xfrm>
              <a:off x="4326435" y="2755206"/>
              <a:ext cx="35395" cy="30306"/>
            </a:xfrm>
            <a:custGeom>
              <a:rect b="b" l="l" r="r" t="t"/>
              <a:pathLst>
                <a:path extrusionOk="0" h="2138" w="2497">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0"/>
            <p:cNvSpPr/>
            <p:nvPr/>
          </p:nvSpPr>
          <p:spPr>
            <a:xfrm>
              <a:off x="4110464" y="2711998"/>
              <a:ext cx="35480" cy="30292"/>
            </a:xfrm>
            <a:custGeom>
              <a:rect b="b" l="l" r="r" t="t"/>
              <a:pathLst>
                <a:path extrusionOk="0" h="2137" w="2503">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0"/>
            <p:cNvSpPr/>
            <p:nvPr/>
          </p:nvSpPr>
          <p:spPr>
            <a:xfrm>
              <a:off x="4110464" y="2841637"/>
              <a:ext cx="35395" cy="30221"/>
            </a:xfrm>
            <a:custGeom>
              <a:rect b="b" l="l" r="r" t="t"/>
              <a:pathLst>
                <a:path extrusionOk="0" h="2132" w="2497">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0"/>
            <p:cNvSpPr/>
            <p:nvPr/>
          </p:nvSpPr>
          <p:spPr>
            <a:xfrm>
              <a:off x="4110464" y="2798429"/>
              <a:ext cx="35395" cy="30249"/>
            </a:xfrm>
            <a:custGeom>
              <a:rect b="b" l="l" r="r" t="t"/>
              <a:pathLst>
                <a:path extrusionOk="0" h="2134"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0"/>
            <p:cNvSpPr/>
            <p:nvPr/>
          </p:nvSpPr>
          <p:spPr>
            <a:xfrm>
              <a:off x="4110464" y="2755206"/>
              <a:ext cx="35395" cy="30306"/>
            </a:xfrm>
            <a:custGeom>
              <a:rect b="b" l="l" r="r" t="t"/>
              <a:pathLst>
                <a:path extrusionOk="0" h="2138" w="2497">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0"/>
            <p:cNvSpPr/>
            <p:nvPr/>
          </p:nvSpPr>
          <p:spPr>
            <a:xfrm>
              <a:off x="4153687" y="2711998"/>
              <a:ext cx="35480" cy="30292"/>
            </a:xfrm>
            <a:custGeom>
              <a:rect b="b" l="l" r="r" t="t"/>
              <a:pathLst>
                <a:path extrusionOk="0" h="2137" w="2503">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0"/>
            <p:cNvSpPr/>
            <p:nvPr/>
          </p:nvSpPr>
          <p:spPr>
            <a:xfrm>
              <a:off x="4153687" y="2755206"/>
              <a:ext cx="35395" cy="30306"/>
            </a:xfrm>
            <a:custGeom>
              <a:rect b="b" l="l" r="r" t="t"/>
              <a:pathLst>
                <a:path extrusionOk="0" h="2138" w="2497">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0"/>
            <p:cNvSpPr/>
            <p:nvPr/>
          </p:nvSpPr>
          <p:spPr>
            <a:xfrm>
              <a:off x="4196909" y="2323278"/>
              <a:ext cx="35267" cy="30193"/>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0"/>
            <p:cNvSpPr/>
            <p:nvPr/>
          </p:nvSpPr>
          <p:spPr>
            <a:xfrm>
              <a:off x="4196909" y="2366373"/>
              <a:ext cx="35267" cy="30306"/>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0"/>
            <p:cNvSpPr/>
            <p:nvPr/>
          </p:nvSpPr>
          <p:spPr>
            <a:xfrm>
              <a:off x="4196909" y="2409596"/>
              <a:ext cx="35267" cy="302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0"/>
            <p:cNvSpPr/>
            <p:nvPr/>
          </p:nvSpPr>
          <p:spPr>
            <a:xfrm>
              <a:off x="4196909" y="2452818"/>
              <a:ext cx="35267" cy="3023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0"/>
            <p:cNvSpPr/>
            <p:nvPr/>
          </p:nvSpPr>
          <p:spPr>
            <a:xfrm>
              <a:off x="4196909" y="2496027"/>
              <a:ext cx="35267" cy="30249"/>
            </a:xfrm>
            <a:custGeom>
              <a:rect b="b" l="l" r="r" t="t"/>
              <a:pathLst>
                <a:path extrusionOk="0" h="2134" w="2488">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0"/>
            <p:cNvSpPr/>
            <p:nvPr/>
          </p:nvSpPr>
          <p:spPr>
            <a:xfrm>
              <a:off x="4196909" y="2539122"/>
              <a:ext cx="35267" cy="30306"/>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0"/>
            <p:cNvSpPr/>
            <p:nvPr/>
          </p:nvSpPr>
          <p:spPr>
            <a:xfrm>
              <a:off x="4196909" y="2582344"/>
              <a:ext cx="35267" cy="30306"/>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0"/>
            <p:cNvSpPr/>
            <p:nvPr/>
          </p:nvSpPr>
          <p:spPr>
            <a:xfrm>
              <a:off x="4196909" y="2625567"/>
              <a:ext cx="35267" cy="3023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0"/>
            <p:cNvSpPr/>
            <p:nvPr/>
          </p:nvSpPr>
          <p:spPr>
            <a:xfrm>
              <a:off x="4196909" y="2668775"/>
              <a:ext cx="35267" cy="30249"/>
            </a:xfrm>
            <a:custGeom>
              <a:rect b="b" l="l" r="r" t="t"/>
              <a:pathLst>
                <a:path extrusionOk="0" h="2134" w="2488">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0"/>
            <p:cNvSpPr/>
            <p:nvPr/>
          </p:nvSpPr>
          <p:spPr>
            <a:xfrm>
              <a:off x="4196909" y="2711998"/>
              <a:ext cx="35352" cy="30292"/>
            </a:xfrm>
            <a:custGeom>
              <a:rect b="b" l="l" r="r" t="t"/>
              <a:pathLst>
                <a:path extrusionOk="0" h="2137" w="2494">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0"/>
            <p:cNvSpPr/>
            <p:nvPr/>
          </p:nvSpPr>
          <p:spPr>
            <a:xfrm>
              <a:off x="4196909" y="2755206"/>
              <a:ext cx="35267" cy="30306"/>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0"/>
            <p:cNvSpPr/>
            <p:nvPr/>
          </p:nvSpPr>
          <p:spPr>
            <a:xfrm>
              <a:off x="4196909" y="2798429"/>
              <a:ext cx="35267" cy="30249"/>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0"/>
            <p:cNvSpPr/>
            <p:nvPr/>
          </p:nvSpPr>
          <p:spPr>
            <a:xfrm>
              <a:off x="4240118" y="2323278"/>
              <a:ext cx="35282" cy="30193"/>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0"/>
            <p:cNvSpPr/>
            <p:nvPr/>
          </p:nvSpPr>
          <p:spPr>
            <a:xfrm>
              <a:off x="4240118" y="2366373"/>
              <a:ext cx="35282" cy="30306"/>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0"/>
            <p:cNvSpPr/>
            <p:nvPr/>
          </p:nvSpPr>
          <p:spPr>
            <a:xfrm>
              <a:off x="4240118" y="2409596"/>
              <a:ext cx="35282" cy="3024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0"/>
            <p:cNvSpPr/>
            <p:nvPr/>
          </p:nvSpPr>
          <p:spPr>
            <a:xfrm>
              <a:off x="4240118" y="2452818"/>
              <a:ext cx="35282" cy="3023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0"/>
            <p:cNvSpPr/>
            <p:nvPr/>
          </p:nvSpPr>
          <p:spPr>
            <a:xfrm>
              <a:off x="4240118" y="2496027"/>
              <a:ext cx="35282" cy="30207"/>
            </a:xfrm>
            <a:custGeom>
              <a:rect b="b" l="l" r="r" t="t"/>
              <a:pathLst>
                <a:path extrusionOk="0" h="2131" w="2489">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0"/>
            <p:cNvSpPr/>
            <p:nvPr/>
          </p:nvSpPr>
          <p:spPr>
            <a:xfrm>
              <a:off x="4240118" y="2539122"/>
              <a:ext cx="35282" cy="30306"/>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0"/>
            <p:cNvSpPr/>
            <p:nvPr/>
          </p:nvSpPr>
          <p:spPr>
            <a:xfrm>
              <a:off x="4240118" y="2582344"/>
              <a:ext cx="35282" cy="30306"/>
            </a:xfrm>
            <a:custGeom>
              <a:rect b="b" l="l" r="r" t="t"/>
              <a:pathLst>
                <a:path extrusionOk="0" h="2138" w="2489">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0"/>
            <p:cNvSpPr/>
            <p:nvPr/>
          </p:nvSpPr>
          <p:spPr>
            <a:xfrm>
              <a:off x="4240118" y="2625567"/>
              <a:ext cx="35282" cy="3023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0"/>
            <p:cNvSpPr/>
            <p:nvPr/>
          </p:nvSpPr>
          <p:spPr>
            <a:xfrm>
              <a:off x="4240118" y="2668775"/>
              <a:ext cx="35282" cy="30249"/>
            </a:xfrm>
            <a:custGeom>
              <a:rect b="b" l="l" r="r" t="t"/>
              <a:pathLst>
                <a:path extrusionOk="0" h="2134" w="2489">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0"/>
            <p:cNvSpPr/>
            <p:nvPr/>
          </p:nvSpPr>
          <p:spPr>
            <a:xfrm>
              <a:off x="4240118" y="2711998"/>
              <a:ext cx="35352" cy="30292"/>
            </a:xfrm>
            <a:custGeom>
              <a:rect b="b" l="l" r="r" t="t"/>
              <a:pathLst>
                <a:path extrusionOk="0" h="2137" w="2494">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0"/>
            <p:cNvSpPr/>
            <p:nvPr/>
          </p:nvSpPr>
          <p:spPr>
            <a:xfrm>
              <a:off x="4240118" y="2755206"/>
              <a:ext cx="35282" cy="30306"/>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0"/>
            <p:cNvSpPr/>
            <p:nvPr/>
          </p:nvSpPr>
          <p:spPr>
            <a:xfrm>
              <a:off x="4240118" y="2798429"/>
              <a:ext cx="35282" cy="30249"/>
            </a:xfrm>
            <a:custGeom>
              <a:rect b="b" l="l" r="r" t="t"/>
              <a:pathLst>
                <a:path extrusionOk="0" h="2134"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0"/>
            <p:cNvSpPr/>
            <p:nvPr/>
          </p:nvSpPr>
          <p:spPr>
            <a:xfrm>
              <a:off x="4283340" y="2323278"/>
              <a:ext cx="35267" cy="30193"/>
            </a:xfrm>
            <a:custGeom>
              <a:rect b="b" l="l" r="r" t="t"/>
              <a:pathLst>
                <a:path extrusionOk="0" h="2130" w="2488">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0"/>
            <p:cNvSpPr/>
            <p:nvPr/>
          </p:nvSpPr>
          <p:spPr>
            <a:xfrm>
              <a:off x="4283340" y="2366373"/>
              <a:ext cx="35267" cy="30306"/>
            </a:xfrm>
            <a:custGeom>
              <a:rect b="b" l="l" r="r" t="t"/>
              <a:pathLst>
                <a:path extrusionOk="0" h="2138" w="2488">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0"/>
            <p:cNvSpPr/>
            <p:nvPr/>
          </p:nvSpPr>
          <p:spPr>
            <a:xfrm>
              <a:off x="4283340" y="2409596"/>
              <a:ext cx="35267" cy="30249"/>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0"/>
            <p:cNvSpPr/>
            <p:nvPr/>
          </p:nvSpPr>
          <p:spPr>
            <a:xfrm>
              <a:off x="4283340" y="2452818"/>
              <a:ext cx="35267" cy="30235"/>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0"/>
            <p:cNvSpPr/>
            <p:nvPr/>
          </p:nvSpPr>
          <p:spPr>
            <a:xfrm>
              <a:off x="4283340" y="2496027"/>
              <a:ext cx="35267" cy="30207"/>
            </a:xfrm>
            <a:custGeom>
              <a:rect b="b" l="l" r="r" t="t"/>
              <a:pathLst>
                <a:path extrusionOk="0" h="2131" w="2488">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0"/>
            <p:cNvSpPr/>
            <p:nvPr/>
          </p:nvSpPr>
          <p:spPr>
            <a:xfrm>
              <a:off x="4283340" y="2539122"/>
              <a:ext cx="35267" cy="30306"/>
            </a:xfrm>
            <a:custGeom>
              <a:rect b="b" l="l" r="r" t="t"/>
              <a:pathLst>
                <a:path extrusionOk="0" h="2138" w="2488">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0"/>
            <p:cNvSpPr/>
            <p:nvPr/>
          </p:nvSpPr>
          <p:spPr>
            <a:xfrm>
              <a:off x="4283340" y="2582344"/>
              <a:ext cx="35267" cy="30306"/>
            </a:xfrm>
            <a:custGeom>
              <a:rect b="b" l="l" r="r" t="t"/>
              <a:pathLst>
                <a:path extrusionOk="0" h="2138" w="2488">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0"/>
            <p:cNvSpPr/>
            <p:nvPr/>
          </p:nvSpPr>
          <p:spPr>
            <a:xfrm>
              <a:off x="4283340" y="2625567"/>
              <a:ext cx="35267" cy="30235"/>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0"/>
            <p:cNvSpPr/>
            <p:nvPr/>
          </p:nvSpPr>
          <p:spPr>
            <a:xfrm>
              <a:off x="4283340" y="2668775"/>
              <a:ext cx="35267" cy="30249"/>
            </a:xfrm>
            <a:custGeom>
              <a:rect b="b" l="l" r="r" t="t"/>
              <a:pathLst>
                <a:path extrusionOk="0" h="2134" w="2488">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0"/>
            <p:cNvSpPr/>
            <p:nvPr/>
          </p:nvSpPr>
          <p:spPr>
            <a:xfrm>
              <a:off x="4283340" y="2711998"/>
              <a:ext cx="35352" cy="30292"/>
            </a:xfrm>
            <a:custGeom>
              <a:rect b="b" l="l" r="r" t="t"/>
              <a:pathLst>
                <a:path extrusionOk="0" h="2137" w="2494">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0"/>
            <p:cNvSpPr/>
            <p:nvPr/>
          </p:nvSpPr>
          <p:spPr>
            <a:xfrm>
              <a:off x="4283340" y="2755206"/>
              <a:ext cx="35267" cy="30306"/>
            </a:xfrm>
            <a:custGeom>
              <a:rect b="b" l="l" r="r" t="t"/>
              <a:pathLst>
                <a:path extrusionOk="0" h="2138" w="2488">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0"/>
            <p:cNvSpPr/>
            <p:nvPr/>
          </p:nvSpPr>
          <p:spPr>
            <a:xfrm>
              <a:off x="4283340" y="2798429"/>
              <a:ext cx="35267" cy="30249"/>
            </a:xfrm>
            <a:custGeom>
              <a:rect b="b" l="l" r="r" t="t"/>
              <a:pathLst>
                <a:path extrusionOk="0" h="2134"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0"/>
            <p:cNvSpPr/>
            <p:nvPr/>
          </p:nvSpPr>
          <p:spPr>
            <a:xfrm>
              <a:off x="4326435" y="2798429"/>
              <a:ext cx="35395" cy="30249"/>
            </a:xfrm>
            <a:custGeom>
              <a:rect b="b" l="l" r="r" t="t"/>
              <a:pathLst>
                <a:path extrusionOk="0" h="2134"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0"/>
            <p:cNvSpPr/>
            <p:nvPr/>
          </p:nvSpPr>
          <p:spPr>
            <a:xfrm>
              <a:off x="4326435" y="2841637"/>
              <a:ext cx="35395" cy="30221"/>
            </a:xfrm>
            <a:custGeom>
              <a:rect b="b" l="l" r="r" t="t"/>
              <a:pathLst>
                <a:path extrusionOk="0" h="2132" w="2497">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0"/>
            <p:cNvSpPr/>
            <p:nvPr/>
          </p:nvSpPr>
          <p:spPr>
            <a:xfrm>
              <a:off x="4369658" y="2280070"/>
              <a:ext cx="35381" cy="30235"/>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0"/>
            <p:cNvSpPr/>
            <p:nvPr/>
          </p:nvSpPr>
          <p:spPr>
            <a:xfrm>
              <a:off x="4369658" y="2323278"/>
              <a:ext cx="35381" cy="30193"/>
            </a:xfrm>
            <a:custGeom>
              <a:rect b="b" l="l" r="r" t="t"/>
              <a:pathLst>
                <a:path extrusionOk="0" h="2130" w="2496">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0"/>
            <p:cNvSpPr/>
            <p:nvPr/>
          </p:nvSpPr>
          <p:spPr>
            <a:xfrm>
              <a:off x="4369658" y="2366373"/>
              <a:ext cx="35381" cy="30306"/>
            </a:xfrm>
            <a:custGeom>
              <a:rect b="b" l="l" r="r" t="t"/>
              <a:pathLst>
                <a:path extrusionOk="0" h="2138" w="2496">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0"/>
            <p:cNvSpPr/>
            <p:nvPr/>
          </p:nvSpPr>
          <p:spPr>
            <a:xfrm>
              <a:off x="4369658" y="2409596"/>
              <a:ext cx="35381" cy="30249"/>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0"/>
            <p:cNvSpPr/>
            <p:nvPr/>
          </p:nvSpPr>
          <p:spPr>
            <a:xfrm>
              <a:off x="4369658" y="2452818"/>
              <a:ext cx="35381" cy="30235"/>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0"/>
            <p:cNvSpPr/>
            <p:nvPr/>
          </p:nvSpPr>
          <p:spPr>
            <a:xfrm>
              <a:off x="4369658" y="2496027"/>
              <a:ext cx="35381" cy="30207"/>
            </a:xfrm>
            <a:custGeom>
              <a:rect b="b" l="l" r="r" t="t"/>
              <a:pathLst>
                <a:path extrusionOk="0" h="2131" w="2496">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0"/>
            <p:cNvSpPr/>
            <p:nvPr/>
          </p:nvSpPr>
          <p:spPr>
            <a:xfrm>
              <a:off x="4369658" y="2539122"/>
              <a:ext cx="35381" cy="30306"/>
            </a:xfrm>
            <a:custGeom>
              <a:rect b="b" l="l" r="r" t="t"/>
              <a:pathLst>
                <a:path extrusionOk="0" h="2138" w="2496">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0"/>
            <p:cNvSpPr/>
            <p:nvPr/>
          </p:nvSpPr>
          <p:spPr>
            <a:xfrm>
              <a:off x="4369658" y="2582344"/>
              <a:ext cx="35381" cy="30306"/>
            </a:xfrm>
            <a:custGeom>
              <a:rect b="b" l="l" r="r" t="t"/>
              <a:pathLst>
                <a:path extrusionOk="0" h="2138" w="2496">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0"/>
            <p:cNvSpPr/>
            <p:nvPr/>
          </p:nvSpPr>
          <p:spPr>
            <a:xfrm>
              <a:off x="4369658" y="2625567"/>
              <a:ext cx="35381" cy="30235"/>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0"/>
            <p:cNvSpPr/>
            <p:nvPr/>
          </p:nvSpPr>
          <p:spPr>
            <a:xfrm>
              <a:off x="4369658" y="2668775"/>
              <a:ext cx="35381" cy="30249"/>
            </a:xfrm>
            <a:custGeom>
              <a:rect b="b" l="l" r="r" t="t"/>
              <a:pathLst>
                <a:path extrusionOk="0" h="2134" w="2496">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0"/>
            <p:cNvSpPr/>
            <p:nvPr/>
          </p:nvSpPr>
          <p:spPr>
            <a:xfrm>
              <a:off x="4369658" y="2711998"/>
              <a:ext cx="35466" cy="30292"/>
            </a:xfrm>
            <a:custGeom>
              <a:rect b="b" l="l" r="r" t="t"/>
              <a:pathLst>
                <a:path extrusionOk="0" h="2137" w="2502">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0"/>
            <p:cNvSpPr/>
            <p:nvPr/>
          </p:nvSpPr>
          <p:spPr>
            <a:xfrm>
              <a:off x="4369658" y="2755206"/>
              <a:ext cx="35381" cy="30306"/>
            </a:xfrm>
            <a:custGeom>
              <a:rect b="b" l="l" r="r" t="t"/>
              <a:pathLst>
                <a:path extrusionOk="0" h="2138" w="2496">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0"/>
            <p:cNvSpPr/>
            <p:nvPr/>
          </p:nvSpPr>
          <p:spPr>
            <a:xfrm>
              <a:off x="4369658" y="2798429"/>
              <a:ext cx="35381" cy="30249"/>
            </a:xfrm>
            <a:custGeom>
              <a:rect b="b" l="l" r="r" t="t"/>
              <a:pathLst>
                <a:path extrusionOk="0" h="2134"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0"/>
            <p:cNvSpPr/>
            <p:nvPr/>
          </p:nvSpPr>
          <p:spPr>
            <a:xfrm>
              <a:off x="4369658" y="2841637"/>
              <a:ext cx="35381" cy="30221"/>
            </a:xfrm>
            <a:custGeom>
              <a:rect b="b" l="l" r="r" t="t"/>
              <a:pathLst>
                <a:path extrusionOk="0" h="2132" w="2496">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0"/>
            <p:cNvSpPr/>
            <p:nvPr/>
          </p:nvSpPr>
          <p:spPr>
            <a:xfrm>
              <a:off x="4412866" y="2280070"/>
              <a:ext cx="35282" cy="3023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0"/>
            <p:cNvSpPr/>
            <p:nvPr/>
          </p:nvSpPr>
          <p:spPr>
            <a:xfrm>
              <a:off x="4412866" y="2323278"/>
              <a:ext cx="35282" cy="30193"/>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0"/>
            <p:cNvSpPr/>
            <p:nvPr/>
          </p:nvSpPr>
          <p:spPr>
            <a:xfrm>
              <a:off x="4412866" y="2366373"/>
              <a:ext cx="35282" cy="30306"/>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0"/>
            <p:cNvSpPr/>
            <p:nvPr/>
          </p:nvSpPr>
          <p:spPr>
            <a:xfrm>
              <a:off x="4412866" y="2409596"/>
              <a:ext cx="35282" cy="3024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0"/>
            <p:cNvSpPr/>
            <p:nvPr/>
          </p:nvSpPr>
          <p:spPr>
            <a:xfrm>
              <a:off x="4412866" y="2452818"/>
              <a:ext cx="35282" cy="3023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0"/>
            <p:cNvSpPr/>
            <p:nvPr/>
          </p:nvSpPr>
          <p:spPr>
            <a:xfrm>
              <a:off x="4412866" y="2496027"/>
              <a:ext cx="35282" cy="30249"/>
            </a:xfrm>
            <a:custGeom>
              <a:rect b="b" l="l" r="r" t="t"/>
              <a:pathLst>
                <a:path extrusionOk="0" h="2134" w="2489">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0"/>
            <p:cNvSpPr/>
            <p:nvPr/>
          </p:nvSpPr>
          <p:spPr>
            <a:xfrm>
              <a:off x="4412866" y="2539122"/>
              <a:ext cx="35282" cy="30306"/>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0"/>
            <p:cNvSpPr/>
            <p:nvPr/>
          </p:nvSpPr>
          <p:spPr>
            <a:xfrm>
              <a:off x="4412866" y="2582344"/>
              <a:ext cx="35282" cy="30306"/>
            </a:xfrm>
            <a:custGeom>
              <a:rect b="b" l="l" r="r" t="t"/>
              <a:pathLst>
                <a:path extrusionOk="0" h="2138" w="2489">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0"/>
            <p:cNvSpPr/>
            <p:nvPr/>
          </p:nvSpPr>
          <p:spPr>
            <a:xfrm>
              <a:off x="4412866" y="2625567"/>
              <a:ext cx="35282" cy="3023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0"/>
            <p:cNvSpPr/>
            <p:nvPr/>
          </p:nvSpPr>
          <p:spPr>
            <a:xfrm>
              <a:off x="4412866" y="2668775"/>
              <a:ext cx="35282" cy="30249"/>
            </a:xfrm>
            <a:custGeom>
              <a:rect b="b" l="l" r="r" t="t"/>
              <a:pathLst>
                <a:path extrusionOk="0" h="2134" w="2489">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0"/>
            <p:cNvSpPr/>
            <p:nvPr/>
          </p:nvSpPr>
          <p:spPr>
            <a:xfrm>
              <a:off x="4412866" y="2711998"/>
              <a:ext cx="35367" cy="30292"/>
            </a:xfrm>
            <a:custGeom>
              <a:rect b="b" l="l" r="r" t="t"/>
              <a:pathLst>
                <a:path extrusionOk="0" h="2137" w="2495">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0"/>
            <p:cNvSpPr/>
            <p:nvPr/>
          </p:nvSpPr>
          <p:spPr>
            <a:xfrm>
              <a:off x="4412866" y="2755206"/>
              <a:ext cx="35282" cy="30306"/>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0"/>
            <p:cNvSpPr/>
            <p:nvPr/>
          </p:nvSpPr>
          <p:spPr>
            <a:xfrm>
              <a:off x="4412866" y="2798429"/>
              <a:ext cx="35282" cy="30249"/>
            </a:xfrm>
            <a:custGeom>
              <a:rect b="b" l="l" r="r" t="t"/>
              <a:pathLst>
                <a:path extrusionOk="0" h="2134"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0"/>
            <p:cNvSpPr/>
            <p:nvPr/>
          </p:nvSpPr>
          <p:spPr>
            <a:xfrm>
              <a:off x="4412866" y="2841637"/>
              <a:ext cx="35282" cy="30221"/>
            </a:xfrm>
            <a:custGeom>
              <a:rect b="b" l="l" r="r" t="t"/>
              <a:pathLst>
                <a:path extrusionOk="0" h="2132" w="2489">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0"/>
            <p:cNvSpPr/>
            <p:nvPr/>
          </p:nvSpPr>
          <p:spPr>
            <a:xfrm>
              <a:off x="4412866" y="2884746"/>
              <a:ext cx="35282" cy="30292"/>
            </a:xfrm>
            <a:custGeom>
              <a:rect b="b" l="l" r="r" t="t"/>
              <a:pathLst>
                <a:path extrusionOk="0" h="2137" w="2489">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0"/>
            <p:cNvSpPr/>
            <p:nvPr/>
          </p:nvSpPr>
          <p:spPr>
            <a:xfrm>
              <a:off x="4456089" y="2323278"/>
              <a:ext cx="35267" cy="30193"/>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0"/>
            <p:cNvSpPr/>
            <p:nvPr/>
          </p:nvSpPr>
          <p:spPr>
            <a:xfrm>
              <a:off x="4456089" y="2366373"/>
              <a:ext cx="35267" cy="30306"/>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0"/>
            <p:cNvSpPr/>
            <p:nvPr/>
          </p:nvSpPr>
          <p:spPr>
            <a:xfrm>
              <a:off x="4456089" y="2409596"/>
              <a:ext cx="35267" cy="302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0"/>
            <p:cNvSpPr/>
            <p:nvPr/>
          </p:nvSpPr>
          <p:spPr>
            <a:xfrm>
              <a:off x="4456089" y="2452818"/>
              <a:ext cx="35267" cy="3023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0"/>
            <p:cNvSpPr/>
            <p:nvPr/>
          </p:nvSpPr>
          <p:spPr>
            <a:xfrm>
              <a:off x="4456089" y="2496027"/>
              <a:ext cx="35267" cy="30207"/>
            </a:xfrm>
            <a:custGeom>
              <a:rect b="b" l="l" r="r" t="t"/>
              <a:pathLst>
                <a:path extrusionOk="0" h="2131" w="2488">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0"/>
            <p:cNvSpPr/>
            <p:nvPr/>
          </p:nvSpPr>
          <p:spPr>
            <a:xfrm>
              <a:off x="4456089" y="2539122"/>
              <a:ext cx="35267" cy="30306"/>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0"/>
            <p:cNvSpPr/>
            <p:nvPr/>
          </p:nvSpPr>
          <p:spPr>
            <a:xfrm>
              <a:off x="4456089" y="2582344"/>
              <a:ext cx="35267" cy="30306"/>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0"/>
            <p:cNvSpPr/>
            <p:nvPr/>
          </p:nvSpPr>
          <p:spPr>
            <a:xfrm>
              <a:off x="4456089" y="2625567"/>
              <a:ext cx="35267" cy="3023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0"/>
            <p:cNvSpPr/>
            <p:nvPr/>
          </p:nvSpPr>
          <p:spPr>
            <a:xfrm>
              <a:off x="4456089" y="2668775"/>
              <a:ext cx="35267" cy="30249"/>
            </a:xfrm>
            <a:custGeom>
              <a:rect b="b" l="l" r="r" t="t"/>
              <a:pathLst>
                <a:path extrusionOk="0" h="2134" w="2488">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0"/>
            <p:cNvSpPr/>
            <p:nvPr/>
          </p:nvSpPr>
          <p:spPr>
            <a:xfrm>
              <a:off x="4456089" y="2711998"/>
              <a:ext cx="35352" cy="30292"/>
            </a:xfrm>
            <a:custGeom>
              <a:rect b="b" l="l" r="r" t="t"/>
              <a:pathLst>
                <a:path extrusionOk="0" h="2137" w="2494">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0"/>
            <p:cNvSpPr/>
            <p:nvPr/>
          </p:nvSpPr>
          <p:spPr>
            <a:xfrm>
              <a:off x="4456089" y="2755206"/>
              <a:ext cx="35267" cy="30306"/>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0"/>
            <p:cNvSpPr/>
            <p:nvPr/>
          </p:nvSpPr>
          <p:spPr>
            <a:xfrm>
              <a:off x="4456089" y="2798429"/>
              <a:ext cx="35267" cy="30249"/>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0"/>
            <p:cNvSpPr/>
            <p:nvPr/>
          </p:nvSpPr>
          <p:spPr>
            <a:xfrm>
              <a:off x="4456089" y="2841637"/>
              <a:ext cx="35267" cy="30221"/>
            </a:xfrm>
            <a:custGeom>
              <a:rect b="b" l="l" r="r" t="t"/>
              <a:pathLst>
                <a:path extrusionOk="0" h="2132" w="2488">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0"/>
            <p:cNvSpPr/>
            <p:nvPr/>
          </p:nvSpPr>
          <p:spPr>
            <a:xfrm>
              <a:off x="4456089" y="2884746"/>
              <a:ext cx="35267" cy="30292"/>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0"/>
            <p:cNvSpPr/>
            <p:nvPr/>
          </p:nvSpPr>
          <p:spPr>
            <a:xfrm>
              <a:off x="4499297" y="2323278"/>
              <a:ext cx="35282" cy="30193"/>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0"/>
            <p:cNvSpPr/>
            <p:nvPr/>
          </p:nvSpPr>
          <p:spPr>
            <a:xfrm>
              <a:off x="4499297" y="2366373"/>
              <a:ext cx="35282" cy="30306"/>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0"/>
            <p:cNvSpPr/>
            <p:nvPr/>
          </p:nvSpPr>
          <p:spPr>
            <a:xfrm>
              <a:off x="4499297" y="2409596"/>
              <a:ext cx="35282" cy="302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0"/>
            <p:cNvSpPr/>
            <p:nvPr/>
          </p:nvSpPr>
          <p:spPr>
            <a:xfrm>
              <a:off x="4499297" y="2452818"/>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0"/>
            <p:cNvSpPr/>
            <p:nvPr/>
          </p:nvSpPr>
          <p:spPr>
            <a:xfrm>
              <a:off x="4499297" y="2496027"/>
              <a:ext cx="35282" cy="30207"/>
            </a:xfrm>
            <a:custGeom>
              <a:rect b="b" l="l" r="r" t="t"/>
              <a:pathLst>
                <a:path extrusionOk="0" h="2131" w="2489">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0"/>
            <p:cNvSpPr/>
            <p:nvPr/>
          </p:nvSpPr>
          <p:spPr>
            <a:xfrm>
              <a:off x="4499297" y="2539122"/>
              <a:ext cx="35282" cy="30306"/>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0"/>
            <p:cNvSpPr/>
            <p:nvPr/>
          </p:nvSpPr>
          <p:spPr>
            <a:xfrm>
              <a:off x="4499297" y="2582344"/>
              <a:ext cx="35282" cy="30306"/>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0"/>
            <p:cNvSpPr/>
            <p:nvPr/>
          </p:nvSpPr>
          <p:spPr>
            <a:xfrm>
              <a:off x="4499297" y="2625567"/>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0"/>
            <p:cNvSpPr/>
            <p:nvPr/>
          </p:nvSpPr>
          <p:spPr>
            <a:xfrm>
              <a:off x="4499297" y="2668775"/>
              <a:ext cx="35282" cy="30249"/>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0"/>
            <p:cNvSpPr/>
            <p:nvPr/>
          </p:nvSpPr>
          <p:spPr>
            <a:xfrm>
              <a:off x="4499297" y="2711998"/>
              <a:ext cx="35367" cy="30292"/>
            </a:xfrm>
            <a:custGeom>
              <a:rect b="b" l="l" r="r" t="t"/>
              <a:pathLst>
                <a:path extrusionOk="0" h="2137" w="2495">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0"/>
            <p:cNvSpPr/>
            <p:nvPr/>
          </p:nvSpPr>
          <p:spPr>
            <a:xfrm>
              <a:off x="4499297" y="2755206"/>
              <a:ext cx="35282" cy="30306"/>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0"/>
            <p:cNvSpPr/>
            <p:nvPr/>
          </p:nvSpPr>
          <p:spPr>
            <a:xfrm>
              <a:off x="4499297" y="2798429"/>
              <a:ext cx="35282" cy="3024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0"/>
            <p:cNvSpPr/>
            <p:nvPr/>
          </p:nvSpPr>
          <p:spPr>
            <a:xfrm>
              <a:off x="4499297" y="2841637"/>
              <a:ext cx="35282" cy="30221"/>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0"/>
            <p:cNvSpPr/>
            <p:nvPr/>
          </p:nvSpPr>
          <p:spPr>
            <a:xfrm>
              <a:off x="4499297" y="2884746"/>
              <a:ext cx="35282" cy="30292"/>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0"/>
            <p:cNvSpPr/>
            <p:nvPr/>
          </p:nvSpPr>
          <p:spPr>
            <a:xfrm>
              <a:off x="4542406" y="2884746"/>
              <a:ext cx="35381" cy="30292"/>
            </a:xfrm>
            <a:custGeom>
              <a:rect b="b" l="l" r="r" t="t"/>
              <a:pathLst>
                <a:path extrusionOk="0" h="2137" w="2496">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0"/>
            <p:cNvSpPr/>
            <p:nvPr/>
          </p:nvSpPr>
          <p:spPr>
            <a:xfrm>
              <a:off x="4542406" y="2927955"/>
              <a:ext cx="35381" cy="30306"/>
            </a:xfrm>
            <a:custGeom>
              <a:rect b="b" l="l" r="r" t="t"/>
              <a:pathLst>
                <a:path extrusionOk="0" h="2138" w="2496">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0"/>
            <p:cNvSpPr/>
            <p:nvPr/>
          </p:nvSpPr>
          <p:spPr>
            <a:xfrm>
              <a:off x="4585615" y="2236847"/>
              <a:ext cx="35282" cy="30249"/>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0"/>
            <p:cNvSpPr/>
            <p:nvPr/>
          </p:nvSpPr>
          <p:spPr>
            <a:xfrm>
              <a:off x="4585615" y="2280070"/>
              <a:ext cx="35282" cy="30235"/>
            </a:xfrm>
            <a:custGeom>
              <a:rect b="b" l="l" r="r" t="t"/>
              <a:pathLst>
                <a:path extrusionOk="0" h="2133" w="2489">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0"/>
            <p:cNvSpPr/>
            <p:nvPr/>
          </p:nvSpPr>
          <p:spPr>
            <a:xfrm>
              <a:off x="4585615" y="2323278"/>
              <a:ext cx="35282" cy="30221"/>
            </a:xfrm>
            <a:custGeom>
              <a:rect b="b" l="l" r="r" t="t"/>
              <a:pathLst>
                <a:path extrusionOk="0" h="2132" w="2489">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0"/>
            <p:cNvSpPr/>
            <p:nvPr/>
          </p:nvSpPr>
          <p:spPr>
            <a:xfrm>
              <a:off x="4585615" y="2366373"/>
              <a:ext cx="35282" cy="30306"/>
            </a:xfrm>
            <a:custGeom>
              <a:rect b="b" l="l" r="r" t="t"/>
              <a:pathLst>
                <a:path extrusionOk="0" h="2138" w="2489">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0"/>
            <p:cNvSpPr/>
            <p:nvPr/>
          </p:nvSpPr>
          <p:spPr>
            <a:xfrm>
              <a:off x="4585615" y="2409596"/>
              <a:ext cx="35282" cy="30249"/>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0"/>
            <p:cNvSpPr/>
            <p:nvPr/>
          </p:nvSpPr>
          <p:spPr>
            <a:xfrm>
              <a:off x="4585615" y="2452818"/>
              <a:ext cx="35282" cy="30235"/>
            </a:xfrm>
            <a:custGeom>
              <a:rect b="b" l="l" r="r" t="t"/>
              <a:pathLst>
                <a:path extrusionOk="0" h="2133" w="2489">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0"/>
            <p:cNvSpPr/>
            <p:nvPr/>
          </p:nvSpPr>
          <p:spPr>
            <a:xfrm>
              <a:off x="4585615" y="2496027"/>
              <a:ext cx="35282" cy="30221"/>
            </a:xfrm>
            <a:custGeom>
              <a:rect b="b" l="l" r="r" t="t"/>
              <a:pathLst>
                <a:path extrusionOk="0" h="2132" w="2489">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0"/>
            <p:cNvSpPr/>
            <p:nvPr/>
          </p:nvSpPr>
          <p:spPr>
            <a:xfrm>
              <a:off x="4585615" y="2539122"/>
              <a:ext cx="35282" cy="30306"/>
            </a:xfrm>
            <a:custGeom>
              <a:rect b="b" l="l" r="r" t="t"/>
              <a:pathLst>
                <a:path extrusionOk="0" h="2138" w="2489">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0"/>
            <p:cNvSpPr/>
            <p:nvPr/>
          </p:nvSpPr>
          <p:spPr>
            <a:xfrm>
              <a:off x="4585615" y="2582344"/>
              <a:ext cx="35282" cy="30249"/>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0"/>
            <p:cNvSpPr/>
            <p:nvPr/>
          </p:nvSpPr>
          <p:spPr>
            <a:xfrm>
              <a:off x="4585615" y="2625567"/>
              <a:ext cx="35282" cy="30235"/>
            </a:xfrm>
            <a:custGeom>
              <a:rect b="b" l="l" r="r" t="t"/>
              <a:pathLst>
                <a:path extrusionOk="0" h="2133" w="2489">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0"/>
            <p:cNvSpPr/>
            <p:nvPr/>
          </p:nvSpPr>
          <p:spPr>
            <a:xfrm>
              <a:off x="4585615" y="2668775"/>
              <a:ext cx="35282" cy="30249"/>
            </a:xfrm>
            <a:custGeom>
              <a:rect b="b" l="l" r="r" t="t"/>
              <a:pathLst>
                <a:path extrusionOk="0" h="2134" w="2489">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0"/>
            <p:cNvSpPr/>
            <p:nvPr/>
          </p:nvSpPr>
          <p:spPr>
            <a:xfrm>
              <a:off x="4585615" y="2711998"/>
              <a:ext cx="35395" cy="30292"/>
            </a:xfrm>
            <a:custGeom>
              <a:rect b="b" l="l" r="r" t="t"/>
              <a:pathLst>
                <a:path extrusionOk="0" h="2137" w="2497">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0"/>
            <p:cNvSpPr/>
            <p:nvPr/>
          </p:nvSpPr>
          <p:spPr>
            <a:xfrm>
              <a:off x="4585615" y="2755206"/>
              <a:ext cx="35282" cy="30249"/>
            </a:xfrm>
            <a:custGeom>
              <a:rect b="b" l="l" r="r" t="t"/>
              <a:pathLst>
                <a:path extrusionOk="0" h="2134" w="2489">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0"/>
            <p:cNvSpPr/>
            <p:nvPr/>
          </p:nvSpPr>
          <p:spPr>
            <a:xfrm>
              <a:off x="4585615" y="2798429"/>
              <a:ext cx="35282" cy="30249"/>
            </a:xfrm>
            <a:custGeom>
              <a:rect b="b" l="l" r="r" t="t"/>
              <a:pathLst>
                <a:path extrusionOk="0" h="2134" w="2489">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0"/>
            <p:cNvSpPr/>
            <p:nvPr/>
          </p:nvSpPr>
          <p:spPr>
            <a:xfrm>
              <a:off x="4585615" y="2841637"/>
              <a:ext cx="35395" cy="30221"/>
            </a:xfrm>
            <a:custGeom>
              <a:rect b="b" l="l" r="r" t="t"/>
              <a:pathLst>
                <a:path extrusionOk="0" h="2132" w="2497">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0"/>
            <p:cNvSpPr/>
            <p:nvPr/>
          </p:nvSpPr>
          <p:spPr>
            <a:xfrm>
              <a:off x="4585615" y="2884746"/>
              <a:ext cx="35282" cy="30292"/>
            </a:xfrm>
            <a:custGeom>
              <a:rect b="b" l="l" r="r" t="t"/>
              <a:pathLst>
                <a:path extrusionOk="0" h="2137" w="2489">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0"/>
            <p:cNvSpPr/>
            <p:nvPr/>
          </p:nvSpPr>
          <p:spPr>
            <a:xfrm>
              <a:off x="4585615" y="2971177"/>
              <a:ext cx="35282" cy="30249"/>
            </a:xfrm>
            <a:custGeom>
              <a:rect b="b" l="l" r="r" t="t"/>
              <a:pathLst>
                <a:path extrusionOk="0" h="2134" w="2489">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0"/>
            <p:cNvSpPr/>
            <p:nvPr/>
          </p:nvSpPr>
          <p:spPr>
            <a:xfrm>
              <a:off x="4585615" y="2927955"/>
              <a:ext cx="35395" cy="30306"/>
            </a:xfrm>
            <a:custGeom>
              <a:rect b="b" l="l" r="r" t="t"/>
              <a:pathLst>
                <a:path extrusionOk="0" h="2138" w="2497">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0"/>
            <p:cNvSpPr/>
            <p:nvPr/>
          </p:nvSpPr>
          <p:spPr>
            <a:xfrm>
              <a:off x="4628837" y="2193625"/>
              <a:ext cx="35267" cy="30249"/>
            </a:xfrm>
            <a:custGeom>
              <a:rect b="b" l="l" r="r" t="t"/>
              <a:pathLst>
                <a:path extrusionOk="0" h="2134" w="2488">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0"/>
            <p:cNvSpPr/>
            <p:nvPr/>
          </p:nvSpPr>
          <p:spPr>
            <a:xfrm>
              <a:off x="4628837" y="2236847"/>
              <a:ext cx="35267" cy="30249"/>
            </a:xfrm>
            <a:custGeom>
              <a:rect b="b" l="l" r="r" t="t"/>
              <a:pathLst>
                <a:path extrusionOk="0" h="2134" w="2488">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0"/>
            <p:cNvSpPr/>
            <p:nvPr/>
          </p:nvSpPr>
          <p:spPr>
            <a:xfrm>
              <a:off x="4628837" y="2280070"/>
              <a:ext cx="35267" cy="30235"/>
            </a:xfrm>
            <a:custGeom>
              <a:rect b="b" l="l" r="r" t="t"/>
              <a:pathLst>
                <a:path extrusionOk="0" h="2133" w="2488">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0"/>
            <p:cNvSpPr/>
            <p:nvPr/>
          </p:nvSpPr>
          <p:spPr>
            <a:xfrm>
              <a:off x="4628837" y="2323278"/>
              <a:ext cx="35267" cy="30221"/>
            </a:xfrm>
            <a:custGeom>
              <a:rect b="b" l="l" r="r" t="t"/>
              <a:pathLst>
                <a:path extrusionOk="0" h="2132" w="2488">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0"/>
            <p:cNvSpPr/>
            <p:nvPr/>
          </p:nvSpPr>
          <p:spPr>
            <a:xfrm>
              <a:off x="4628837" y="2366373"/>
              <a:ext cx="35267" cy="30306"/>
            </a:xfrm>
            <a:custGeom>
              <a:rect b="b" l="l" r="r" t="t"/>
              <a:pathLst>
                <a:path extrusionOk="0" h="2138" w="2488">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0"/>
            <p:cNvSpPr/>
            <p:nvPr/>
          </p:nvSpPr>
          <p:spPr>
            <a:xfrm>
              <a:off x="4628837" y="2409596"/>
              <a:ext cx="35267" cy="30249"/>
            </a:xfrm>
            <a:custGeom>
              <a:rect b="b" l="l" r="r" t="t"/>
              <a:pathLst>
                <a:path extrusionOk="0" h="2134" w="2488">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0"/>
            <p:cNvSpPr/>
            <p:nvPr/>
          </p:nvSpPr>
          <p:spPr>
            <a:xfrm>
              <a:off x="4628837" y="2452818"/>
              <a:ext cx="35267" cy="30235"/>
            </a:xfrm>
            <a:custGeom>
              <a:rect b="b" l="l" r="r" t="t"/>
              <a:pathLst>
                <a:path extrusionOk="0" h="2133" w="2488">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0"/>
            <p:cNvSpPr/>
            <p:nvPr/>
          </p:nvSpPr>
          <p:spPr>
            <a:xfrm>
              <a:off x="4628837" y="2496027"/>
              <a:ext cx="35267" cy="30221"/>
            </a:xfrm>
            <a:custGeom>
              <a:rect b="b" l="l" r="r" t="t"/>
              <a:pathLst>
                <a:path extrusionOk="0" h="2132" w="2488">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0"/>
            <p:cNvSpPr/>
            <p:nvPr/>
          </p:nvSpPr>
          <p:spPr>
            <a:xfrm>
              <a:off x="4628837" y="2539122"/>
              <a:ext cx="35267" cy="30306"/>
            </a:xfrm>
            <a:custGeom>
              <a:rect b="b" l="l" r="r" t="t"/>
              <a:pathLst>
                <a:path extrusionOk="0" h="2138" w="2488">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0"/>
            <p:cNvSpPr/>
            <p:nvPr/>
          </p:nvSpPr>
          <p:spPr>
            <a:xfrm>
              <a:off x="4628837" y="2582344"/>
              <a:ext cx="35267" cy="30249"/>
            </a:xfrm>
            <a:custGeom>
              <a:rect b="b" l="l" r="r" t="t"/>
              <a:pathLst>
                <a:path extrusionOk="0" h="2134" w="2488">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0"/>
            <p:cNvSpPr/>
            <p:nvPr/>
          </p:nvSpPr>
          <p:spPr>
            <a:xfrm>
              <a:off x="4628837" y="2625567"/>
              <a:ext cx="35267" cy="30235"/>
            </a:xfrm>
            <a:custGeom>
              <a:rect b="b" l="l" r="r" t="t"/>
              <a:pathLst>
                <a:path extrusionOk="0" h="2133" w="2488">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0"/>
            <p:cNvSpPr/>
            <p:nvPr/>
          </p:nvSpPr>
          <p:spPr>
            <a:xfrm>
              <a:off x="4628837" y="2668775"/>
              <a:ext cx="35267" cy="30249"/>
            </a:xfrm>
            <a:custGeom>
              <a:rect b="b" l="l" r="r" t="t"/>
              <a:pathLst>
                <a:path extrusionOk="0" h="2134" w="2488">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0"/>
            <p:cNvSpPr/>
            <p:nvPr/>
          </p:nvSpPr>
          <p:spPr>
            <a:xfrm>
              <a:off x="4628837" y="2711998"/>
              <a:ext cx="35381" cy="30292"/>
            </a:xfrm>
            <a:custGeom>
              <a:rect b="b" l="l" r="r" t="t"/>
              <a:pathLst>
                <a:path extrusionOk="0" h="2137" w="2496">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0"/>
            <p:cNvSpPr/>
            <p:nvPr/>
          </p:nvSpPr>
          <p:spPr>
            <a:xfrm>
              <a:off x="4628837" y="2755206"/>
              <a:ext cx="35267" cy="30249"/>
            </a:xfrm>
            <a:custGeom>
              <a:rect b="b" l="l" r="r" t="t"/>
              <a:pathLst>
                <a:path extrusionOk="0" h="2134" w="2488">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0"/>
            <p:cNvSpPr/>
            <p:nvPr/>
          </p:nvSpPr>
          <p:spPr>
            <a:xfrm>
              <a:off x="4628837" y="2798429"/>
              <a:ext cx="35267" cy="30249"/>
            </a:xfrm>
            <a:custGeom>
              <a:rect b="b" l="l" r="r" t="t"/>
              <a:pathLst>
                <a:path extrusionOk="0" h="2134" w="2488">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0"/>
            <p:cNvSpPr/>
            <p:nvPr/>
          </p:nvSpPr>
          <p:spPr>
            <a:xfrm>
              <a:off x="4628837" y="2841637"/>
              <a:ext cx="35267" cy="30249"/>
            </a:xfrm>
            <a:custGeom>
              <a:rect b="b" l="l" r="r" t="t"/>
              <a:pathLst>
                <a:path extrusionOk="0" h="2134" w="2488">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0"/>
            <p:cNvSpPr/>
            <p:nvPr/>
          </p:nvSpPr>
          <p:spPr>
            <a:xfrm>
              <a:off x="4628837" y="2884746"/>
              <a:ext cx="35267" cy="30292"/>
            </a:xfrm>
            <a:custGeom>
              <a:rect b="b" l="l" r="r" t="t"/>
              <a:pathLst>
                <a:path extrusionOk="0" h="2137" w="2488">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0"/>
            <p:cNvSpPr/>
            <p:nvPr/>
          </p:nvSpPr>
          <p:spPr>
            <a:xfrm>
              <a:off x="4628837" y="2927955"/>
              <a:ext cx="35267" cy="30306"/>
            </a:xfrm>
            <a:custGeom>
              <a:rect b="b" l="l" r="r" t="t"/>
              <a:pathLst>
                <a:path extrusionOk="0" h="2138" w="2488">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0"/>
            <p:cNvSpPr/>
            <p:nvPr/>
          </p:nvSpPr>
          <p:spPr>
            <a:xfrm>
              <a:off x="4672046" y="2193625"/>
              <a:ext cx="35395" cy="30306"/>
            </a:xfrm>
            <a:custGeom>
              <a:rect b="b" l="l" r="r" t="t"/>
              <a:pathLst>
                <a:path extrusionOk="0" h="2138" w="2497">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0"/>
            <p:cNvSpPr/>
            <p:nvPr/>
          </p:nvSpPr>
          <p:spPr>
            <a:xfrm>
              <a:off x="4672046" y="2236847"/>
              <a:ext cx="35395" cy="30249"/>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0"/>
            <p:cNvSpPr/>
            <p:nvPr/>
          </p:nvSpPr>
          <p:spPr>
            <a:xfrm>
              <a:off x="4672046" y="2280070"/>
              <a:ext cx="35395" cy="30235"/>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0"/>
            <p:cNvSpPr/>
            <p:nvPr/>
          </p:nvSpPr>
          <p:spPr>
            <a:xfrm>
              <a:off x="4672046" y="2323278"/>
              <a:ext cx="35367" cy="30193"/>
            </a:xfrm>
            <a:custGeom>
              <a:rect b="b" l="l" r="r" t="t"/>
              <a:pathLst>
                <a:path extrusionOk="0" h="2130" w="2495">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0"/>
            <p:cNvSpPr/>
            <p:nvPr/>
          </p:nvSpPr>
          <p:spPr>
            <a:xfrm>
              <a:off x="4672046" y="2366373"/>
              <a:ext cx="35395" cy="30306"/>
            </a:xfrm>
            <a:custGeom>
              <a:rect b="b" l="l" r="r" t="t"/>
              <a:pathLst>
                <a:path extrusionOk="0" h="2138" w="2497">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0"/>
            <p:cNvSpPr/>
            <p:nvPr/>
          </p:nvSpPr>
          <p:spPr>
            <a:xfrm>
              <a:off x="4672046" y="2409596"/>
              <a:ext cx="35395" cy="30249"/>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0"/>
            <p:cNvSpPr/>
            <p:nvPr/>
          </p:nvSpPr>
          <p:spPr>
            <a:xfrm>
              <a:off x="4672046" y="2452818"/>
              <a:ext cx="35395" cy="30235"/>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0"/>
            <p:cNvSpPr/>
            <p:nvPr/>
          </p:nvSpPr>
          <p:spPr>
            <a:xfrm>
              <a:off x="4672046" y="2496027"/>
              <a:ext cx="35395" cy="30207"/>
            </a:xfrm>
            <a:custGeom>
              <a:rect b="b" l="l" r="r" t="t"/>
              <a:pathLst>
                <a:path extrusionOk="0" h="2131" w="2497">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0"/>
            <p:cNvSpPr/>
            <p:nvPr/>
          </p:nvSpPr>
          <p:spPr>
            <a:xfrm>
              <a:off x="4672046" y="2539122"/>
              <a:ext cx="35395" cy="30306"/>
            </a:xfrm>
            <a:custGeom>
              <a:rect b="b" l="l" r="r" t="t"/>
              <a:pathLst>
                <a:path extrusionOk="0" h="2138" w="2497">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0"/>
            <p:cNvSpPr/>
            <p:nvPr/>
          </p:nvSpPr>
          <p:spPr>
            <a:xfrm>
              <a:off x="4672046" y="2582344"/>
              <a:ext cx="35395" cy="30306"/>
            </a:xfrm>
            <a:custGeom>
              <a:rect b="b" l="l" r="r" t="t"/>
              <a:pathLst>
                <a:path extrusionOk="0" h="2138" w="2497">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0"/>
            <p:cNvSpPr/>
            <p:nvPr/>
          </p:nvSpPr>
          <p:spPr>
            <a:xfrm>
              <a:off x="4672046" y="2625567"/>
              <a:ext cx="35395" cy="30235"/>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0"/>
            <p:cNvSpPr/>
            <p:nvPr/>
          </p:nvSpPr>
          <p:spPr>
            <a:xfrm>
              <a:off x="4672046" y="2668775"/>
              <a:ext cx="35395" cy="30249"/>
            </a:xfrm>
            <a:custGeom>
              <a:rect b="b" l="l" r="r" t="t"/>
              <a:pathLst>
                <a:path extrusionOk="0" h="2134" w="2497">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0"/>
            <p:cNvSpPr/>
            <p:nvPr/>
          </p:nvSpPr>
          <p:spPr>
            <a:xfrm>
              <a:off x="4672046" y="2711998"/>
              <a:ext cx="35480" cy="30292"/>
            </a:xfrm>
            <a:custGeom>
              <a:rect b="b" l="l" r="r" t="t"/>
              <a:pathLst>
                <a:path extrusionOk="0" h="2137" w="2503">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0"/>
            <p:cNvSpPr/>
            <p:nvPr/>
          </p:nvSpPr>
          <p:spPr>
            <a:xfrm>
              <a:off x="4672046" y="2755206"/>
              <a:ext cx="35395" cy="30306"/>
            </a:xfrm>
            <a:custGeom>
              <a:rect b="b" l="l" r="r" t="t"/>
              <a:pathLst>
                <a:path extrusionOk="0" h="2138" w="2497">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0"/>
            <p:cNvSpPr/>
            <p:nvPr/>
          </p:nvSpPr>
          <p:spPr>
            <a:xfrm>
              <a:off x="4672046" y="2841637"/>
              <a:ext cx="35395" cy="30221"/>
            </a:xfrm>
            <a:custGeom>
              <a:rect b="b" l="l" r="r" t="t"/>
              <a:pathLst>
                <a:path extrusionOk="0" h="2132" w="2497">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0"/>
            <p:cNvSpPr/>
            <p:nvPr/>
          </p:nvSpPr>
          <p:spPr>
            <a:xfrm>
              <a:off x="4672046" y="2884746"/>
              <a:ext cx="35395" cy="30292"/>
            </a:xfrm>
            <a:custGeom>
              <a:rect b="b" l="l" r="r" t="t"/>
              <a:pathLst>
                <a:path extrusionOk="0" h="2137" w="2497">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0"/>
            <p:cNvSpPr/>
            <p:nvPr/>
          </p:nvSpPr>
          <p:spPr>
            <a:xfrm>
              <a:off x="4672046" y="2927955"/>
              <a:ext cx="35395" cy="30306"/>
            </a:xfrm>
            <a:custGeom>
              <a:rect b="b" l="l" r="r" t="t"/>
              <a:pathLst>
                <a:path extrusionOk="0" h="2138" w="2497">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0"/>
            <p:cNvSpPr/>
            <p:nvPr/>
          </p:nvSpPr>
          <p:spPr>
            <a:xfrm>
              <a:off x="4715268" y="2193625"/>
              <a:ext cx="35395" cy="30306"/>
            </a:xfrm>
            <a:custGeom>
              <a:rect b="b" l="l" r="r" t="t"/>
              <a:pathLst>
                <a:path extrusionOk="0" h="2138" w="2497">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0"/>
            <p:cNvSpPr/>
            <p:nvPr/>
          </p:nvSpPr>
          <p:spPr>
            <a:xfrm>
              <a:off x="4715268" y="2236847"/>
              <a:ext cx="35395" cy="30249"/>
            </a:xfrm>
            <a:custGeom>
              <a:rect b="b" l="l" r="r" t="t"/>
              <a:pathLst>
                <a:path extrusionOk="0" h="2134" w="2497">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0"/>
            <p:cNvSpPr/>
            <p:nvPr/>
          </p:nvSpPr>
          <p:spPr>
            <a:xfrm>
              <a:off x="4715268" y="2280070"/>
              <a:ext cx="35395" cy="30235"/>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0"/>
            <p:cNvSpPr/>
            <p:nvPr/>
          </p:nvSpPr>
          <p:spPr>
            <a:xfrm>
              <a:off x="4715268" y="2323278"/>
              <a:ext cx="35395" cy="30193"/>
            </a:xfrm>
            <a:custGeom>
              <a:rect b="b" l="l" r="r" t="t"/>
              <a:pathLst>
                <a:path extrusionOk="0" h="2130" w="2497">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0"/>
            <p:cNvSpPr/>
            <p:nvPr/>
          </p:nvSpPr>
          <p:spPr>
            <a:xfrm>
              <a:off x="4715268" y="2366373"/>
              <a:ext cx="35395" cy="30306"/>
            </a:xfrm>
            <a:custGeom>
              <a:rect b="b" l="l" r="r" t="t"/>
              <a:pathLst>
                <a:path extrusionOk="0" h="2138" w="2497">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0"/>
            <p:cNvSpPr/>
            <p:nvPr/>
          </p:nvSpPr>
          <p:spPr>
            <a:xfrm>
              <a:off x="4715268" y="2409596"/>
              <a:ext cx="35395" cy="30249"/>
            </a:xfrm>
            <a:custGeom>
              <a:rect b="b" l="l" r="r" t="t"/>
              <a:pathLst>
                <a:path extrusionOk="0" h="2134" w="2497">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0"/>
            <p:cNvSpPr/>
            <p:nvPr/>
          </p:nvSpPr>
          <p:spPr>
            <a:xfrm>
              <a:off x="4715268" y="2452818"/>
              <a:ext cx="35395" cy="30235"/>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0"/>
            <p:cNvSpPr/>
            <p:nvPr/>
          </p:nvSpPr>
          <p:spPr>
            <a:xfrm>
              <a:off x="4715268" y="2496027"/>
              <a:ext cx="35395" cy="30207"/>
            </a:xfrm>
            <a:custGeom>
              <a:rect b="b" l="l" r="r" t="t"/>
              <a:pathLst>
                <a:path extrusionOk="0" h="2131" w="2497">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0"/>
            <p:cNvSpPr/>
            <p:nvPr/>
          </p:nvSpPr>
          <p:spPr>
            <a:xfrm>
              <a:off x="4715268" y="2539122"/>
              <a:ext cx="35395" cy="30306"/>
            </a:xfrm>
            <a:custGeom>
              <a:rect b="b" l="l" r="r" t="t"/>
              <a:pathLst>
                <a:path extrusionOk="0" h="2138" w="2497">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0"/>
            <p:cNvSpPr/>
            <p:nvPr/>
          </p:nvSpPr>
          <p:spPr>
            <a:xfrm>
              <a:off x="4715268" y="2582344"/>
              <a:ext cx="35395" cy="30306"/>
            </a:xfrm>
            <a:custGeom>
              <a:rect b="b" l="l" r="r" t="t"/>
              <a:pathLst>
                <a:path extrusionOk="0" h="2138" w="2497">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0"/>
            <p:cNvSpPr/>
            <p:nvPr/>
          </p:nvSpPr>
          <p:spPr>
            <a:xfrm>
              <a:off x="4715268" y="2625567"/>
              <a:ext cx="35395" cy="30235"/>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0"/>
            <p:cNvSpPr/>
            <p:nvPr/>
          </p:nvSpPr>
          <p:spPr>
            <a:xfrm>
              <a:off x="4715268" y="2668775"/>
              <a:ext cx="35395" cy="30249"/>
            </a:xfrm>
            <a:custGeom>
              <a:rect b="b" l="l" r="r" t="t"/>
              <a:pathLst>
                <a:path extrusionOk="0" h="2134" w="2497">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0"/>
            <p:cNvSpPr/>
            <p:nvPr/>
          </p:nvSpPr>
          <p:spPr>
            <a:xfrm>
              <a:off x="4715268" y="2711998"/>
              <a:ext cx="35466" cy="30292"/>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0"/>
            <p:cNvSpPr/>
            <p:nvPr/>
          </p:nvSpPr>
          <p:spPr>
            <a:xfrm>
              <a:off x="4715268" y="2755206"/>
              <a:ext cx="35395" cy="30306"/>
            </a:xfrm>
            <a:custGeom>
              <a:rect b="b" l="l" r="r" t="t"/>
              <a:pathLst>
                <a:path extrusionOk="0" h="2138" w="2497">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0"/>
            <p:cNvSpPr/>
            <p:nvPr/>
          </p:nvSpPr>
          <p:spPr>
            <a:xfrm>
              <a:off x="4715268" y="2841637"/>
              <a:ext cx="35395" cy="30221"/>
            </a:xfrm>
            <a:custGeom>
              <a:rect b="b" l="l" r="r" t="t"/>
              <a:pathLst>
                <a:path extrusionOk="0" h="2132" w="2497">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0"/>
            <p:cNvSpPr/>
            <p:nvPr/>
          </p:nvSpPr>
          <p:spPr>
            <a:xfrm>
              <a:off x="4715268" y="2884746"/>
              <a:ext cx="35395" cy="30292"/>
            </a:xfrm>
            <a:custGeom>
              <a:rect b="b" l="l" r="r" t="t"/>
              <a:pathLst>
                <a:path extrusionOk="0" h="2137" w="2497">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0"/>
            <p:cNvSpPr/>
            <p:nvPr/>
          </p:nvSpPr>
          <p:spPr>
            <a:xfrm>
              <a:off x="4715268" y="2927955"/>
              <a:ext cx="35395" cy="30306"/>
            </a:xfrm>
            <a:custGeom>
              <a:rect b="b" l="l" r="r" t="t"/>
              <a:pathLst>
                <a:path extrusionOk="0" h="2138" w="2497">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0"/>
            <p:cNvSpPr/>
            <p:nvPr/>
          </p:nvSpPr>
          <p:spPr>
            <a:xfrm>
              <a:off x="4715268" y="2971177"/>
              <a:ext cx="35395" cy="30249"/>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0"/>
            <p:cNvSpPr/>
            <p:nvPr/>
          </p:nvSpPr>
          <p:spPr>
            <a:xfrm>
              <a:off x="4758477" y="2150416"/>
              <a:ext cx="35282" cy="30306"/>
            </a:xfrm>
            <a:custGeom>
              <a:rect b="b" l="l" r="r" t="t"/>
              <a:pathLst>
                <a:path extrusionOk="0" h="2138" w="2489">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0"/>
            <p:cNvSpPr/>
            <p:nvPr/>
          </p:nvSpPr>
          <p:spPr>
            <a:xfrm>
              <a:off x="4758477" y="2193625"/>
              <a:ext cx="35282" cy="30306"/>
            </a:xfrm>
            <a:custGeom>
              <a:rect b="b" l="l" r="r" t="t"/>
              <a:pathLst>
                <a:path extrusionOk="0" h="2138" w="2489">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0"/>
            <p:cNvSpPr/>
            <p:nvPr/>
          </p:nvSpPr>
          <p:spPr>
            <a:xfrm>
              <a:off x="4758477" y="2236847"/>
              <a:ext cx="35282" cy="30249"/>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0"/>
            <p:cNvSpPr/>
            <p:nvPr/>
          </p:nvSpPr>
          <p:spPr>
            <a:xfrm>
              <a:off x="4758477" y="2280070"/>
              <a:ext cx="35282" cy="3023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0"/>
            <p:cNvSpPr/>
            <p:nvPr/>
          </p:nvSpPr>
          <p:spPr>
            <a:xfrm>
              <a:off x="4758477" y="2323278"/>
              <a:ext cx="35282" cy="30193"/>
            </a:xfrm>
            <a:custGeom>
              <a:rect b="b" l="l" r="r" t="t"/>
              <a:pathLst>
                <a:path extrusionOk="0" h="2130" w="2489">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0"/>
            <p:cNvSpPr/>
            <p:nvPr/>
          </p:nvSpPr>
          <p:spPr>
            <a:xfrm>
              <a:off x="5233628" y="2236847"/>
              <a:ext cx="35282" cy="302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0"/>
            <p:cNvSpPr/>
            <p:nvPr/>
          </p:nvSpPr>
          <p:spPr>
            <a:xfrm>
              <a:off x="5233628" y="2280070"/>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0"/>
            <p:cNvSpPr/>
            <p:nvPr/>
          </p:nvSpPr>
          <p:spPr>
            <a:xfrm>
              <a:off x="5276723" y="2236847"/>
              <a:ext cx="35395" cy="30249"/>
            </a:xfrm>
            <a:custGeom>
              <a:rect b="b" l="l" r="r" t="t"/>
              <a:pathLst>
                <a:path extrusionOk="0" h="2134" w="2497">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0"/>
            <p:cNvSpPr/>
            <p:nvPr/>
          </p:nvSpPr>
          <p:spPr>
            <a:xfrm>
              <a:off x="5276723" y="2280070"/>
              <a:ext cx="35395" cy="30235"/>
            </a:xfrm>
            <a:custGeom>
              <a:rect b="b" l="l" r="r" t="t"/>
              <a:pathLst>
                <a:path extrusionOk="0" h="2133" w="2497">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0"/>
            <p:cNvSpPr/>
            <p:nvPr/>
          </p:nvSpPr>
          <p:spPr>
            <a:xfrm>
              <a:off x="5319945" y="2193625"/>
              <a:ext cx="35395" cy="30306"/>
            </a:xfrm>
            <a:custGeom>
              <a:rect b="b" l="l" r="r" t="t"/>
              <a:pathLst>
                <a:path extrusionOk="0" h="2138" w="2497">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0"/>
            <p:cNvSpPr/>
            <p:nvPr/>
          </p:nvSpPr>
          <p:spPr>
            <a:xfrm>
              <a:off x="5319945" y="2236847"/>
              <a:ext cx="35395" cy="30249"/>
            </a:xfrm>
            <a:custGeom>
              <a:rect b="b" l="l" r="r" t="t"/>
              <a:pathLst>
                <a:path extrusionOk="0" h="2134" w="2497">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0"/>
            <p:cNvSpPr/>
            <p:nvPr/>
          </p:nvSpPr>
          <p:spPr>
            <a:xfrm>
              <a:off x="5319945" y="2280070"/>
              <a:ext cx="35395" cy="30235"/>
            </a:xfrm>
            <a:custGeom>
              <a:rect b="b" l="l" r="r" t="t"/>
              <a:pathLst>
                <a:path extrusionOk="0" h="2133" w="2497">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0"/>
            <p:cNvSpPr/>
            <p:nvPr/>
          </p:nvSpPr>
          <p:spPr>
            <a:xfrm>
              <a:off x="5363168" y="2236847"/>
              <a:ext cx="35267" cy="302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0"/>
            <p:cNvSpPr/>
            <p:nvPr/>
          </p:nvSpPr>
          <p:spPr>
            <a:xfrm>
              <a:off x="5363168" y="2280070"/>
              <a:ext cx="35267" cy="3023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0"/>
            <p:cNvSpPr/>
            <p:nvPr/>
          </p:nvSpPr>
          <p:spPr>
            <a:xfrm>
              <a:off x="5406376" y="2236847"/>
              <a:ext cx="35282" cy="30249"/>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0"/>
            <p:cNvSpPr/>
            <p:nvPr/>
          </p:nvSpPr>
          <p:spPr>
            <a:xfrm>
              <a:off x="5665556" y="2280070"/>
              <a:ext cx="35395" cy="30235"/>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0"/>
            <p:cNvSpPr/>
            <p:nvPr/>
          </p:nvSpPr>
          <p:spPr>
            <a:xfrm>
              <a:off x="5449599" y="2236847"/>
              <a:ext cx="35267" cy="30249"/>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0"/>
            <p:cNvSpPr/>
            <p:nvPr/>
          </p:nvSpPr>
          <p:spPr>
            <a:xfrm>
              <a:off x="5492694" y="2236847"/>
              <a:ext cx="35395" cy="30249"/>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0"/>
            <p:cNvSpPr/>
            <p:nvPr/>
          </p:nvSpPr>
          <p:spPr>
            <a:xfrm>
              <a:off x="5536030" y="2236847"/>
              <a:ext cx="35267" cy="3024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0"/>
            <p:cNvSpPr/>
            <p:nvPr/>
          </p:nvSpPr>
          <p:spPr>
            <a:xfrm>
              <a:off x="5622347" y="2280070"/>
              <a:ext cx="35381" cy="30235"/>
            </a:xfrm>
            <a:custGeom>
              <a:rect b="b" l="l" r="r" t="t"/>
              <a:pathLst>
                <a:path extrusionOk="0" h="2133" w="2496">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0"/>
            <p:cNvSpPr/>
            <p:nvPr/>
          </p:nvSpPr>
          <p:spPr>
            <a:xfrm>
              <a:off x="5579238" y="2280070"/>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0"/>
            <p:cNvSpPr/>
            <p:nvPr/>
          </p:nvSpPr>
          <p:spPr>
            <a:xfrm>
              <a:off x="5536030" y="2280070"/>
              <a:ext cx="35267" cy="3023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0"/>
            <p:cNvSpPr/>
            <p:nvPr/>
          </p:nvSpPr>
          <p:spPr>
            <a:xfrm>
              <a:off x="5492694" y="2280070"/>
              <a:ext cx="35395" cy="30235"/>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0"/>
            <p:cNvSpPr/>
            <p:nvPr/>
          </p:nvSpPr>
          <p:spPr>
            <a:xfrm>
              <a:off x="5449599" y="2280070"/>
              <a:ext cx="35267" cy="30235"/>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0"/>
            <p:cNvSpPr/>
            <p:nvPr/>
          </p:nvSpPr>
          <p:spPr>
            <a:xfrm>
              <a:off x="5406376" y="2280070"/>
              <a:ext cx="35282" cy="30235"/>
            </a:xfrm>
            <a:custGeom>
              <a:rect b="b" l="l" r="r" t="t"/>
              <a:pathLst>
                <a:path extrusionOk="0" h="2133" w="2489">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0"/>
            <p:cNvSpPr/>
            <p:nvPr/>
          </p:nvSpPr>
          <p:spPr>
            <a:xfrm>
              <a:off x="5406376" y="2323278"/>
              <a:ext cx="35282" cy="30193"/>
            </a:xfrm>
            <a:custGeom>
              <a:rect b="b" l="l" r="r" t="t"/>
              <a:pathLst>
                <a:path extrusionOk="0" h="2130" w="2489">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0"/>
            <p:cNvSpPr/>
            <p:nvPr/>
          </p:nvSpPr>
          <p:spPr>
            <a:xfrm>
              <a:off x="5363168" y="2323278"/>
              <a:ext cx="35267" cy="30193"/>
            </a:xfrm>
            <a:custGeom>
              <a:rect b="b" l="l" r="r" t="t"/>
              <a:pathLst>
                <a:path extrusionOk="0" h="2130" w="2488">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0"/>
            <p:cNvSpPr/>
            <p:nvPr/>
          </p:nvSpPr>
          <p:spPr>
            <a:xfrm>
              <a:off x="5319945" y="2323278"/>
              <a:ext cx="35395" cy="30193"/>
            </a:xfrm>
            <a:custGeom>
              <a:rect b="b" l="l" r="r" t="t"/>
              <a:pathLst>
                <a:path extrusionOk="0" h="2130" w="2497">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0"/>
            <p:cNvSpPr/>
            <p:nvPr/>
          </p:nvSpPr>
          <p:spPr>
            <a:xfrm>
              <a:off x="5276723" y="2323278"/>
              <a:ext cx="35395" cy="30193"/>
            </a:xfrm>
            <a:custGeom>
              <a:rect b="b" l="l" r="r" t="t"/>
              <a:pathLst>
                <a:path extrusionOk="0" h="2130" w="2497">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0"/>
            <p:cNvSpPr/>
            <p:nvPr/>
          </p:nvSpPr>
          <p:spPr>
            <a:xfrm>
              <a:off x="5233628" y="2323278"/>
              <a:ext cx="35282" cy="30193"/>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0"/>
            <p:cNvSpPr/>
            <p:nvPr/>
          </p:nvSpPr>
          <p:spPr>
            <a:xfrm>
              <a:off x="4974448" y="2668775"/>
              <a:ext cx="35282" cy="30249"/>
            </a:xfrm>
            <a:custGeom>
              <a:rect b="b" l="l" r="r" t="t"/>
              <a:pathLst>
                <a:path extrusionOk="0" h="2134" w="2489">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0"/>
            <p:cNvSpPr/>
            <p:nvPr/>
          </p:nvSpPr>
          <p:spPr>
            <a:xfrm>
              <a:off x="4974448" y="2798429"/>
              <a:ext cx="35282" cy="30249"/>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0"/>
            <p:cNvSpPr/>
            <p:nvPr/>
          </p:nvSpPr>
          <p:spPr>
            <a:xfrm>
              <a:off x="5017656" y="2236847"/>
              <a:ext cx="35282" cy="302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0"/>
            <p:cNvSpPr/>
            <p:nvPr/>
          </p:nvSpPr>
          <p:spPr>
            <a:xfrm>
              <a:off x="5017656" y="2280070"/>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0"/>
            <p:cNvSpPr/>
            <p:nvPr/>
          </p:nvSpPr>
          <p:spPr>
            <a:xfrm>
              <a:off x="5017656" y="2323278"/>
              <a:ext cx="35282" cy="30193"/>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0"/>
            <p:cNvSpPr/>
            <p:nvPr/>
          </p:nvSpPr>
          <p:spPr>
            <a:xfrm>
              <a:off x="5017656" y="2366373"/>
              <a:ext cx="35282" cy="30306"/>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0"/>
            <p:cNvSpPr/>
            <p:nvPr/>
          </p:nvSpPr>
          <p:spPr>
            <a:xfrm>
              <a:off x="5017656" y="2409596"/>
              <a:ext cx="35282" cy="302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0"/>
            <p:cNvSpPr/>
            <p:nvPr/>
          </p:nvSpPr>
          <p:spPr>
            <a:xfrm>
              <a:off x="5017656" y="2452818"/>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0"/>
            <p:cNvSpPr/>
            <p:nvPr/>
          </p:nvSpPr>
          <p:spPr>
            <a:xfrm>
              <a:off x="5017656" y="2496027"/>
              <a:ext cx="35282" cy="30207"/>
            </a:xfrm>
            <a:custGeom>
              <a:rect b="b" l="l" r="r" t="t"/>
              <a:pathLst>
                <a:path extrusionOk="0" h="2131" w="2489">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0"/>
            <p:cNvSpPr/>
            <p:nvPr/>
          </p:nvSpPr>
          <p:spPr>
            <a:xfrm>
              <a:off x="5017656" y="2539122"/>
              <a:ext cx="35282" cy="30306"/>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0"/>
            <p:cNvSpPr/>
            <p:nvPr/>
          </p:nvSpPr>
          <p:spPr>
            <a:xfrm>
              <a:off x="5017656" y="2582344"/>
              <a:ext cx="35282" cy="30306"/>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0"/>
            <p:cNvSpPr/>
            <p:nvPr/>
          </p:nvSpPr>
          <p:spPr>
            <a:xfrm>
              <a:off x="5060766" y="2236847"/>
              <a:ext cx="35395" cy="30249"/>
            </a:xfrm>
            <a:custGeom>
              <a:rect b="b" l="l" r="r" t="t"/>
              <a:pathLst>
                <a:path extrusionOk="0" h="2134" w="2497">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0"/>
            <p:cNvSpPr/>
            <p:nvPr/>
          </p:nvSpPr>
          <p:spPr>
            <a:xfrm>
              <a:off x="5060766" y="2280070"/>
              <a:ext cx="35395" cy="30235"/>
            </a:xfrm>
            <a:custGeom>
              <a:rect b="b" l="l" r="r" t="t"/>
              <a:pathLst>
                <a:path extrusionOk="0" h="2133" w="2497">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0"/>
            <p:cNvSpPr/>
            <p:nvPr/>
          </p:nvSpPr>
          <p:spPr>
            <a:xfrm>
              <a:off x="5060766" y="2323278"/>
              <a:ext cx="35395" cy="30193"/>
            </a:xfrm>
            <a:custGeom>
              <a:rect b="b" l="l" r="r" t="t"/>
              <a:pathLst>
                <a:path extrusionOk="0" h="2130" w="2497">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0"/>
            <p:cNvSpPr/>
            <p:nvPr/>
          </p:nvSpPr>
          <p:spPr>
            <a:xfrm>
              <a:off x="5060766" y="2366373"/>
              <a:ext cx="35395" cy="30306"/>
            </a:xfrm>
            <a:custGeom>
              <a:rect b="b" l="l" r="r" t="t"/>
              <a:pathLst>
                <a:path extrusionOk="0" h="2138" w="2497">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0"/>
            <p:cNvSpPr/>
            <p:nvPr/>
          </p:nvSpPr>
          <p:spPr>
            <a:xfrm>
              <a:off x="5060766" y="2409596"/>
              <a:ext cx="35395" cy="30249"/>
            </a:xfrm>
            <a:custGeom>
              <a:rect b="b" l="l" r="r" t="t"/>
              <a:pathLst>
                <a:path extrusionOk="0" h="2134" w="2497">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0"/>
            <p:cNvSpPr/>
            <p:nvPr/>
          </p:nvSpPr>
          <p:spPr>
            <a:xfrm>
              <a:off x="5060766" y="2452818"/>
              <a:ext cx="35395" cy="30235"/>
            </a:xfrm>
            <a:custGeom>
              <a:rect b="b" l="l" r="r" t="t"/>
              <a:pathLst>
                <a:path extrusionOk="0" h="2133" w="2497">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0"/>
            <p:cNvSpPr/>
            <p:nvPr/>
          </p:nvSpPr>
          <p:spPr>
            <a:xfrm>
              <a:off x="5060766" y="2496027"/>
              <a:ext cx="35395" cy="30249"/>
            </a:xfrm>
            <a:custGeom>
              <a:rect b="b" l="l" r="r" t="t"/>
              <a:pathLst>
                <a:path extrusionOk="0" h="2134" w="2497">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0"/>
            <p:cNvSpPr/>
            <p:nvPr/>
          </p:nvSpPr>
          <p:spPr>
            <a:xfrm>
              <a:off x="5060766" y="2539122"/>
              <a:ext cx="35395" cy="30306"/>
            </a:xfrm>
            <a:custGeom>
              <a:rect b="b" l="l" r="r" t="t"/>
              <a:pathLst>
                <a:path extrusionOk="0" h="2138" w="2497">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0"/>
            <p:cNvSpPr/>
            <p:nvPr/>
          </p:nvSpPr>
          <p:spPr>
            <a:xfrm>
              <a:off x="5103974" y="2236847"/>
              <a:ext cx="35395" cy="30249"/>
            </a:xfrm>
            <a:custGeom>
              <a:rect b="b" l="l" r="r" t="t"/>
              <a:pathLst>
                <a:path extrusionOk="0" h="2134" w="2497">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0"/>
            <p:cNvSpPr/>
            <p:nvPr/>
          </p:nvSpPr>
          <p:spPr>
            <a:xfrm>
              <a:off x="5103974" y="2280070"/>
              <a:ext cx="35395" cy="30235"/>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0"/>
            <p:cNvSpPr/>
            <p:nvPr/>
          </p:nvSpPr>
          <p:spPr>
            <a:xfrm>
              <a:off x="5103974" y="2323278"/>
              <a:ext cx="35395" cy="30193"/>
            </a:xfrm>
            <a:custGeom>
              <a:rect b="b" l="l" r="r" t="t"/>
              <a:pathLst>
                <a:path extrusionOk="0" h="2130" w="2497">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0"/>
            <p:cNvSpPr/>
            <p:nvPr/>
          </p:nvSpPr>
          <p:spPr>
            <a:xfrm>
              <a:off x="5103974" y="2366373"/>
              <a:ext cx="35395" cy="30306"/>
            </a:xfrm>
            <a:custGeom>
              <a:rect b="b" l="l" r="r" t="t"/>
              <a:pathLst>
                <a:path extrusionOk="0" h="2138" w="2497">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0"/>
            <p:cNvSpPr/>
            <p:nvPr/>
          </p:nvSpPr>
          <p:spPr>
            <a:xfrm>
              <a:off x="5103974" y="2409596"/>
              <a:ext cx="35395" cy="30249"/>
            </a:xfrm>
            <a:custGeom>
              <a:rect b="b" l="l" r="r" t="t"/>
              <a:pathLst>
                <a:path extrusionOk="0" h="2134" w="2497">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0"/>
            <p:cNvSpPr/>
            <p:nvPr/>
          </p:nvSpPr>
          <p:spPr>
            <a:xfrm>
              <a:off x="5103974" y="2452818"/>
              <a:ext cx="35395" cy="30235"/>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0"/>
            <p:cNvSpPr/>
            <p:nvPr/>
          </p:nvSpPr>
          <p:spPr>
            <a:xfrm>
              <a:off x="5103974" y="2496027"/>
              <a:ext cx="35395" cy="30207"/>
            </a:xfrm>
            <a:custGeom>
              <a:rect b="b" l="l" r="r" t="t"/>
              <a:pathLst>
                <a:path extrusionOk="0" h="2131" w="2497">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0"/>
            <p:cNvSpPr/>
            <p:nvPr/>
          </p:nvSpPr>
          <p:spPr>
            <a:xfrm>
              <a:off x="5103974" y="2539122"/>
              <a:ext cx="35395" cy="30306"/>
            </a:xfrm>
            <a:custGeom>
              <a:rect b="b" l="l" r="r" t="t"/>
              <a:pathLst>
                <a:path extrusionOk="0" h="2138" w="2497">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0"/>
            <p:cNvSpPr/>
            <p:nvPr/>
          </p:nvSpPr>
          <p:spPr>
            <a:xfrm>
              <a:off x="5147197" y="2236847"/>
              <a:ext cx="35282" cy="3024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0"/>
            <p:cNvSpPr/>
            <p:nvPr/>
          </p:nvSpPr>
          <p:spPr>
            <a:xfrm>
              <a:off x="5147197" y="2280070"/>
              <a:ext cx="35282" cy="3023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0"/>
            <p:cNvSpPr/>
            <p:nvPr/>
          </p:nvSpPr>
          <p:spPr>
            <a:xfrm>
              <a:off x="5147197" y="2323278"/>
              <a:ext cx="35282" cy="30193"/>
            </a:xfrm>
            <a:custGeom>
              <a:rect b="b" l="l" r="r" t="t"/>
              <a:pathLst>
                <a:path extrusionOk="0" h="2130" w="2489">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0"/>
            <p:cNvSpPr/>
            <p:nvPr/>
          </p:nvSpPr>
          <p:spPr>
            <a:xfrm>
              <a:off x="5190419" y="2236847"/>
              <a:ext cx="35267" cy="30249"/>
            </a:xfrm>
            <a:custGeom>
              <a:rect b="b" l="l" r="r" t="t"/>
              <a:pathLst>
                <a:path extrusionOk="0" h="2134" w="2488">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0"/>
            <p:cNvSpPr/>
            <p:nvPr/>
          </p:nvSpPr>
          <p:spPr>
            <a:xfrm>
              <a:off x="5190419" y="2280070"/>
              <a:ext cx="35267" cy="30235"/>
            </a:xfrm>
            <a:custGeom>
              <a:rect b="b" l="l" r="r" t="t"/>
              <a:pathLst>
                <a:path extrusionOk="0" h="2133" w="2488">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0"/>
            <p:cNvSpPr/>
            <p:nvPr/>
          </p:nvSpPr>
          <p:spPr>
            <a:xfrm>
              <a:off x="5190419" y="2323278"/>
              <a:ext cx="35267" cy="30193"/>
            </a:xfrm>
            <a:custGeom>
              <a:rect b="b" l="l" r="r" t="t"/>
              <a:pathLst>
                <a:path extrusionOk="0" h="2130" w="2488">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0"/>
            <p:cNvSpPr/>
            <p:nvPr/>
          </p:nvSpPr>
          <p:spPr>
            <a:xfrm>
              <a:off x="5190419" y="2366373"/>
              <a:ext cx="35267" cy="30306"/>
            </a:xfrm>
            <a:custGeom>
              <a:rect b="b" l="l" r="r" t="t"/>
              <a:pathLst>
                <a:path extrusionOk="0" h="2138" w="2488">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0"/>
            <p:cNvSpPr/>
            <p:nvPr/>
          </p:nvSpPr>
          <p:spPr>
            <a:xfrm>
              <a:off x="5147197" y="2366373"/>
              <a:ext cx="35282" cy="30306"/>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0"/>
            <p:cNvSpPr/>
            <p:nvPr/>
          </p:nvSpPr>
          <p:spPr>
            <a:xfrm>
              <a:off x="5147197" y="2409596"/>
              <a:ext cx="35282" cy="3024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0"/>
            <p:cNvSpPr/>
            <p:nvPr/>
          </p:nvSpPr>
          <p:spPr>
            <a:xfrm>
              <a:off x="5147197" y="2452818"/>
              <a:ext cx="35282" cy="3023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0"/>
            <p:cNvSpPr/>
            <p:nvPr/>
          </p:nvSpPr>
          <p:spPr>
            <a:xfrm>
              <a:off x="5147197" y="2496027"/>
              <a:ext cx="35282" cy="30207"/>
            </a:xfrm>
            <a:custGeom>
              <a:rect b="b" l="l" r="r" t="t"/>
              <a:pathLst>
                <a:path extrusionOk="0" h="2131" w="2489">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0"/>
            <p:cNvSpPr/>
            <p:nvPr/>
          </p:nvSpPr>
          <p:spPr>
            <a:xfrm>
              <a:off x="5147197" y="2539122"/>
              <a:ext cx="35282" cy="30306"/>
            </a:xfrm>
            <a:custGeom>
              <a:rect b="b" l="l" r="r" t="t"/>
              <a:pathLst>
                <a:path extrusionOk="0" h="2138" w="2489">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0"/>
            <p:cNvSpPr/>
            <p:nvPr/>
          </p:nvSpPr>
          <p:spPr>
            <a:xfrm>
              <a:off x="5147197" y="2582344"/>
              <a:ext cx="35282" cy="30306"/>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0"/>
            <p:cNvSpPr/>
            <p:nvPr/>
          </p:nvSpPr>
          <p:spPr>
            <a:xfrm>
              <a:off x="5103974" y="2582344"/>
              <a:ext cx="35395" cy="30306"/>
            </a:xfrm>
            <a:custGeom>
              <a:rect b="b" l="l" r="r" t="t"/>
              <a:pathLst>
                <a:path extrusionOk="0" h="2138" w="2497">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0"/>
            <p:cNvSpPr/>
            <p:nvPr/>
          </p:nvSpPr>
          <p:spPr>
            <a:xfrm>
              <a:off x="5060766" y="2582344"/>
              <a:ext cx="35395" cy="30306"/>
            </a:xfrm>
            <a:custGeom>
              <a:rect b="b" l="l" r="r" t="t"/>
              <a:pathLst>
                <a:path extrusionOk="0" h="2138" w="2497">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0"/>
            <p:cNvSpPr/>
            <p:nvPr/>
          </p:nvSpPr>
          <p:spPr>
            <a:xfrm>
              <a:off x="5060766" y="2625567"/>
              <a:ext cx="35395" cy="30235"/>
            </a:xfrm>
            <a:custGeom>
              <a:rect b="b" l="l" r="r" t="t"/>
              <a:pathLst>
                <a:path extrusionOk="0" h="2133" w="2497">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0"/>
            <p:cNvSpPr/>
            <p:nvPr/>
          </p:nvSpPr>
          <p:spPr>
            <a:xfrm>
              <a:off x="5017656" y="2625567"/>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0"/>
            <p:cNvSpPr/>
            <p:nvPr/>
          </p:nvSpPr>
          <p:spPr>
            <a:xfrm>
              <a:off x="4758477" y="2366373"/>
              <a:ext cx="35282" cy="30306"/>
            </a:xfrm>
            <a:custGeom>
              <a:rect b="b" l="l" r="r" t="t"/>
              <a:pathLst>
                <a:path extrusionOk="0" h="2138" w="2489">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0"/>
            <p:cNvSpPr/>
            <p:nvPr/>
          </p:nvSpPr>
          <p:spPr>
            <a:xfrm>
              <a:off x="4758477" y="2409596"/>
              <a:ext cx="35282" cy="30249"/>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0"/>
            <p:cNvSpPr/>
            <p:nvPr/>
          </p:nvSpPr>
          <p:spPr>
            <a:xfrm>
              <a:off x="4758477" y="2452818"/>
              <a:ext cx="35282" cy="3023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0"/>
            <p:cNvSpPr/>
            <p:nvPr/>
          </p:nvSpPr>
          <p:spPr>
            <a:xfrm>
              <a:off x="4758477" y="2496027"/>
              <a:ext cx="35282" cy="30221"/>
            </a:xfrm>
            <a:custGeom>
              <a:rect b="b" l="l" r="r" t="t"/>
              <a:pathLst>
                <a:path extrusionOk="0" h="2132" w="2489">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0"/>
            <p:cNvSpPr/>
            <p:nvPr/>
          </p:nvSpPr>
          <p:spPr>
            <a:xfrm>
              <a:off x="4758477" y="2539122"/>
              <a:ext cx="35282" cy="30306"/>
            </a:xfrm>
            <a:custGeom>
              <a:rect b="b" l="l" r="r" t="t"/>
              <a:pathLst>
                <a:path extrusionOk="0" h="2138" w="2489">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0"/>
            <p:cNvSpPr/>
            <p:nvPr/>
          </p:nvSpPr>
          <p:spPr>
            <a:xfrm>
              <a:off x="4758477" y="2582344"/>
              <a:ext cx="35282" cy="30306"/>
            </a:xfrm>
            <a:custGeom>
              <a:rect b="b" l="l" r="r" t="t"/>
              <a:pathLst>
                <a:path extrusionOk="0" h="2138" w="2489">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0"/>
            <p:cNvSpPr/>
            <p:nvPr/>
          </p:nvSpPr>
          <p:spPr>
            <a:xfrm>
              <a:off x="4758477" y="2625567"/>
              <a:ext cx="35282" cy="30235"/>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0"/>
            <p:cNvSpPr/>
            <p:nvPr/>
          </p:nvSpPr>
          <p:spPr>
            <a:xfrm>
              <a:off x="4758477" y="2668775"/>
              <a:ext cx="35282" cy="30249"/>
            </a:xfrm>
            <a:custGeom>
              <a:rect b="b" l="l" r="r" t="t"/>
              <a:pathLst>
                <a:path extrusionOk="0" h="2134" w="2489">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0"/>
            <p:cNvSpPr/>
            <p:nvPr/>
          </p:nvSpPr>
          <p:spPr>
            <a:xfrm>
              <a:off x="4758477" y="2711998"/>
              <a:ext cx="35367" cy="30292"/>
            </a:xfrm>
            <a:custGeom>
              <a:rect b="b" l="l" r="r" t="t"/>
              <a:pathLst>
                <a:path extrusionOk="0" h="2137" w="2495">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0"/>
            <p:cNvSpPr/>
            <p:nvPr/>
          </p:nvSpPr>
          <p:spPr>
            <a:xfrm>
              <a:off x="4758477" y="2755206"/>
              <a:ext cx="35282" cy="30306"/>
            </a:xfrm>
            <a:custGeom>
              <a:rect b="b" l="l" r="r" t="t"/>
              <a:pathLst>
                <a:path extrusionOk="0" h="2138" w="2489">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0"/>
            <p:cNvSpPr/>
            <p:nvPr/>
          </p:nvSpPr>
          <p:spPr>
            <a:xfrm>
              <a:off x="4758477" y="2841637"/>
              <a:ext cx="35282" cy="30221"/>
            </a:xfrm>
            <a:custGeom>
              <a:rect b="b" l="l" r="r" t="t"/>
              <a:pathLst>
                <a:path extrusionOk="0" h="2132" w="2489">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0"/>
            <p:cNvSpPr/>
            <p:nvPr/>
          </p:nvSpPr>
          <p:spPr>
            <a:xfrm>
              <a:off x="4758477" y="2884746"/>
              <a:ext cx="35282" cy="30292"/>
            </a:xfrm>
            <a:custGeom>
              <a:rect b="b" l="l" r="r" t="t"/>
              <a:pathLst>
                <a:path extrusionOk="0" h="2137" w="2489">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0"/>
            <p:cNvSpPr/>
            <p:nvPr/>
          </p:nvSpPr>
          <p:spPr>
            <a:xfrm>
              <a:off x="4758477" y="2927955"/>
              <a:ext cx="35282" cy="30306"/>
            </a:xfrm>
            <a:custGeom>
              <a:rect b="b" l="l" r="r" t="t"/>
              <a:pathLst>
                <a:path extrusionOk="0" h="2138" w="2489">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0"/>
            <p:cNvSpPr/>
            <p:nvPr/>
          </p:nvSpPr>
          <p:spPr>
            <a:xfrm>
              <a:off x="4758477" y="2971177"/>
              <a:ext cx="35282" cy="30249"/>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0"/>
            <p:cNvSpPr/>
            <p:nvPr/>
          </p:nvSpPr>
          <p:spPr>
            <a:xfrm>
              <a:off x="4758477" y="3014386"/>
              <a:ext cx="35282" cy="30249"/>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0"/>
            <p:cNvSpPr/>
            <p:nvPr/>
          </p:nvSpPr>
          <p:spPr>
            <a:xfrm>
              <a:off x="4801699" y="2150416"/>
              <a:ext cx="35267" cy="30306"/>
            </a:xfrm>
            <a:custGeom>
              <a:rect b="b" l="l" r="r" t="t"/>
              <a:pathLst>
                <a:path extrusionOk="0" h="2138" w="2488">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0"/>
            <p:cNvSpPr/>
            <p:nvPr/>
          </p:nvSpPr>
          <p:spPr>
            <a:xfrm>
              <a:off x="4801699" y="2193625"/>
              <a:ext cx="35267" cy="30306"/>
            </a:xfrm>
            <a:custGeom>
              <a:rect b="b" l="l" r="r" t="t"/>
              <a:pathLst>
                <a:path extrusionOk="0" h="2138" w="2488">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0"/>
            <p:cNvSpPr/>
            <p:nvPr/>
          </p:nvSpPr>
          <p:spPr>
            <a:xfrm>
              <a:off x="4801699" y="2236847"/>
              <a:ext cx="35267" cy="30249"/>
            </a:xfrm>
            <a:custGeom>
              <a:rect b="b" l="l" r="r" t="t"/>
              <a:pathLst>
                <a:path extrusionOk="0" h="2134" w="2488">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0"/>
            <p:cNvSpPr/>
            <p:nvPr/>
          </p:nvSpPr>
          <p:spPr>
            <a:xfrm>
              <a:off x="4801699" y="2280070"/>
              <a:ext cx="35267" cy="30235"/>
            </a:xfrm>
            <a:custGeom>
              <a:rect b="b" l="l" r="r" t="t"/>
              <a:pathLst>
                <a:path extrusionOk="0" h="2133" w="2488">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0"/>
            <p:cNvSpPr/>
            <p:nvPr/>
          </p:nvSpPr>
          <p:spPr>
            <a:xfrm>
              <a:off x="4801699" y="2323278"/>
              <a:ext cx="35267" cy="30193"/>
            </a:xfrm>
            <a:custGeom>
              <a:rect b="b" l="l" r="r" t="t"/>
              <a:pathLst>
                <a:path extrusionOk="0" h="2130" w="2488">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0"/>
            <p:cNvSpPr/>
            <p:nvPr/>
          </p:nvSpPr>
          <p:spPr>
            <a:xfrm>
              <a:off x="4801699" y="2366373"/>
              <a:ext cx="35267" cy="30306"/>
            </a:xfrm>
            <a:custGeom>
              <a:rect b="b" l="l" r="r" t="t"/>
              <a:pathLst>
                <a:path extrusionOk="0" h="2138" w="2488">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0"/>
            <p:cNvSpPr/>
            <p:nvPr/>
          </p:nvSpPr>
          <p:spPr>
            <a:xfrm>
              <a:off x="4801699" y="2409596"/>
              <a:ext cx="35267" cy="30249"/>
            </a:xfrm>
            <a:custGeom>
              <a:rect b="b" l="l" r="r" t="t"/>
              <a:pathLst>
                <a:path extrusionOk="0" h="2134" w="2488">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0"/>
            <p:cNvSpPr/>
            <p:nvPr/>
          </p:nvSpPr>
          <p:spPr>
            <a:xfrm>
              <a:off x="4801699" y="2452818"/>
              <a:ext cx="35267" cy="30235"/>
            </a:xfrm>
            <a:custGeom>
              <a:rect b="b" l="l" r="r" t="t"/>
              <a:pathLst>
                <a:path extrusionOk="0" h="2133"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0"/>
            <p:cNvSpPr/>
            <p:nvPr/>
          </p:nvSpPr>
          <p:spPr>
            <a:xfrm>
              <a:off x="4801699" y="2496027"/>
              <a:ext cx="35267" cy="30249"/>
            </a:xfrm>
            <a:custGeom>
              <a:rect b="b" l="l" r="r" t="t"/>
              <a:pathLst>
                <a:path extrusionOk="0" h="2134" w="2488">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0"/>
            <p:cNvSpPr/>
            <p:nvPr/>
          </p:nvSpPr>
          <p:spPr>
            <a:xfrm>
              <a:off x="4801699" y="2539122"/>
              <a:ext cx="35267" cy="30306"/>
            </a:xfrm>
            <a:custGeom>
              <a:rect b="b" l="l" r="r" t="t"/>
              <a:pathLst>
                <a:path extrusionOk="0" h="2138" w="2488">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0"/>
            <p:cNvSpPr/>
            <p:nvPr/>
          </p:nvSpPr>
          <p:spPr>
            <a:xfrm>
              <a:off x="4801699" y="2582344"/>
              <a:ext cx="35267" cy="30306"/>
            </a:xfrm>
            <a:custGeom>
              <a:rect b="b" l="l" r="r" t="t"/>
              <a:pathLst>
                <a:path extrusionOk="0" h="2138" w="2488">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0"/>
            <p:cNvSpPr/>
            <p:nvPr/>
          </p:nvSpPr>
          <p:spPr>
            <a:xfrm>
              <a:off x="4801699" y="2625567"/>
              <a:ext cx="35267" cy="30235"/>
            </a:xfrm>
            <a:custGeom>
              <a:rect b="b" l="l" r="r" t="t"/>
              <a:pathLst>
                <a:path extrusionOk="0" h="2133"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0"/>
            <p:cNvSpPr/>
            <p:nvPr/>
          </p:nvSpPr>
          <p:spPr>
            <a:xfrm>
              <a:off x="4801699" y="2668775"/>
              <a:ext cx="35267" cy="30249"/>
            </a:xfrm>
            <a:custGeom>
              <a:rect b="b" l="l" r="r" t="t"/>
              <a:pathLst>
                <a:path extrusionOk="0" h="2134" w="2488">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0"/>
            <p:cNvSpPr/>
            <p:nvPr/>
          </p:nvSpPr>
          <p:spPr>
            <a:xfrm>
              <a:off x="4801699" y="2711998"/>
              <a:ext cx="35395" cy="30292"/>
            </a:xfrm>
            <a:custGeom>
              <a:rect b="b" l="l" r="r" t="t"/>
              <a:pathLst>
                <a:path extrusionOk="0" h="2137" w="2497">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0"/>
            <p:cNvSpPr/>
            <p:nvPr/>
          </p:nvSpPr>
          <p:spPr>
            <a:xfrm>
              <a:off x="4801699" y="2755206"/>
              <a:ext cx="35267" cy="30306"/>
            </a:xfrm>
            <a:custGeom>
              <a:rect b="b" l="l" r="r" t="t"/>
              <a:pathLst>
                <a:path extrusionOk="0" h="2138" w="2488">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0"/>
            <p:cNvSpPr/>
            <p:nvPr/>
          </p:nvSpPr>
          <p:spPr>
            <a:xfrm>
              <a:off x="4801699" y="2841637"/>
              <a:ext cx="35267" cy="30221"/>
            </a:xfrm>
            <a:custGeom>
              <a:rect b="b" l="l" r="r" t="t"/>
              <a:pathLst>
                <a:path extrusionOk="0" h="2132" w="2488">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0"/>
            <p:cNvSpPr/>
            <p:nvPr/>
          </p:nvSpPr>
          <p:spPr>
            <a:xfrm>
              <a:off x="4801699" y="2884746"/>
              <a:ext cx="35267" cy="30292"/>
            </a:xfrm>
            <a:custGeom>
              <a:rect b="b" l="l" r="r" t="t"/>
              <a:pathLst>
                <a:path extrusionOk="0" h="2137" w="2488">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0"/>
            <p:cNvSpPr/>
            <p:nvPr/>
          </p:nvSpPr>
          <p:spPr>
            <a:xfrm>
              <a:off x="4801699" y="2927955"/>
              <a:ext cx="35267" cy="30306"/>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0"/>
            <p:cNvSpPr/>
            <p:nvPr/>
          </p:nvSpPr>
          <p:spPr>
            <a:xfrm>
              <a:off x="4801699" y="3057608"/>
              <a:ext cx="35267" cy="30207"/>
            </a:xfrm>
            <a:custGeom>
              <a:rect b="b" l="l" r="r" t="t"/>
              <a:pathLst>
                <a:path extrusionOk="0" h="2131" w="2488">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0"/>
            <p:cNvSpPr/>
            <p:nvPr/>
          </p:nvSpPr>
          <p:spPr>
            <a:xfrm>
              <a:off x="4801699" y="3014386"/>
              <a:ext cx="35267" cy="30249"/>
            </a:xfrm>
            <a:custGeom>
              <a:rect b="b" l="l" r="r" t="t"/>
              <a:pathLst>
                <a:path extrusionOk="0" h="2134" w="2488">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0"/>
            <p:cNvSpPr/>
            <p:nvPr/>
          </p:nvSpPr>
          <p:spPr>
            <a:xfrm>
              <a:off x="4801699" y="2971177"/>
              <a:ext cx="35267" cy="30249"/>
            </a:xfrm>
            <a:custGeom>
              <a:rect b="b" l="l" r="r" t="t"/>
              <a:pathLst>
                <a:path extrusionOk="0" h="2134"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0"/>
            <p:cNvSpPr/>
            <p:nvPr/>
          </p:nvSpPr>
          <p:spPr>
            <a:xfrm>
              <a:off x="4844908" y="2236847"/>
              <a:ext cx="35282" cy="302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0"/>
            <p:cNvSpPr/>
            <p:nvPr/>
          </p:nvSpPr>
          <p:spPr>
            <a:xfrm>
              <a:off x="4844908" y="2280070"/>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0"/>
            <p:cNvSpPr/>
            <p:nvPr/>
          </p:nvSpPr>
          <p:spPr>
            <a:xfrm>
              <a:off x="4844908" y="2323278"/>
              <a:ext cx="35282" cy="30193"/>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0"/>
            <p:cNvSpPr/>
            <p:nvPr/>
          </p:nvSpPr>
          <p:spPr>
            <a:xfrm>
              <a:off x="4844908" y="2366373"/>
              <a:ext cx="35282" cy="30306"/>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0"/>
            <p:cNvSpPr/>
            <p:nvPr/>
          </p:nvSpPr>
          <p:spPr>
            <a:xfrm>
              <a:off x="4844908" y="2409596"/>
              <a:ext cx="35282" cy="302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0"/>
            <p:cNvSpPr/>
            <p:nvPr/>
          </p:nvSpPr>
          <p:spPr>
            <a:xfrm>
              <a:off x="4844908" y="2452818"/>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0"/>
            <p:cNvSpPr/>
            <p:nvPr/>
          </p:nvSpPr>
          <p:spPr>
            <a:xfrm>
              <a:off x="4844908" y="2496027"/>
              <a:ext cx="35282" cy="30249"/>
            </a:xfrm>
            <a:custGeom>
              <a:rect b="b" l="l" r="r" t="t"/>
              <a:pathLst>
                <a:path extrusionOk="0" h="2134" w="2489">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0"/>
            <p:cNvSpPr/>
            <p:nvPr/>
          </p:nvSpPr>
          <p:spPr>
            <a:xfrm>
              <a:off x="4844908" y="2539122"/>
              <a:ext cx="35282" cy="30306"/>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0"/>
            <p:cNvSpPr/>
            <p:nvPr/>
          </p:nvSpPr>
          <p:spPr>
            <a:xfrm>
              <a:off x="4844908" y="2582344"/>
              <a:ext cx="35282" cy="30306"/>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0"/>
            <p:cNvSpPr/>
            <p:nvPr/>
          </p:nvSpPr>
          <p:spPr>
            <a:xfrm>
              <a:off x="4844908" y="2625567"/>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0"/>
            <p:cNvSpPr/>
            <p:nvPr/>
          </p:nvSpPr>
          <p:spPr>
            <a:xfrm>
              <a:off x="4844908" y="2668775"/>
              <a:ext cx="35282" cy="30249"/>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0"/>
            <p:cNvSpPr/>
            <p:nvPr/>
          </p:nvSpPr>
          <p:spPr>
            <a:xfrm>
              <a:off x="4844908" y="2711998"/>
              <a:ext cx="35367" cy="30292"/>
            </a:xfrm>
            <a:custGeom>
              <a:rect b="b" l="l" r="r" t="t"/>
              <a:pathLst>
                <a:path extrusionOk="0" h="2137" w="2495">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0"/>
            <p:cNvSpPr/>
            <p:nvPr/>
          </p:nvSpPr>
          <p:spPr>
            <a:xfrm>
              <a:off x="4844908" y="2755206"/>
              <a:ext cx="35282" cy="30306"/>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0"/>
            <p:cNvSpPr/>
            <p:nvPr/>
          </p:nvSpPr>
          <p:spPr>
            <a:xfrm>
              <a:off x="4844908" y="2841637"/>
              <a:ext cx="35282" cy="30221"/>
            </a:xfrm>
            <a:custGeom>
              <a:rect b="b" l="l" r="r" t="t"/>
              <a:pathLst>
                <a:path extrusionOk="0" h="2132" w="2489">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0"/>
            <p:cNvSpPr/>
            <p:nvPr/>
          </p:nvSpPr>
          <p:spPr>
            <a:xfrm>
              <a:off x="4844908" y="2884746"/>
              <a:ext cx="35282" cy="30292"/>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0"/>
            <p:cNvSpPr/>
            <p:nvPr/>
          </p:nvSpPr>
          <p:spPr>
            <a:xfrm>
              <a:off x="4844908" y="2971177"/>
              <a:ext cx="35282" cy="3024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0"/>
            <p:cNvSpPr/>
            <p:nvPr/>
          </p:nvSpPr>
          <p:spPr>
            <a:xfrm>
              <a:off x="4844908" y="2927955"/>
              <a:ext cx="35282" cy="30306"/>
            </a:xfrm>
            <a:custGeom>
              <a:rect b="b" l="l" r="r" t="t"/>
              <a:pathLst>
                <a:path extrusionOk="0" h="2138" w="2489">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0"/>
            <p:cNvSpPr/>
            <p:nvPr/>
          </p:nvSpPr>
          <p:spPr>
            <a:xfrm>
              <a:off x="4888130" y="2236847"/>
              <a:ext cx="35282" cy="30249"/>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0"/>
            <p:cNvSpPr/>
            <p:nvPr/>
          </p:nvSpPr>
          <p:spPr>
            <a:xfrm>
              <a:off x="4888130" y="2280070"/>
              <a:ext cx="35282" cy="3023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0"/>
            <p:cNvSpPr/>
            <p:nvPr/>
          </p:nvSpPr>
          <p:spPr>
            <a:xfrm>
              <a:off x="4888130" y="2323278"/>
              <a:ext cx="35239" cy="30193"/>
            </a:xfrm>
            <a:custGeom>
              <a:rect b="b" l="l" r="r" t="t"/>
              <a:pathLst>
                <a:path extrusionOk="0" h="2130" w="2486">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0"/>
            <p:cNvSpPr/>
            <p:nvPr/>
          </p:nvSpPr>
          <p:spPr>
            <a:xfrm>
              <a:off x="4888130" y="2366373"/>
              <a:ext cx="35282" cy="30306"/>
            </a:xfrm>
            <a:custGeom>
              <a:rect b="b" l="l" r="r" t="t"/>
              <a:pathLst>
                <a:path extrusionOk="0" h="2138" w="2489">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0"/>
            <p:cNvSpPr/>
            <p:nvPr/>
          </p:nvSpPr>
          <p:spPr>
            <a:xfrm>
              <a:off x="4888130" y="2409596"/>
              <a:ext cx="35282" cy="30249"/>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0"/>
            <p:cNvSpPr/>
            <p:nvPr/>
          </p:nvSpPr>
          <p:spPr>
            <a:xfrm>
              <a:off x="4888130" y="2452818"/>
              <a:ext cx="35282" cy="3023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0"/>
            <p:cNvSpPr/>
            <p:nvPr/>
          </p:nvSpPr>
          <p:spPr>
            <a:xfrm>
              <a:off x="4888130" y="2496027"/>
              <a:ext cx="35282" cy="30207"/>
            </a:xfrm>
            <a:custGeom>
              <a:rect b="b" l="l" r="r" t="t"/>
              <a:pathLst>
                <a:path extrusionOk="0" h="2131" w="2489">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0"/>
            <p:cNvSpPr/>
            <p:nvPr/>
          </p:nvSpPr>
          <p:spPr>
            <a:xfrm>
              <a:off x="4888130" y="2539122"/>
              <a:ext cx="35282" cy="30306"/>
            </a:xfrm>
            <a:custGeom>
              <a:rect b="b" l="l" r="r" t="t"/>
              <a:pathLst>
                <a:path extrusionOk="0" h="2138" w="2489">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0"/>
            <p:cNvSpPr/>
            <p:nvPr/>
          </p:nvSpPr>
          <p:spPr>
            <a:xfrm>
              <a:off x="4888130" y="2582344"/>
              <a:ext cx="35282" cy="30306"/>
            </a:xfrm>
            <a:custGeom>
              <a:rect b="b" l="l" r="r" t="t"/>
              <a:pathLst>
                <a:path extrusionOk="0" h="2138" w="2489">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0"/>
            <p:cNvSpPr/>
            <p:nvPr/>
          </p:nvSpPr>
          <p:spPr>
            <a:xfrm>
              <a:off x="4888130" y="2625567"/>
              <a:ext cx="35282" cy="30235"/>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0"/>
            <p:cNvSpPr/>
            <p:nvPr/>
          </p:nvSpPr>
          <p:spPr>
            <a:xfrm>
              <a:off x="4888130" y="2668775"/>
              <a:ext cx="35282" cy="30249"/>
            </a:xfrm>
            <a:custGeom>
              <a:rect b="b" l="l" r="r" t="t"/>
              <a:pathLst>
                <a:path extrusionOk="0" h="2134" w="2489">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0"/>
            <p:cNvSpPr/>
            <p:nvPr/>
          </p:nvSpPr>
          <p:spPr>
            <a:xfrm>
              <a:off x="4888130" y="2711998"/>
              <a:ext cx="35352" cy="30292"/>
            </a:xfrm>
            <a:custGeom>
              <a:rect b="b" l="l" r="r" t="t"/>
              <a:pathLst>
                <a:path extrusionOk="0" h="2137" w="2494">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0"/>
            <p:cNvSpPr/>
            <p:nvPr/>
          </p:nvSpPr>
          <p:spPr>
            <a:xfrm>
              <a:off x="4888130" y="2755206"/>
              <a:ext cx="35282" cy="30306"/>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0"/>
            <p:cNvSpPr/>
            <p:nvPr/>
          </p:nvSpPr>
          <p:spPr>
            <a:xfrm>
              <a:off x="4888017" y="2841637"/>
              <a:ext cx="35395" cy="30221"/>
            </a:xfrm>
            <a:custGeom>
              <a:rect b="b" l="l" r="r" t="t"/>
              <a:pathLst>
                <a:path extrusionOk="0" h="2132" w="2497">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0"/>
            <p:cNvSpPr/>
            <p:nvPr/>
          </p:nvSpPr>
          <p:spPr>
            <a:xfrm>
              <a:off x="4888130" y="2884746"/>
              <a:ext cx="35282" cy="30292"/>
            </a:xfrm>
            <a:custGeom>
              <a:rect b="b" l="l" r="r" t="t"/>
              <a:pathLst>
                <a:path extrusionOk="0" h="2137" w="2489">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0"/>
            <p:cNvSpPr/>
            <p:nvPr/>
          </p:nvSpPr>
          <p:spPr>
            <a:xfrm>
              <a:off x="4888017" y="2927955"/>
              <a:ext cx="35395" cy="30306"/>
            </a:xfrm>
            <a:custGeom>
              <a:rect b="b" l="l" r="r" t="t"/>
              <a:pathLst>
                <a:path extrusionOk="0" h="2138" w="2497">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0"/>
            <p:cNvSpPr/>
            <p:nvPr/>
          </p:nvSpPr>
          <p:spPr>
            <a:xfrm>
              <a:off x="4931353" y="2236847"/>
              <a:ext cx="35267" cy="30249"/>
            </a:xfrm>
            <a:custGeom>
              <a:rect b="b" l="l" r="r" t="t"/>
              <a:pathLst>
                <a:path extrusionOk="0" h="2134" w="2488">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0"/>
            <p:cNvSpPr/>
            <p:nvPr/>
          </p:nvSpPr>
          <p:spPr>
            <a:xfrm>
              <a:off x="4931353" y="2280070"/>
              <a:ext cx="35239" cy="30207"/>
            </a:xfrm>
            <a:custGeom>
              <a:rect b="b" l="l" r="r" t="t"/>
              <a:pathLst>
                <a:path extrusionOk="0" h="2131" w="2486">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0"/>
            <p:cNvSpPr/>
            <p:nvPr/>
          </p:nvSpPr>
          <p:spPr>
            <a:xfrm>
              <a:off x="4931353" y="2323278"/>
              <a:ext cx="35239" cy="30207"/>
            </a:xfrm>
            <a:custGeom>
              <a:rect b="b" l="l" r="r" t="t"/>
              <a:pathLst>
                <a:path extrusionOk="0" h="2131" w="2486">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0"/>
            <p:cNvSpPr/>
            <p:nvPr/>
          </p:nvSpPr>
          <p:spPr>
            <a:xfrm>
              <a:off x="4931353" y="2366373"/>
              <a:ext cx="35267" cy="30306"/>
            </a:xfrm>
            <a:custGeom>
              <a:rect b="b" l="l" r="r" t="t"/>
              <a:pathLst>
                <a:path extrusionOk="0" h="2138" w="2488">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0"/>
            <p:cNvSpPr/>
            <p:nvPr/>
          </p:nvSpPr>
          <p:spPr>
            <a:xfrm>
              <a:off x="4931353" y="2409596"/>
              <a:ext cx="35267" cy="30249"/>
            </a:xfrm>
            <a:custGeom>
              <a:rect b="b" l="l" r="r" t="t"/>
              <a:pathLst>
                <a:path extrusionOk="0" h="2134" w="2488">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0"/>
            <p:cNvSpPr/>
            <p:nvPr/>
          </p:nvSpPr>
          <p:spPr>
            <a:xfrm>
              <a:off x="4931353" y="2452804"/>
              <a:ext cx="35239" cy="30221"/>
            </a:xfrm>
            <a:custGeom>
              <a:rect b="b" l="l" r="r" t="t"/>
              <a:pathLst>
                <a:path extrusionOk="0" h="2132" w="2486">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0"/>
            <p:cNvSpPr/>
            <p:nvPr/>
          </p:nvSpPr>
          <p:spPr>
            <a:xfrm>
              <a:off x="4931353" y="2496027"/>
              <a:ext cx="35239" cy="30207"/>
            </a:xfrm>
            <a:custGeom>
              <a:rect b="b" l="l" r="r" t="t"/>
              <a:pathLst>
                <a:path extrusionOk="0" h="2131" w="2486">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0"/>
            <p:cNvSpPr/>
            <p:nvPr/>
          </p:nvSpPr>
          <p:spPr>
            <a:xfrm>
              <a:off x="4931353" y="2539122"/>
              <a:ext cx="35267" cy="30335"/>
            </a:xfrm>
            <a:custGeom>
              <a:rect b="b" l="l" r="r" t="t"/>
              <a:pathLst>
                <a:path extrusionOk="0" h="2140" w="2488">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0"/>
            <p:cNvSpPr/>
            <p:nvPr/>
          </p:nvSpPr>
          <p:spPr>
            <a:xfrm>
              <a:off x="4931353" y="2582344"/>
              <a:ext cx="35267" cy="30306"/>
            </a:xfrm>
            <a:custGeom>
              <a:rect b="b" l="l" r="r" t="t"/>
              <a:pathLst>
                <a:path extrusionOk="0" h="2138" w="2488">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0"/>
            <p:cNvSpPr/>
            <p:nvPr/>
          </p:nvSpPr>
          <p:spPr>
            <a:xfrm>
              <a:off x="4974448" y="2236847"/>
              <a:ext cx="35282" cy="3024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0"/>
            <p:cNvSpPr/>
            <p:nvPr/>
          </p:nvSpPr>
          <p:spPr>
            <a:xfrm>
              <a:off x="4974448" y="2280070"/>
              <a:ext cx="35282" cy="3023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0"/>
            <p:cNvSpPr/>
            <p:nvPr/>
          </p:nvSpPr>
          <p:spPr>
            <a:xfrm>
              <a:off x="4974448" y="2323278"/>
              <a:ext cx="35282" cy="30193"/>
            </a:xfrm>
            <a:custGeom>
              <a:rect b="b" l="l" r="r" t="t"/>
              <a:pathLst>
                <a:path extrusionOk="0" h="2130" w="2489">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0"/>
            <p:cNvSpPr/>
            <p:nvPr/>
          </p:nvSpPr>
          <p:spPr>
            <a:xfrm>
              <a:off x="4974448" y="2366373"/>
              <a:ext cx="35282" cy="30306"/>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0"/>
            <p:cNvSpPr/>
            <p:nvPr/>
          </p:nvSpPr>
          <p:spPr>
            <a:xfrm>
              <a:off x="4974448" y="2409596"/>
              <a:ext cx="35282" cy="3024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0"/>
            <p:cNvSpPr/>
            <p:nvPr/>
          </p:nvSpPr>
          <p:spPr>
            <a:xfrm>
              <a:off x="4974448" y="2452818"/>
              <a:ext cx="35282" cy="3023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0"/>
            <p:cNvSpPr/>
            <p:nvPr/>
          </p:nvSpPr>
          <p:spPr>
            <a:xfrm>
              <a:off x="4974448" y="2496027"/>
              <a:ext cx="35282" cy="30249"/>
            </a:xfrm>
            <a:custGeom>
              <a:rect b="b" l="l" r="r" t="t"/>
              <a:pathLst>
                <a:path extrusionOk="0" h="2134" w="2489">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0"/>
            <p:cNvSpPr/>
            <p:nvPr/>
          </p:nvSpPr>
          <p:spPr>
            <a:xfrm>
              <a:off x="4974448" y="2539122"/>
              <a:ext cx="35282" cy="30306"/>
            </a:xfrm>
            <a:custGeom>
              <a:rect b="b" l="l" r="r" t="t"/>
              <a:pathLst>
                <a:path extrusionOk="0" h="2138" w="2489">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0"/>
            <p:cNvSpPr/>
            <p:nvPr/>
          </p:nvSpPr>
          <p:spPr>
            <a:xfrm>
              <a:off x="4974448" y="2582344"/>
              <a:ext cx="35282" cy="30306"/>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0"/>
            <p:cNvSpPr/>
            <p:nvPr/>
          </p:nvSpPr>
          <p:spPr>
            <a:xfrm>
              <a:off x="4974448" y="2625567"/>
              <a:ext cx="35282" cy="3023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0"/>
            <p:cNvSpPr/>
            <p:nvPr/>
          </p:nvSpPr>
          <p:spPr>
            <a:xfrm>
              <a:off x="4931353" y="2625567"/>
              <a:ext cx="35267" cy="30235"/>
            </a:xfrm>
            <a:custGeom>
              <a:rect b="b" l="l" r="r" t="t"/>
              <a:pathLst>
                <a:path extrusionOk="0" h="2133" w="2488">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0"/>
            <p:cNvSpPr/>
            <p:nvPr/>
          </p:nvSpPr>
          <p:spPr>
            <a:xfrm>
              <a:off x="4931353" y="2668775"/>
              <a:ext cx="35239" cy="30207"/>
            </a:xfrm>
            <a:custGeom>
              <a:rect b="b" l="l" r="r" t="t"/>
              <a:pathLst>
                <a:path extrusionOk="0" h="2131" w="2486">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0"/>
            <p:cNvSpPr/>
            <p:nvPr/>
          </p:nvSpPr>
          <p:spPr>
            <a:xfrm>
              <a:off x="4931353" y="2711998"/>
              <a:ext cx="35352" cy="30292"/>
            </a:xfrm>
            <a:custGeom>
              <a:rect b="b" l="l" r="r" t="t"/>
              <a:pathLst>
                <a:path extrusionOk="0" h="2137" w="2494">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0"/>
            <p:cNvSpPr/>
            <p:nvPr/>
          </p:nvSpPr>
          <p:spPr>
            <a:xfrm>
              <a:off x="4931353" y="2755206"/>
              <a:ext cx="35267" cy="30306"/>
            </a:xfrm>
            <a:custGeom>
              <a:rect b="b" l="l" r="r" t="t"/>
              <a:pathLst>
                <a:path extrusionOk="0" h="2138" w="2488">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0"/>
            <p:cNvSpPr/>
            <p:nvPr/>
          </p:nvSpPr>
          <p:spPr>
            <a:xfrm>
              <a:off x="4931225" y="2927955"/>
              <a:ext cx="35395" cy="30306"/>
            </a:xfrm>
            <a:custGeom>
              <a:rect b="b" l="l" r="r" t="t"/>
              <a:pathLst>
                <a:path extrusionOk="0" h="2138" w="2497">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0"/>
            <p:cNvSpPr/>
            <p:nvPr/>
          </p:nvSpPr>
          <p:spPr>
            <a:xfrm>
              <a:off x="4931353" y="2884746"/>
              <a:ext cx="35267" cy="30292"/>
            </a:xfrm>
            <a:custGeom>
              <a:rect b="b" l="l" r="r" t="t"/>
              <a:pathLst>
                <a:path extrusionOk="0" h="2137" w="2488">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0"/>
            <p:cNvSpPr/>
            <p:nvPr/>
          </p:nvSpPr>
          <p:spPr>
            <a:xfrm>
              <a:off x="4931225" y="2841637"/>
              <a:ext cx="35395" cy="30221"/>
            </a:xfrm>
            <a:custGeom>
              <a:rect b="b" l="l" r="r" t="t"/>
              <a:pathLst>
                <a:path extrusionOk="0" h="2132" w="2497">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0"/>
            <p:cNvSpPr/>
            <p:nvPr/>
          </p:nvSpPr>
          <p:spPr>
            <a:xfrm>
              <a:off x="4931353" y="2798429"/>
              <a:ext cx="35239" cy="30207"/>
            </a:xfrm>
            <a:custGeom>
              <a:rect b="b" l="l" r="r" t="t"/>
              <a:pathLst>
                <a:path extrusionOk="0" h="2131" w="2486">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0"/>
            <p:cNvSpPr/>
            <p:nvPr/>
          </p:nvSpPr>
          <p:spPr>
            <a:xfrm>
              <a:off x="4888130" y="2798429"/>
              <a:ext cx="35282" cy="30249"/>
            </a:xfrm>
            <a:custGeom>
              <a:rect b="b" l="l" r="r" t="t"/>
              <a:pathLst>
                <a:path extrusionOk="0" h="2134"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0"/>
            <p:cNvSpPr/>
            <p:nvPr/>
          </p:nvSpPr>
          <p:spPr>
            <a:xfrm>
              <a:off x="4844908" y="2798429"/>
              <a:ext cx="35282" cy="3024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0"/>
            <p:cNvSpPr/>
            <p:nvPr/>
          </p:nvSpPr>
          <p:spPr>
            <a:xfrm>
              <a:off x="4801699" y="2798429"/>
              <a:ext cx="35267" cy="30249"/>
            </a:xfrm>
            <a:custGeom>
              <a:rect b="b" l="l" r="r" t="t"/>
              <a:pathLst>
                <a:path extrusionOk="0" h="2134"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0"/>
            <p:cNvSpPr/>
            <p:nvPr/>
          </p:nvSpPr>
          <p:spPr>
            <a:xfrm>
              <a:off x="4758477" y="2798429"/>
              <a:ext cx="35282" cy="30249"/>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0"/>
            <p:cNvSpPr/>
            <p:nvPr/>
          </p:nvSpPr>
          <p:spPr>
            <a:xfrm>
              <a:off x="4715268" y="2798429"/>
              <a:ext cx="35395" cy="30249"/>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0"/>
            <p:cNvSpPr/>
            <p:nvPr/>
          </p:nvSpPr>
          <p:spPr>
            <a:xfrm>
              <a:off x="4672046" y="2798429"/>
              <a:ext cx="35395" cy="30249"/>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0"/>
            <p:cNvSpPr/>
            <p:nvPr/>
          </p:nvSpPr>
          <p:spPr>
            <a:xfrm>
              <a:off x="5060766" y="3359883"/>
              <a:ext cx="35395" cy="30249"/>
            </a:xfrm>
            <a:custGeom>
              <a:rect b="b" l="l" r="r" t="t"/>
              <a:pathLst>
                <a:path extrusionOk="0" h="2134" w="2497">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0"/>
            <p:cNvSpPr/>
            <p:nvPr/>
          </p:nvSpPr>
          <p:spPr>
            <a:xfrm>
              <a:off x="5060766" y="3316675"/>
              <a:ext cx="35395" cy="30292"/>
            </a:xfrm>
            <a:custGeom>
              <a:rect b="b" l="l" r="r" t="t"/>
              <a:pathLst>
                <a:path extrusionOk="0" h="2137" w="2497">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0"/>
            <p:cNvSpPr/>
            <p:nvPr/>
          </p:nvSpPr>
          <p:spPr>
            <a:xfrm>
              <a:off x="5103974" y="3230357"/>
              <a:ext cx="35395" cy="30207"/>
            </a:xfrm>
            <a:custGeom>
              <a:rect b="b" l="l" r="r" t="t"/>
              <a:pathLst>
                <a:path extrusionOk="0" h="2131" w="2497">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0"/>
            <p:cNvSpPr/>
            <p:nvPr/>
          </p:nvSpPr>
          <p:spPr>
            <a:xfrm>
              <a:off x="5103974" y="3187134"/>
              <a:ext cx="35395" cy="30249"/>
            </a:xfrm>
            <a:custGeom>
              <a:rect b="b" l="l" r="r" t="t"/>
              <a:pathLst>
                <a:path extrusionOk="0" h="2134" w="2497">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0"/>
            <p:cNvSpPr/>
            <p:nvPr/>
          </p:nvSpPr>
          <p:spPr>
            <a:xfrm>
              <a:off x="5017656" y="3187134"/>
              <a:ext cx="35282" cy="30249"/>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0"/>
            <p:cNvSpPr/>
            <p:nvPr/>
          </p:nvSpPr>
          <p:spPr>
            <a:xfrm>
              <a:off x="5017656" y="3100703"/>
              <a:ext cx="35282" cy="30306"/>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0"/>
            <p:cNvSpPr/>
            <p:nvPr/>
          </p:nvSpPr>
          <p:spPr>
            <a:xfrm>
              <a:off x="4974448" y="3359883"/>
              <a:ext cx="35282" cy="30249"/>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0"/>
            <p:cNvSpPr/>
            <p:nvPr/>
          </p:nvSpPr>
          <p:spPr>
            <a:xfrm>
              <a:off x="4974448" y="3316675"/>
              <a:ext cx="35282" cy="30292"/>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0"/>
            <p:cNvSpPr/>
            <p:nvPr/>
          </p:nvSpPr>
          <p:spPr>
            <a:xfrm>
              <a:off x="4974448" y="3273452"/>
              <a:ext cx="35282" cy="30306"/>
            </a:xfrm>
            <a:custGeom>
              <a:rect b="b" l="l" r="r" t="t"/>
              <a:pathLst>
                <a:path extrusionOk="0" h="2138" w="2489">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0"/>
            <p:cNvSpPr/>
            <p:nvPr/>
          </p:nvSpPr>
          <p:spPr>
            <a:xfrm>
              <a:off x="4931268" y="3359883"/>
              <a:ext cx="35352" cy="30306"/>
            </a:xfrm>
            <a:custGeom>
              <a:rect b="b" l="l" r="r" t="t"/>
              <a:pathLst>
                <a:path extrusionOk="0" h="2138" w="2494">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0"/>
            <p:cNvSpPr/>
            <p:nvPr/>
          </p:nvSpPr>
          <p:spPr>
            <a:xfrm>
              <a:off x="4931268" y="3316675"/>
              <a:ext cx="35352" cy="30292"/>
            </a:xfrm>
            <a:custGeom>
              <a:rect b="b" l="l" r="r" t="t"/>
              <a:pathLst>
                <a:path extrusionOk="0" h="2137" w="2494">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0"/>
            <p:cNvSpPr/>
            <p:nvPr/>
          </p:nvSpPr>
          <p:spPr>
            <a:xfrm>
              <a:off x="5060766" y="3446314"/>
              <a:ext cx="35395" cy="30193"/>
            </a:xfrm>
            <a:custGeom>
              <a:rect b="b" l="l" r="r" t="t"/>
              <a:pathLst>
                <a:path extrusionOk="0" h="2130" w="2497">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0"/>
            <p:cNvSpPr/>
            <p:nvPr/>
          </p:nvSpPr>
          <p:spPr>
            <a:xfrm>
              <a:off x="5017656" y="3446314"/>
              <a:ext cx="35282" cy="30193"/>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0"/>
            <p:cNvSpPr/>
            <p:nvPr/>
          </p:nvSpPr>
          <p:spPr>
            <a:xfrm>
              <a:off x="4974448" y="3446314"/>
              <a:ext cx="35282" cy="30193"/>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0"/>
            <p:cNvSpPr/>
            <p:nvPr/>
          </p:nvSpPr>
          <p:spPr>
            <a:xfrm>
              <a:off x="4931225" y="3446314"/>
              <a:ext cx="35367" cy="30221"/>
            </a:xfrm>
            <a:custGeom>
              <a:rect b="b" l="l" r="r" t="t"/>
              <a:pathLst>
                <a:path extrusionOk="0" h="2132" w="2495">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0"/>
            <p:cNvSpPr/>
            <p:nvPr/>
          </p:nvSpPr>
          <p:spPr>
            <a:xfrm>
              <a:off x="4888130" y="3446314"/>
              <a:ext cx="35239" cy="30221"/>
            </a:xfrm>
            <a:custGeom>
              <a:rect b="b" l="l" r="r" t="t"/>
              <a:pathLst>
                <a:path extrusionOk="0" h="2132" w="2486">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0"/>
            <p:cNvSpPr/>
            <p:nvPr/>
          </p:nvSpPr>
          <p:spPr>
            <a:xfrm>
              <a:off x="4888130" y="3403106"/>
              <a:ext cx="35282" cy="30249"/>
            </a:xfrm>
            <a:custGeom>
              <a:rect b="b" l="l" r="r" t="t"/>
              <a:pathLst>
                <a:path extrusionOk="0" h="2134" w="2489">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0"/>
            <p:cNvSpPr/>
            <p:nvPr/>
          </p:nvSpPr>
          <p:spPr>
            <a:xfrm>
              <a:off x="4844908" y="3403106"/>
              <a:ext cx="35282" cy="30249"/>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0"/>
            <p:cNvSpPr/>
            <p:nvPr/>
          </p:nvSpPr>
          <p:spPr>
            <a:xfrm>
              <a:off x="4844837" y="3359883"/>
              <a:ext cx="35352" cy="30249"/>
            </a:xfrm>
            <a:custGeom>
              <a:rect b="b" l="l" r="r" t="t"/>
              <a:pathLst>
                <a:path extrusionOk="0" h="2134" w="2494">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0"/>
            <p:cNvSpPr/>
            <p:nvPr/>
          </p:nvSpPr>
          <p:spPr>
            <a:xfrm>
              <a:off x="4801614" y="3359883"/>
              <a:ext cx="35352" cy="30249"/>
            </a:xfrm>
            <a:custGeom>
              <a:rect b="b" l="l" r="r" t="t"/>
              <a:pathLst>
                <a:path extrusionOk="0" h="2134" w="2494">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0"/>
            <p:cNvSpPr/>
            <p:nvPr/>
          </p:nvSpPr>
          <p:spPr>
            <a:xfrm>
              <a:off x="4801614" y="3316675"/>
              <a:ext cx="35352" cy="30292"/>
            </a:xfrm>
            <a:custGeom>
              <a:rect b="b" l="l" r="r" t="t"/>
              <a:pathLst>
                <a:path extrusionOk="0" h="2137" w="2494">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0"/>
            <p:cNvSpPr/>
            <p:nvPr/>
          </p:nvSpPr>
          <p:spPr>
            <a:xfrm>
              <a:off x="4758406" y="3316675"/>
              <a:ext cx="35352" cy="30292"/>
            </a:xfrm>
            <a:custGeom>
              <a:rect b="b" l="l" r="r" t="t"/>
              <a:pathLst>
                <a:path extrusionOk="0" h="2137" w="2494">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0"/>
            <p:cNvSpPr/>
            <p:nvPr/>
          </p:nvSpPr>
          <p:spPr>
            <a:xfrm>
              <a:off x="4758406" y="3273452"/>
              <a:ext cx="35352" cy="30334"/>
            </a:xfrm>
            <a:custGeom>
              <a:rect b="b" l="l" r="r" t="t"/>
              <a:pathLst>
                <a:path extrusionOk="0" h="2140" w="2494">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0"/>
            <p:cNvSpPr/>
            <p:nvPr/>
          </p:nvSpPr>
          <p:spPr>
            <a:xfrm>
              <a:off x="4844837" y="3273452"/>
              <a:ext cx="35352" cy="30306"/>
            </a:xfrm>
            <a:custGeom>
              <a:rect b="b" l="l" r="r" t="t"/>
              <a:pathLst>
                <a:path extrusionOk="0" h="2138" w="2494">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0"/>
            <p:cNvSpPr/>
            <p:nvPr/>
          </p:nvSpPr>
          <p:spPr>
            <a:xfrm>
              <a:off x="4801699" y="3230357"/>
              <a:ext cx="35267" cy="30249"/>
            </a:xfrm>
            <a:custGeom>
              <a:rect b="b" l="l" r="r" t="t"/>
              <a:pathLst>
                <a:path extrusionOk="0" h="2134" w="2488">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0"/>
            <p:cNvSpPr/>
            <p:nvPr/>
          </p:nvSpPr>
          <p:spPr>
            <a:xfrm>
              <a:off x="4758477" y="3187134"/>
              <a:ext cx="35282" cy="30249"/>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0"/>
            <p:cNvSpPr/>
            <p:nvPr/>
          </p:nvSpPr>
          <p:spPr>
            <a:xfrm>
              <a:off x="5795096" y="2280070"/>
              <a:ext cx="35381" cy="30235"/>
            </a:xfrm>
            <a:custGeom>
              <a:rect b="b" l="l" r="r" t="t"/>
              <a:pathLst>
                <a:path extrusionOk="0" h="2133" w="2496">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0"/>
            <p:cNvSpPr/>
            <p:nvPr/>
          </p:nvSpPr>
          <p:spPr>
            <a:xfrm>
              <a:off x="5751987" y="2280070"/>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0"/>
            <p:cNvSpPr/>
            <p:nvPr/>
          </p:nvSpPr>
          <p:spPr>
            <a:xfrm>
              <a:off x="5751987" y="2236847"/>
              <a:ext cx="35282" cy="302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0"/>
            <p:cNvSpPr/>
            <p:nvPr/>
          </p:nvSpPr>
          <p:spPr>
            <a:xfrm>
              <a:off x="5708778" y="2280070"/>
              <a:ext cx="35267" cy="30235"/>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0"/>
            <p:cNvSpPr/>
            <p:nvPr/>
          </p:nvSpPr>
          <p:spPr>
            <a:xfrm>
              <a:off x="5708778" y="2236847"/>
              <a:ext cx="35267" cy="3024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0"/>
            <p:cNvSpPr/>
            <p:nvPr/>
          </p:nvSpPr>
          <p:spPr>
            <a:xfrm>
              <a:off x="5665556" y="2323278"/>
              <a:ext cx="35395" cy="30193"/>
            </a:xfrm>
            <a:custGeom>
              <a:rect b="b" l="l" r="r" t="t"/>
              <a:pathLst>
                <a:path extrusionOk="0" h="2130" w="2497">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0"/>
            <p:cNvSpPr/>
            <p:nvPr/>
          </p:nvSpPr>
          <p:spPr>
            <a:xfrm>
              <a:off x="5665556" y="2236847"/>
              <a:ext cx="35395" cy="30249"/>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0"/>
            <p:cNvSpPr/>
            <p:nvPr/>
          </p:nvSpPr>
          <p:spPr>
            <a:xfrm>
              <a:off x="5622347" y="2323278"/>
              <a:ext cx="35381" cy="30193"/>
            </a:xfrm>
            <a:custGeom>
              <a:rect b="b" l="l" r="r" t="t"/>
              <a:pathLst>
                <a:path extrusionOk="0" h="2130" w="2496">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0"/>
            <p:cNvSpPr/>
            <p:nvPr/>
          </p:nvSpPr>
          <p:spPr>
            <a:xfrm>
              <a:off x="5622347" y="2236847"/>
              <a:ext cx="35381" cy="30249"/>
            </a:xfrm>
            <a:custGeom>
              <a:rect b="b" l="l" r="r" t="t"/>
              <a:pathLst>
                <a:path extrusionOk="0" h="2134" w="2496">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0"/>
            <p:cNvSpPr/>
            <p:nvPr/>
          </p:nvSpPr>
          <p:spPr>
            <a:xfrm>
              <a:off x="5579238" y="2366373"/>
              <a:ext cx="35282" cy="30306"/>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0"/>
            <p:cNvSpPr/>
            <p:nvPr/>
          </p:nvSpPr>
          <p:spPr>
            <a:xfrm>
              <a:off x="5579238" y="2323278"/>
              <a:ext cx="35282" cy="30193"/>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0"/>
            <p:cNvSpPr/>
            <p:nvPr/>
          </p:nvSpPr>
          <p:spPr>
            <a:xfrm>
              <a:off x="5579238" y="2236847"/>
              <a:ext cx="35282" cy="302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0"/>
            <p:cNvSpPr/>
            <p:nvPr/>
          </p:nvSpPr>
          <p:spPr>
            <a:xfrm>
              <a:off x="5579238" y="2193625"/>
              <a:ext cx="35282" cy="30306"/>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0"/>
            <p:cNvSpPr/>
            <p:nvPr/>
          </p:nvSpPr>
          <p:spPr>
            <a:xfrm>
              <a:off x="5536030" y="2409596"/>
              <a:ext cx="35267" cy="3024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0"/>
            <p:cNvSpPr/>
            <p:nvPr/>
          </p:nvSpPr>
          <p:spPr>
            <a:xfrm>
              <a:off x="5536030" y="2366373"/>
              <a:ext cx="35267" cy="30306"/>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0"/>
            <p:cNvSpPr/>
            <p:nvPr/>
          </p:nvSpPr>
          <p:spPr>
            <a:xfrm>
              <a:off x="5536030" y="2323278"/>
              <a:ext cx="35267" cy="30193"/>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0"/>
            <p:cNvSpPr/>
            <p:nvPr/>
          </p:nvSpPr>
          <p:spPr>
            <a:xfrm>
              <a:off x="5536030" y="2193625"/>
              <a:ext cx="35267" cy="30306"/>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0"/>
            <p:cNvSpPr/>
            <p:nvPr/>
          </p:nvSpPr>
          <p:spPr>
            <a:xfrm>
              <a:off x="5492694" y="2452818"/>
              <a:ext cx="35395" cy="30235"/>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0"/>
            <p:cNvSpPr/>
            <p:nvPr/>
          </p:nvSpPr>
          <p:spPr>
            <a:xfrm>
              <a:off x="5492694" y="2409596"/>
              <a:ext cx="35395" cy="30249"/>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0"/>
            <p:cNvSpPr/>
            <p:nvPr/>
          </p:nvSpPr>
          <p:spPr>
            <a:xfrm>
              <a:off x="5492694" y="2323278"/>
              <a:ext cx="35395" cy="30193"/>
            </a:xfrm>
            <a:custGeom>
              <a:rect b="b" l="l" r="r" t="t"/>
              <a:pathLst>
                <a:path extrusionOk="0" h="2130" w="2497">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0"/>
            <p:cNvSpPr/>
            <p:nvPr/>
          </p:nvSpPr>
          <p:spPr>
            <a:xfrm>
              <a:off x="5492694" y="2193625"/>
              <a:ext cx="35395" cy="30306"/>
            </a:xfrm>
            <a:custGeom>
              <a:rect b="b" l="l" r="r" t="t"/>
              <a:pathLst>
                <a:path extrusionOk="0" h="2138" w="2497">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0"/>
            <p:cNvSpPr/>
            <p:nvPr/>
          </p:nvSpPr>
          <p:spPr>
            <a:xfrm>
              <a:off x="5449599" y="2496027"/>
              <a:ext cx="35267" cy="30207"/>
            </a:xfrm>
            <a:custGeom>
              <a:rect b="b" l="l" r="r" t="t"/>
              <a:pathLst>
                <a:path extrusionOk="0" h="2131" w="2488">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0"/>
            <p:cNvSpPr/>
            <p:nvPr/>
          </p:nvSpPr>
          <p:spPr>
            <a:xfrm>
              <a:off x="5449599" y="2452818"/>
              <a:ext cx="35267" cy="30235"/>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0"/>
            <p:cNvSpPr/>
            <p:nvPr/>
          </p:nvSpPr>
          <p:spPr>
            <a:xfrm>
              <a:off x="5449599" y="2366373"/>
              <a:ext cx="35267" cy="30306"/>
            </a:xfrm>
            <a:custGeom>
              <a:rect b="b" l="l" r="r" t="t"/>
              <a:pathLst>
                <a:path extrusionOk="0" h="2138" w="2488">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0"/>
            <p:cNvSpPr/>
            <p:nvPr/>
          </p:nvSpPr>
          <p:spPr>
            <a:xfrm>
              <a:off x="5449599" y="2323278"/>
              <a:ext cx="35267" cy="30193"/>
            </a:xfrm>
            <a:custGeom>
              <a:rect b="b" l="l" r="r" t="t"/>
              <a:pathLst>
                <a:path extrusionOk="0" h="2130" w="2488">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0"/>
            <p:cNvSpPr/>
            <p:nvPr/>
          </p:nvSpPr>
          <p:spPr>
            <a:xfrm>
              <a:off x="5449599" y="2193625"/>
              <a:ext cx="35267" cy="30306"/>
            </a:xfrm>
            <a:custGeom>
              <a:rect b="b" l="l" r="r" t="t"/>
              <a:pathLst>
                <a:path extrusionOk="0" h="2138" w="2488">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0"/>
            <p:cNvSpPr/>
            <p:nvPr/>
          </p:nvSpPr>
          <p:spPr>
            <a:xfrm>
              <a:off x="5406376" y="2366373"/>
              <a:ext cx="35282" cy="30306"/>
            </a:xfrm>
            <a:custGeom>
              <a:rect b="b" l="l" r="r" t="t"/>
              <a:pathLst>
                <a:path extrusionOk="0" h="2138" w="2489">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0"/>
            <p:cNvSpPr/>
            <p:nvPr/>
          </p:nvSpPr>
          <p:spPr>
            <a:xfrm>
              <a:off x="5406376" y="2193625"/>
              <a:ext cx="35282" cy="30306"/>
            </a:xfrm>
            <a:custGeom>
              <a:rect b="b" l="l" r="r" t="t"/>
              <a:pathLst>
                <a:path extrusionOk="0" h="2138" w="2489">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0"/>
            <p:cNvSpPr/>
            <p:nvPr/>
          </p:nvSpPr>
          <p:spPr>
            <a:xfrm>
              <a:off x="5363168" y="2366373"/>
              <a:ext cx="35267" cy="30306"/>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0"/>
            <p:cNvSpPr/>
            <p:nvPr/>
          </p:nvSpPr>
          <p:spPr>
            <a:xfrm>
              <a:off x="5363168" y="2193625"/>
              <a:ext cx="35267" cy="30306"/>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0"/>
            <p:cNvSpPr/>
            <p:nvPr/>
          </p:nvSpPr>
          <p:spPr>
            <a:xfrm>
              <a:off x="5363168" y="2150416"/>
              <a:ext cx="35267" cy="30306"/>
            </a:xfrm>
            <a:custGeom>
              <a:rect b="b" l="l" r="r" t="t"/>
              <a:pathLst>
                <a:path extrusionOk="0" h="2138" w="2488">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0"/>
            <p:cNvSpPr/>
            <p:nvPr/>
          </p:nvSpPr>
          <p:spPr>
            <a:xfrm>
              <a:off x="5319945" y="2366373"/>
              <a:ext cx="35395" cy="30306"/>
            </a:xfrm>
            <a:custGeom>
              <a:rect b="b" l="l" r="r" t="t"/>
              <a:pathLst>
                <a:path extrusionOk="0" h="2138" w="2497">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0"/>
            <p:cNvSpPr/>
            <p:nvPr/>
          </p:nvSpPr>
          <p:spPr>
            <a:xfrm>
              <a:off x="5319945" y="2150416"/>
              <a:ext cx="35395" cy="30306"/>
            </a:xfrm>
            <a:custGeom>
              <a:rect b="b" l="l" r="r" t="t"/>
              <a:pathLst>
                <a:path extrusionOk="0" h="2138" w="2497">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0"/>
            <p:cNvSpPr/>
            <p:nvPr/>
          </p:nvSpPr>
          <p:spPr>
            <a:xfrm>
              <a:off x="5276723" y="2755206"/>
              <a:ext cx="35395" cy="30306"/>
            </a:xfrm>
            <a:custGeom>
              <a:rect b="b" l="l" r="r" t="t"/>
              <a:pathLst>
                <a:path extrusionOk="0" h="2138" w="2497">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0"/>
            <p:cNvSpPr/>
            <p:nvPr/>
          </p:nvSpPr>
          <p:spPr>
            <a:xfrm>
              <a:off x="5276723" y="2711998"/>
              <a:ext cx="35480" cy="30292"/>
            </a:xfrm>
            <a:custGeom>
              <a:rect b="b" l="l" r="r" t="t"/>
              <a:pathLst>
                <a:path extrusionOk="0" h="2137" w="2503">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0"/>
            <p:cNvSpPr/>
            <p:nvPr/>
          </p:nvSpPr>
          <p:spPr>
            <a:xfrm>
              <a:off x="5276723" y="2625567"/>
              <a:ext cx="35395" cy="30235"/>
            </a:xfrm>
            <a:custGeom>
              <a:rect b="b" l="l" r="r" t="t"/>
              <a:pathLst>
                <a:path extrusionOk="0" h="2133" w="2497">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0"/>
            <p:cNvSpPr/>
            <p:nvPr/>
          </p:nvSpPr>
          <p:spPr>
            <a:xfrm>
              <a:off x="5276723" y="2452818"/>
              <a:ext cx="35395" cy="30235"/>
            </a:xfrm>
            <a:custGeom>
              <a:rect b="b" l="l" r="r" t="t"/>
              <a:pathLst>
                <a:path extrusionOk="0" h="2133" w="2497">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0"/>
            <p:cNvSpPr/>
            <p:nvPr/>
          </p:nvSpPr>
          <p:spPr>
            <a:xfrm>
              <a:off x="5276723" y="2366373"/>
              <a:ext cx="35395" cy="30306"/>
            </a:xfrm>
            <a:custGeom>
              <a:rect b="b" l="l" r="r" t="t"/>
              <a:pathLst>
                <a:path extrusionOk="0" h="2138" w="2497">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0"/>
            <p:cNvSpPr/>
            <p:nvPr/>
          </p:nvSpPr>
          <p:spPr>
            <a:xfrm>
              <a:off x="5276723" y="2193625"/>
              <a:ext cx="35395" cy="30306"/>
            </a:xfrm>
            <a:custGeom>
              <a:rect b="b" l="l" r="r" t="t"/>
              <a:pathLst>
                <a:path extrusionOk="0" h="2138" w="2497">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0"/>
            <p:cNvSpPr/>
            <p:nvPr/>
          </p:nvSpPr>
          <p:spPr>
            <a:xfrm>
              <a:off x="5276723" y="2150416"/>
              <a:ext cx="35395" cy="30306"/>
            </a:xfrm>
            <a:custGeom>
              <a:rect b="b" l="l" r="r" t="t"/>
              <a:pathLst>
                <a:path extrusionOk="0" h="2138" w="2497">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0"/>
            <p:cNvSpPr/>
            <p:nvPr/>
          </p:nvSpPr>
          <p:spPr>
            <a:xfrm>
              <a:off x="5233628" y="2798429"/>
              <a:ext cx="35282" cy="3024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0"/>
            <p:cNvSpPr/>
            <p:nvPr/>
          </p:nvSpPr>
          <p:spPr>
            <a:xfrm>
              <a:off x="5233628" y="2755206"/>
              <a:ext cx="35282" cy="30306"/>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0"/>
            <p:cNvSpPr/>
            <p:nvPr/>
          </p:nvSpPr>
          <p:spPr>
            <a:xfrm>
              <a:off x="5233628" y="2539122"/>
              <a:ext cx="35282" cy="30306"/>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0"/>
            <p:cNvSpPr/>
            <p:nvPr/>
          </p:nvSpPr>
          <p:spPr>
            <a:xfrm>
              <a:off x="5233628" y="2496027"/>
              <a:ext cx="35282" cy="30207"/>
            </a:xfrm>
            <a:custGeom>
              <a:rect b="b" l="l" r="r" t="t"/>
              <a:pathLst>
                <a:path extrusionOk="0" h="2131" w="2489">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0"/>
            <p:cNvSpPr/>
            <p:nvPr/>
          </p:nvSpPr>
          <p:spPr>
            <a:xfrm>
              <a:off x="5233628" y="2409596"/>
              <a:ext cx="35282" cy="302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0"/>
            <p:cNvSpPr/>
            <p:nvPr/>
          </p:nvSpPr>
          <p:spPr>
            <a:xfrm>
              <a:off x="5233628" y="2366373"/>
              <a:ext cx="35282" cy="30306"/>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0"/>
            <p:cNvSpPr/>
            <p:nvPr/>
          </p:nvSpPr>
          <p:spPr>
            <a:xfrm>
              <a:off x="5233628" y="2193625"/>
              <a:ext cx="35282" cy="30306"/>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0"/>
            <p:cNvSpPr/>
            <p:nvPr/>
          </p:nvSpPr>
          <p:spPr>
            <a:xfrm>
              <a:off x="5190419" y="2841637"/>
              <a:ext cx="35267" cy="30221"/>
            </a:xfrm>
            <a:custGeom>
              <a:rect b="b" l="l" r="r" t="t"/>
              <a:pathLst>
                <a:path extrusionOk="0" h="2132" w="2488">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a:off x="5190419" y="2798429"/>
              <a:ext cx="35267" cy="30249"/>
            </a:xfrm>
            <a:custGeom>
              <a:rect b="b" l="l" r="r" t="t"/>
              <a:pathLst>
                <a:path extrusionOk="0" h="2134" w="2488">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a:off x="5190419" y="2582344"/>
              <a:ext cx="35267" cy="30306"/>
            </a:xfrm>
            <a:custGeom>
              <a:rect b="b" l="l" r="r" t="t"/>
              <a:pathLst>
                <a:path extrusionOk="0" h="2138" w="2488">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a:off x="5190419" y="2539122"/>
              <a:ext cx="35267" cy="30306"/>
            </a:xfrm>
            <a:custGeom>
              <a:rect b="b" l="l" r="r" t="t"/>
              <a:pathLst>
                <a:path extrusionOk="0" h="2138" w="2488">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a:off x="5190419" y="2496027"/>
              <a:ext cx="35267" cy="30249"/>
            </a:xfrm>
            <a:custGeom>
              <a:rect b="b" l="l" r="r" t="t"/>
              <a:pathLst>
                <a:path extrusionOk="0" h="2134" w="2488">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a:off x="5190419" y="2452818"/>
              <a:ext cx="35267" cy="30235"/>
            </a:xfrm>
            <a:custGeom>
              <a:rect b="b" l="l" r="r" t="t"/>
              <a:pathLst>
                <a:path extrusionOk="0" h="2133" w="2488">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a:off x="5190419" y="2409596"/>
              <a:ext cx="35267" cy="30249"/>
            </a:xfrm>
            <a:custGeom>
              <a:rect b="b" l="l" r="r" t="t"/>
              <a:pathLst>
                <a:path extrusionOk="0" h="2134" w="2488">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a:off x="5190419" y="2193625"/>
              <a:ext cx="35267" cy="30306"/>
            </a:xfrm>
            <a:custGeom>
              <a:rect b="b" l="l" r="r" t="t"/>
              <a:pathLst>
                <a:path extrusionOk="0" h="2138" w="2488">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a:off x="5147197" y="2841637"/>
              <a:ext cx="35282" cy="30221"/>
            </a:xfrm>
            <a:custGeom>
              <a:rect b="b" l="l" r="r" t="t"/>
              <a:pathLst>
                <a:path extrusionOk="0" h="2132" w="2489">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a:off x="5147197" y="2798429"/>
              <a:ext cx="35282" cy="30249"/>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a:off x="5147197" y="2625567"/>
              <a:ext cx="35282" cy="30235"/>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0"/>
            <p:cNvSpPr/>
            <p:nvPr/>
          </p:nvSpPr>
          <p:spPr>
            <a:xfrm>
              <a:off x="5147197" y="2193625"/>
              <a:ext cx="35282" cy="30306"/>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0"/>
            <p:cNvSpPr/>
            <p:nvPr/>
          </p:nvSpPr>
          <p:spPr>
            <a:xfrm>
              <a:off x="5103974" y="2755206"/>
              <a:ext cx="35395" cy="30306"/>
            </a:xfrm>
            <a:custGeom>
              <a:rect b="b" l="l" r="r" t="t"/>
              <a:pathLst>
                <a:path extrusionOk="0" h="2138" w="2497">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5103974" y="2711998"/>
              <a:ext cx="35480" cy="30292"/>
            </a:xfrm>
            <a:custGeom>
              <a:rect b="b" l="l" r="r" t="t"/>
              <a:pathLst>
                <a:path extrusionOk="0" h="2137" w="2503">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5103974" y="2668775"/>
              <a:ext cx="35395" cy="30249"/>
            </a:xfrm>
            <a:custGeom>
              <a:rect b="b" l="l" r="r" t="t"/>
              <a:pathLst>
                <a:path extrusionOk="0" h="2134" w="2497">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5103974" y="2625567"/>
              <a:ext cx="35395" cy="30235"/>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5103974" y="2193625"/>
              <a:ext cx="35395" cy="30306"/>
            </a:xfrm>
            <a:custGeom>
              <a:rect b="b" l="l" r="r" t="t"/>
              <a:pathLst>
                <a:path extrusionOk="0" h="2138" w="2497">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060766" y="2668775"/>
              <a:ext cx="35395" cy="30249"/>
            </a:xfrm>
            <a:custGeom>
              <a:rect b="b" l="l" r="r" t="t"/>
              <a:pathLst>
                <a:path extrusionOk="0" h="2134" w="2497">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5060766" y="2193625"/>
              <a:ext cx="35395" cy="30306"/>
            </a:xfrm>
            <a:custGeom>
              <a:rect b="b" l="l" r="r" t="t"/>
              <a:pathLst>
                <a:path extrusionOk="0" h="2138" w="2497">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5017656" y="2841637"/>
              <a:ext cx="35282" cy="30221"/>
            </a:xfrm>
            <a:custGeom>
              <a:rect b="b" l="l" r="r" t="t"/>
              <a:pathLst>
                <a:path extrusionOk="0" h="2132" w="2489">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5017656" y="2798429"/>
              <a:ext cx="35282" cy="3024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5017656" y="2755206"/>
              <a:ext cx="35282" cy="30306"/>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5017656" y="2668775"/>
              <a:ext cx="35282" cy="30249"/>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5017656" y="2193625"/>
              <a:ext cx="35282" cy="30306"/>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4974448" y="2971177"/>
              <a:ext cx="35282" cy="30249"/>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4974448" y="2927955"/>
              <a:ext cx="35282" cy="30306"/>
            </a:xfrm>
            <a:custGeom>
              <a:rect b="b" l="l" r="r" t="t"/>
              <a:pathLst>
                <a:path extrusionOk="0" h="2138" w="2489">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4974448" y="2884746"/>
              <a:ext cx="35282" cy="30292"/>
            </a:xfrm>
            <a:custGeom>
              <a:rect b="b" l="l" r="r" t="t"/>
              <a:pathLst>
                <a:path extrusionOk="0" h="2137" w="2489">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4974448" y="2841637"/>
              <a:ext cx="35282" cy="30221"/>
            </a:xfrm>
            <a:custGeom>
              <a:rect b="b" l="l" r="r" t="t"/>
              <a:pathLst>
                <a:path extrusionOk="0" h="2132" w="2489">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4974448" y="2755206"/>
              <a:ext cx="35282" cy="30306"/>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4974448" y="2711998"/>
              <a:ext cx="35352" cy="30292"/>
            </a:xfrm>
            <a:custGeom>
              <a:rect b="b" l="l" r="r" t="t"/>
              <a:pathLst>
                <a:path extrusionOk="0" h="2137" w="2494">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4974448" y="2193625"/>
              <a:ext cx="35282" cy="30306"/>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4931353" y="2971177"/>
              <a:ext cx="35267" cy="30249"/>
            </a:xfrm>
            <a:custGeom>
              <a:rect b="b" l="l" r="r" t="t"/>
              <a:pathLst>
                <a:path extrusionOk="0" h="2134" w="2488">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4931353" y="2193625"/>
              <a:ext cx="35267" cy="30306"/>
            </a:xfrm>
            <a:custGeom>
              <a:rect b="b" l="l" r="r" t="t"/>
              <a:pathLst>
                <a:path extrusionOk="0" h="2138" w="2488">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0"/>
            <p:cNvSpPr/>
            <p:nvPr/>
          </p:nvSpPr>
          <p:spPr>
            <a:xfrm>
              <a:off x="4931268" y="2107321"/>
              <a:ext cx="35352" cy="30292"/>
            </a:xfrm>
            <a:custGeom>
              <a:rect b="b" l="l" r="r" t="t"/>
              <a:pathLst>
                <a:path extrusionOk="0" h="2137" w="2494">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0"/>
            <p:cNvSpPr/>
            <p:nvPr/>
          </p:nvSpPr>
          <p:spPr>
            <a:xfrm>
              <a:off x="4888130" y="3187134"/>
              <a:ext cx="35282" cy="30249"/>
            </a:xfrm>
            <a:custGeom>
              <a:rect b="b" l="l" r="r" t="t"/>
              <a:pathLst>
                <a:path extrusionOk="0" h="2134" w="2489">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0"/>
            <p:cNvSpPr/>
            <p:nvPr/>
          </p:nvSpPr>
          <p:spPr>
            <a:xfrm>
              <a:off x="4888130" y="3143926"/>
              <a:ext cx="35282" cy="30292"/>
            </a:xfrm>
            <a:custGeom>
              <a:rect b="b" l="l" r="r" t="t"/>
              <a:pathLst>
                <a:path extrusionOk="0" h="2137" w="2489">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0"/>
            <p:cNvSpPr/>
            <p:nvPr/>
          </p:nvSpPr>
          <p:spPr>
            <a:xfrm>
              <a:off x="4888130" y="3100703"/>
              <a:ext cx="35282" cy="30306"/>
            </a:xfrm>
            <a:custGeom>
              <a:rect b="b" l="l" r="r" t="t"/>
              <a:pathLst>
                <a:path extrusionOk="0" h="2138" w="2489">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4888130" y="2971177"/>
              <a:ext cx="35282" cy="30249"/>
            </a:xfrm>
            <a:custGeom>
              <a:rect b="b" l="l" r="r" t="t"/>
              <a:pathLst>
                <a:path extrusionOk="0" h="2134"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4888130" y="2193625"/>
              <a:ext cx="35282" cy="30306"/>
            </a:xfrm>
            <a:custGeom>
              <a:rect b="b" l="l" r="r" t="t"/>
              <a:pathLst>
                <a:path extrusionOk="0" h="2138" w="2489">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4888045" y="2107321"/>
              <a:ext cx="35367" cy="30292"/>
            </a:xfrm>
            <a:custGeom>
              <a:rect b="b" l="l" r="r" t="t"/>
              <a:pathLst>
                <a:path extrusionOk="0" h="2137" w="2495">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4844908" y="3143926"/>
              <a:ext cx="35282" cy="30292"/>
            </a:xfrm>
            <a:custGeom>
              <a:rect b="b" l="l" r="r" t="t"/>
              <a:pathLst>
                <a:path extrusionOk="0" h="2137" w="2489">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4844908" y="3057608"/>
              <a:ext cx="35282" cy="30207"/>
            </a:xfrm>
            <a:custGeom>
              <a:rect b="b" l="l" r="r" t="t"/>
              <a:pathLst>
                <a:path extrusionOk="0" h="2131" w="2489">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4844908" y="3014386"/>
              <a:ext cx="35282" cy="30249"/>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4844908" y="2193625"/>
              <a:ext cx="35282" cy="30306"/>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4844908" y="2150416"/>
              <a:ext cx="35282" cy="30306"/>
            </a:xfrm>
            <a:custGeom>
              <a:rect b="b" l="l" r="r" t="t"/>
              <a:pathLst>
                <a:path extrusionOk="0" h="2138" w="2489">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4844837" y="2107321"/>
              <a:ext cx="35352" cy="30292"/>
            </a:xfrm>
            <a:custGeom>
              <a:rect b="b" l="l" r="r" t="t"/>
              <a:pathLst>
                <a:path extrusionOk="0" h="2137" w="2494">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4801699" y="3143926"/>
              <a:ext cx="35267" cy="30292"/>
            </a:xfrm>
            <a:custGeom>
              <a:rect b="b" l="l" r="r" t="t"/>
              <a:pathLst>
                <a:path extrusionOk="0" h="2137" w="2488">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4801699" y="3100703"/>
              <a:ext cx="35267" cy="30306"/>
            </a:xfrm>
            <a:custGeom>
              <a:rect b="b" l="l" r="r" t="t"/>
              <a:pathLst>
                <a:path extrusionOk="0" h="2138" w="2488">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4801614" y="2107321"/>
              <a:ext cx="35352" cy="30235"/>
            </a:xfrm>
            <a:custGeom>
              <a:rect b="b" l="l" r="r" t="t"/>
              <a:pathLst>
                <a:path extrusionOk="0" h="2133" w="2494">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4758477" y="3100703"/>
              <a:ext cx="35282" cy="30306"/>
            </a:xfrm>
            <a:custGeom>
              <a:rect b="b" l="l" r="r" t="t"/>
              <a:pathLst>
                <a:path extrusionOk="0" h="2138" w="2489">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4758477" y="3057608"/>
              <a:ext cx="35282" cy="30207"/>
            </a:xfrm>
            <a:custGeom>
              <a:rect b="b" l="l" r="r" t="t"/>
              <a:pathLst>
                <a:path extrusionOk="0" h="2131" w="2489">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4758406" y="2107321"/>
              <a:ext cx="35352" cy="30235"/>
            </a:xfrm>
            <a:custGeom>
              <a:rect b="b" l="l" r="r" t="t"/>
              <a:pathLst>
                <a:path extrusionOk="0" h="2133" w="2494">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4715268" y="3057608"/>
              <a:ext cx="35395" cy="30207"/>
            </a:xfrm>
            <a:custGeom>
              <a:rect b="b" l="l" r="r" t="t"/>
              <a:pathLst>
                <a:path extrusionOk="0" h="2131" w="2497">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4715268" y="3014386"/>
              <a:ext cx="35395" cy="30249"/>
            </a:xfrm>
            <a:custGeom>
              <a:rect b="b" l="l" r="r" t="t"/>
              <a:pathLst>
                <a:path extrusionOk="0" h="2134" w="2497">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4715268" y="2150416"/>
              <a:ext cx="35395" cy="30306"/>
            </a:xfrm>
            <a:custGeom>
              <a:rect b="b" l="l" r="r" t="t"/>
              <a:pathLst>
                <a:path extrusionOk="0" h="2138" w="2497">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4715268" y="2107321"/>
              <a:ext cx="35395" cy="30235"/>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4672046" y="2971177"/>
              <a:ext cx="35395" cy="30249"/>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4672046" y="2150416"/>
              <a:ext cx="35395" cy="30306"/>
            </a:xfrm>
            <a:custGeom>
              <a:rect b="b" l="l" r="r" t="t"/>
              <a:pathLst>
                <a:path extrusionOk="0" h="2138" w="2497">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4628837" y="3014386"/>
              <a:ext cx="35267" cy="30249"/>
            </a:xfrm>
            <a:custGeom>
              <a:rect b="b" l="l" r="r" t="t"/>
              <a:pathLst>
                <a:path extrusionOk="0" h="2134" w="2488">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4628837" y="2971177"/>
              <a:ext cx="35267" cy="30249"/>
            </a:xfrm>
            <a:custGeom>
              <a:rect b="b" l="l" r="r" t="t"/>
              <a:pathLst>
                <a:path extrusionOk="0" h="2134" w="2488">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4628837" y="2150416"/>
              <a:ext cx="35267" cy="30306"/>
            </a:xfrm>
            <a:custGeom>
              <a:rect b="b" l="l" r="r" t="t"/>
              <a:pathLst>
                <a:path extrusionOk="0" h="2138" w="2488">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4585615" y="3057608"/>
              <a:ext cx="35395" cy="30207"/>
            </a:xfrm>
            <a:custGeom>
              <a:rect b="b" l="l" r="r" t="t"/>
              <a:pathLst>
                <a:path extrusionOk="0" h="2131" w="2497">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4585615" y="3014386"/>
              <a:ext cx="35282" cy="30249"/>
            </a:xfrm>
            <a:custGeom>
              <a:rect b="b" l="l" r="r" t="t"/>
              <a:pathLst>
                <a:path extrusionOk="0" h="2134" w="2489">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4585615" y="2193625"/>
              <a:ext cx="35282" cy="30249"/>
            </a:xfrm>
            <a:custGeom>
              <a:rect b="b" l="l" r="r" t="t"/>
              <a:pathLst>
                <a:path extrusionOk="0" h="2134" w="2489">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4542406" y="3187134"/>
              <a:ext cx="35381" cy="30249"/>
            </a:xfrm>
            <a:custGeom>
              <a:rect b="b" l="l" r="r" t="t"/>
              <a:pathLst>
                <a:path extrusionOk="0" h="2134" w="2496">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4542406" y="3143926"/>
              <a:ext cx="35381" cy="30292"/>
            </a:xfrm>
            <a:custGeom>
              <a:rect b="b" l="l" r="r" t="t"/>
              <a:pathLst>
                <a:path extrusionOk="0" h="2137" w="2496">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4542406" y="3100703"/>
              <a:ext cx="35381" cy="30306"/>
            </a:xfrm>
            <a:custGeom>
              <a:rect b="b" l="l" r="r" t="t"/>
              <a:pathLst>
                <a:path extrusionOk="0" h="2138" w="2496">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4542406" y="3057608"/>
              <a:ext cx="35381" cy="30207"/>
            </a:xfrm>
            <a:custGeom>
              <a:rect b="b" l="l" r="r" t="t"/>
              <a:pathLst>
                <a:path extrusionOk="0" h="2131" w="2496">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4542406" y="3014386"/>
              <a:ext cx="35381" cy="30249"/>
            </a:xfrm>
            <a:custGeom>
              <a:rect b="b" l="l" r="r" t="t"/>
              <a:pathLst>
                <a:path extrusionOk="0" h="2134" w="2496">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4542406" y="2971177"/>
              <a:ext cx="35381" cy="30249"/>
            </a:xfrm>
            <a:custGeom>
              <a:rect b="b" l="l" r="r" t="t"/>
              <a:pathLst>
                <a:path extrusionOk="0" h="2134" w="2496">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4542406" y="2236847"/>
              <a:ext cx="35381" cy="30249"/>
            </a:xfrm>
            <a:custGeom>
              <a:rect b="b" l="l" r="r" t="t"/>
              <a:pathLst>
                <a:path extrusionOk="0" h="2134" w="2496">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4542406" y="2193625"/>
              <a:ext cx="35381" cy="30306"/>
            </a:xfrm>
            <a:custGeom>
              <a:rect b="b" l="l" r="r" t="t"/>
              <a:pathLst>
                <a:path extrusionOk="0" h="2138" w="2496">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4499297" y="3143926"/>
              <a:ext cx="35282" cy="30292"/>
            </a:xfrm>
            <a:custGeom>
              <a:rect b="b" l="l" r="r" t="t"/>
              <a:pathLst>
                <a:path extrusionOk="0" h="2137" w="2489">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4499297" y="3100703"/>
              <a:ext cx="35282" cy="30306"/>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4499297" y="3057608"/>
              <a:ext cx="35282" cy="30207"/>
            </a:xfrm>
            <a:custGeom>
              <a:rect b="b" l="l" r="r" t="t"/>
              <a:pathLst>
                <a:path extrusionOk="0" h="2131" w="2489">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4499297" y="3014386"/>
              <a:ext cx="35282" cy="30249"/>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4499297" y="2971177"/>
              <a:ext cx="35282" cy="3024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4499297" y="2927955"/>
              <a:ext cx="35282" cy="30306"/>
            </a:xfrm>
            <a:custGeom>
              <a:rect b="b" l="l" r="r" t="t"/>
              <a:pathLst>
                <a:path extrusionOk="0" h="2138" w="2489">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4499297" y="2280070"/>
              <a:ext cx="35282" cy="30235"/>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4456089" y="2971177"/>
              <a:ext cx="35267" cy="30249"/>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4456089" y="2927955"/>
              <a:ext cx="35267" cy="30306"/>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4456089" y="2280070"/>
              <a:ext cx="35267" cy="3023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4456089" y="2236847"/>
              <a:ext cx="35267" cy="302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4456089" y="2193625"/>
              <a:ext cx="35267" cy="30306"/>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4456089" y="2150416"/>
              <a:ext cx="35267" cy="30306"/>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4412866" y="2927955"/>
              <a:ext cx="35282" cy="30306"/>
            </a:xfrm>
            <a:custGeom>
              <a:rect b="b" l="l" r="r" t="t"/>
              <a:pathLst>
                <a:path extrusionOk="0" h="2138" w="2489">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4412866" y="2236847"/>
              <a:ext cx="35282" cy="3024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4412866" y="2193625"/>
              <a:ext cx="35282" cy="30306"/>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0"/>
            <p:cNvSpPr/>
            <p:nvPr/>
          </p:nvSpPr>
          <p:spPr>
            <a:xfrm>
              <a:off x="4412866" y="2107321"/>
              <a:ext cx="35282" cy="3023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0"/>
            <p:cNvSpPr/>
            <p:nvPr/>
          </p:nvSpPr>
          <p:spPr>
            <a:xfrm>
              <a:off x="4369658" y="2927955"/>
              <a:ext cx="35381" cy="30306"/>
            </a:xfrm>
            <a:custGeom>
              <a:rect b="b" l="l" r="r" t="t"/>
              <a:pathLst>
                <a:path extrusionOk="0" h="2138" w="2496">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0"/>
            <p:cNvSpPr/>
            <p:nvPr/>
          </p:nvSpPr>
          <p:spPr>
            <a:xfrm>
              <a:off x="4369658" y="2884746"/>
              <a:ext cx="35381" cy="30292"/>
            </a:xfrm>
            <a:custGeom>
              <a:rect b="b" l="l" r="r" t="t"/>
              <a:pathLst>
                <a:path extrusionOk="0" h="2137" w="2496">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4369658" y="2236847"/>
              <a:ext cx="35381" cy="30249"/>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4369658" y="2193625"/>
              <a:ext cx="35381" cy="30306"/>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4369658" y="2107321"/>
              <a:ext cx="35381" cy="30235"/>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4369658" y="2020890"/>
              <a:ext cx="35381" cy="30235"/>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4326435" y="3014386"/>
              <a:ext cx="35395" cy="30249"/>
            </a:xfrm>
            <a:custGeom>
              <a:rect b="b" l="l" r="r" t="t"/>
              <a:pathLst>
                <a:path extrusionOk="0" h="2134" w="2497">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4326435" y="2971177"/>
              <a:ext cx="35395" cy="30249"/>
            </a:xfrm>
            <a:custGeom>
              <a:rect b="b" l="l" r="r" t="t"/>
              <a:pathLst>
                <a:path extrusionOk="0" h="2134" w="2497">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4326435" y="2884746"/>
              <a:ext cx="35395" cy="30292"/>
            </a:xfrm>
            <a:custGeom>
              <a:rect b="b" l="l" r="r" t="t"/>
              <a:pathLst>
                <a:path extrusionOk="0" h="2137" w="2497">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4326435" y="2236847"/>
              <a:ext cx="35395" cy="30249"/>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4326435" y="2107321"/>
              <a:ext cx="35395" cy="30235"/>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4283340" y="3057608"/>
              <a:ext cx="35267" cy="30207"/>
            </a:xfrm>
            <a:custGeom>
              <a:rect b="b" l="l" r="r" t="t"/>
              <a:pathLst>
                <a:path extrusionOk="0" h="2131" w="2488">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4283340" y="3014386"/>
              <a:ext cx="35267" cy="30249"/>
            </a:xfrm>
            <a:custGeom>
              <a:rect b="b" l="l" r="r" t="t"/>
              <a:pathLst>
                <a:path extrusionOk="0" h="2134" w="2488">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283340" y="2971177"/>
              <a:ext cx="35267" cy="30249"/>
            </a:xfrm>
            <a:custGeom>
              <a:rect b="b" l="l" r="r" t="t"/>
              <a:pathLst>
                <a:path extrusionOk="0" h="2134"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283340" y="2841637"/>
              <a:ext cx="35267" cy="30221"/>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283340" y="2280070"/>
              <a:ext cx="35267" cy="30235"/>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4283340" y="2236847"/>
              <a:ext cx="35267" cy="30249"/>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4283340" y="2150416"/>
              <a:ext cx="35267" cy="30306"/>
            </a:xfrm>
            <a:custGeom>
              <a:rect b="b" l="l" r="r" t="t"/>
              <a:pathLst>
                <a:path extrusionOk="0" h="2138" w="2488">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4283340" y="2020890"/>
              <a:ext cx="35267" cy="30235"/>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4240118" y="3100703"/>
              <a:ext cx="35282" cy="30306"/>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4240118" y="3057608"/>
              <a:ext cx="35282" cy="30207"/>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4240118" y="2971177"/>
              <a:ext cx="35282" cy="30249"/>
            </a:xfrm>
            <a:custGeom>
              <a:rect b="b" l="l" r="r" t="t"/>
              <a:pathLst>
                <a:path extrusionOk="0" h="2134"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4240118" y="2927955"/>
              <a:ext cx="35282" cy="30306"/>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4240118" y="2841637"/>
              <a:ext cx="35282" cy="30221"/>
            </a:xfrm>
            <a:custGeom>
              <a:rect b="b" l="l" r="r" t="t"/>
              <a:pathLst>
                <a:path extrusionOk="0" h="2132" w="2489">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4240118" y="2280070"/>
              <a:ext cx="35282" cy="30235"/>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4240118" y="2193625"/>
              <a:ext cx="35282" cy="30306"/>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4240118" y="2150416"/>
              <a:ext cx="35282" cy="30306"/>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4196909" y="3100703"/>
              <a:ext cx="35267" cy="30306"/>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196909" y="2927955"/>
              <a:ext cx="35267" cy="30306"/>
            </a:xfrm>
            <a:custGeom>
              <a:rect b="b" l="l" r="r" t="t"/>
              <a:pathLst>
                <a:path extrusionOk="0" h="2138" w="2488">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4196909" y="2884746"/>
              <a:ext cx="35267" cy="30292"/>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196909" y="2841637"/>
              <a:ext cx="35267" cy="30221"/>
            </a:xfrm>
            <a:custGeom>
              <a:rect b="b" l="l" r="r" t="t"/>
              <a:pathLst>
                <a:path extrusionOk="0" h="2132" w="2488">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4196909" y="2280070"/>
              <a:ext cx="35267" cy="30235"/>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4196909" y="2064099"/>
              <a:ext cx="35267" cy="302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4153687" y="3100703"/>
              <a:ext cx="35395" cy="30306"/>
            </a:xfrm>
            <a:custGeom>
              <a:rect b="b" l="l" r="r" t="t"/>
              <a:pathLst>
                <a:path extrusionOk="0" h="2138" w="2497">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4153687" y="3057608"/>
              <a:ext cx="35395" cy="30207"/>
            </a:xfrm>
            <a:custGeom>
              <a:rect b="b" l="l" r="r" t="t"/>
              <a:pathLst>
                <a:path extrusionOk="0" h="2131" w="2497">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4153687" y="3014386"/>
              <a:ext cx="35395" cy="30249"/>
            </a:xfrm>
            <a:custGeom>
              <a:rect b="b" l="l" r="r" t="t"/>
              <a:pathLst>
                <a:path extrusionOk="0" h="2134" w="2497">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4153687" y="2884746"/>
              <a:ext cx="35395" cy="30292"/>
            </a:xfrm>
            <a:custGeom>
              <a:rect b="b" l="l" r="r" t="t"/>
              <a:pathLst>
                <a:path extrusionOk="0" h="2137" w="2497">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4153687" y="2841637"/>
              <a:ext cx="35395" cy="30221"/>
            </a:xfrm>
            <a:custGeom>
              <a:rect b="b" l="l" r="r" t="t"/>
              <a:pathLst>
                <a:path extrusionOk="0" h="2132" w="2497">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4153687" y="2798429"/>
              <a:ext cx="35395" cy="30249"/>
            </a:xfrm>
            <a:custGeom>
              <a:rect b="b" l="l" r="r" t="t"/>
              <a:pathLst>
                <a:path extrusionOk="0" h="2134" w="2497">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4110464" y="3014386"/>
              <a:ext cx="35395" cy="30249"/>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4110464" y="2971177"/>
              <a:ext cx="35395" cy="30249"/>
            </a:xfrm>
            <a:custGeom>
              <a:rect b="b" l="l" r="r" t="t"/>
              <a:pathLst>
                <a:path extrusionOk="0" h="2134"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0"/>
            <p:cNvSpPr/>
            <p:nvPr/>
          </p:nvSpPr>
          <p:spPr>
            <a:xfrm>
              <a:off x="4110464" y="2927955"/>
              <a:ext cx="35395" cy="30306"/>
            </a:xfrm>
            <a:custGeom>
              <a:rect b="b" l="l" r="r" t="t"/>
              <a:pathLst>
                <a:path extrusionOk="0" h="2138" w="2497">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0"/>
            <p:cNvSpPr/>
            <p:nvPr/>
          </p:nvSpPr>
          <p:spPr>
            <a:xfrm>
              <a:off x="4110464" y="2884746"/>
              <a:ext cx="35395" cy="30292"/>
            </a:xfrm>
            <a:custGeom>
              <a:rect b="b" l="l" r="r" t="t"/>
              <a:pathLst>
                <a:path extrusionOk="0" h="2137" w="2497">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0"/>
            <p:cNvSpPr/>
            <p:nvPr/>
          </p:nvSpPr>
          <p:spPr>
            <a:xfrm>
              <a:off x="4067369" y="2927955"/>
              <a:ext cx="35282" cy="30306"/>
            </a:xfrm>
            <a:custGeom>
              <a:rect b="b" l="l" r="r" t="t"/>
              <a:pathLst>
                <a:path extrusionOk="0" h="2138" w="2489">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0"/>
            <p:cNvSpPr/>
            <p:nvPr/>
          </p:nvSpPr>
          <p:spPr>
            <a:xfrm>
              <a:off x="4067369" y="2884746"/>
              <a:ext cx="35282" cy="30292"/>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0"/>
            <p:cNvSpPr/>
            <p:nvPr/>
          </p:nvSpPr>
          <p:spPr>
            <a:xfrm>
              <a:off x="4067369" y="2841637"/>
              <a:ext cx="35282" cy="30221"/>
            </a:xfrm>
            <a:custGeom>
              <a:rect b="b" l="l" r="r" t="t"/>
              <a:pathLst>
                <a:path extrusionOk="0" h="2132" w="2489">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0"/>
            <p:cNvSpPr/>
            <p:nvPr/>
          </p:nvSpPr>
          <p:spPr>
            <a:xfrm>
              <a:off x="4067369" y="2798429"/>
              <a:ext cx="35282" cy="3024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0"/>
            <p:cNvSpPr/>
            <p:nvPr/>
          </p:nvSpPr>
          <p:spPr>
            <a:xfrm>
              <a:off x="4067369" y="2755206"/>
              <a:ext cx="35282" cy="30306"/>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0"/>
            <p:cNvSpPr/>
            <p:nvPr/>
          </p:nvSpPr>
          <p:spPr>
            <a:xfrm>
              <a:off x="4067369" y="2711998"/>
              <a:ext cx="35352" cy="30292"/>
            </a:xfrm>
            <a:custGeom>
              <a:rect b="b" l="l" r="r" t="t"/>
              <a:pathLst>
                <a:path extrusionOk="0" h="2137" w="2494">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0"/>
            <p:cNvSpPr/>
            <p:nvPr/>
          </p:nvSpPr>
          <p:spPr>
            <a:xfrm>
              <a:off x="4024161" y="2841637"/>
              <a:ext cx="35267" cy="30221"/>
            </a:xfrm>
            <a:custGeom>
              <a:rect b="b" l="l" r="r" t="t"/>
              <a:pathLst>
                <a:path extrusionOk="0" h="2132" w="2488">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0"/>
            <p:cNvSpPr/>
            <p:nvPr/>
          </p:nvSpPr>
          <p:spPr>
            <a:xfrm>
              <a:off x="4024161" y="2755206"/>
              <a:ext cx="35267" cy="30306"/>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0"/>
            <p:cNvSpPr/>
            <p:nvPr/>
          </p:nvSpPr>
          <p:spPr>
            <a:xfrm>
              <a:off x="4024161" y="2711998"/>
              <a:ext cx="35352" cy="30292"/>
            </a:xfrm>
            <a:custGeom>
              <a:rect b="b" l="l" r="r" t="t"/>
              <a:pathLst>
                <a:path extrusionOk="0" h="2137" w="2494">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0"/>
            <p:cNvSpPr/>
            <p:nvPr/>
          </p:nvSpPr>
          <p:spPr>
            <a:xfrm>
              <a:off x="3980938" y="2755206"/>
              <a:ext cx="35395" cy="30306"/>
            </a:xfrm>
            <a:custGeom>
              <a:rect b="b" l="l" r="r" t="t"/>
              <a:pathLst>
                <a:path extrusionOk="0" h="2138" w="2497">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0"/>
            <p:cNvSpPr/>
            <p:nvPr/>
          </p:nvSpPr>
          <p:spPr>
            <a:xfrm>
              <a:off x="3980938" y="2711998"/>
              <a:ext cx="35352" cy="30292"/>
            </a:xfrm>
            <a:custGeom>
              <a:rect b="b" l="l" r="r" t="t"/>
              <a:pathLst>
                <a:path extrusionOk="0" h="2137" w="2494">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4" name="Google Shape;1854;p20"/>
          <p:cNvSpPr txBox="1"/>
          <p:nvPr/>
        </p:nvSpPr>
        <p:spPr>
          <a:xfrm>
            <a:off x="5947132" y="1923635"/>
            <a:ext cx="2263200" cy="53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a:t>
            </a:r>
            <a:r>
              <a:rPr lang="en">
                <a:solidFill>
                  <a:schemeClr val="accent3"/>
                </a:solidFill>
                <a:latin typeface="Fira Code"/>
                <a:ea typeface="Fira Code"/>
                <a:cs typeface="Fira Code"/>
                <a:sym typeface="Fira Code"/>
              </a:rPr>
              <a:t>It’s the second planet from the Sun</a:t>
            </a:r>
            <a:endParaRPr>
              <a:solidFill>
                <a:schemeClr val="accent3"/>
              </a:solidFill>
              <a:latin typeface="Fira Code"/>
              <a:ea typeface="Fira Code"/>
              <a:cs typeface="Fira Code"/>
              <a:sym typeface="Fira Code"/>
            </a:endParaRPr>
          </a:p>
        </p:txBody>
      </p:sp>
      <p:sp>
        <p:nvSpPr>
          <p:cNvPr id="1855" name="Google Shape;1855;p20"/>
          <p:cNvSpPr txBox="1"/>
          <p:nvPr/>
        </p:nvSpPr>
        <p:spPr>
          <a:xfrm>
            <a:off x="5947132" y="1603725"/>
            <a:ext cx="22632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Fira Code"/>
                <a:ea typeface="Fira Code"/>
                <a:cs typeface="Fira Code"/>
                <a:sym typeface="Fira Code"/>
              </a:rPr>
              <a:t>Venus</a:t>
            </a:r>
            <a:endParaRPr sz="2000">
              <a:solidFill>
                <a:schemeClr val="lt2"/>
              </a:solidFill>
              <a:latin typeface="Fira Code"/>
              <a:ea typeface="Fira Code"/>
              <a:cs typeface="Fira Code"/>
              <a:sym typeface="Fira Code"/>
            </a:endParaRPr>
          </a:p>
        </p:txBody>
      </p:sp>
      <p:sp>
        <p:nvSpPr>
          <p:cNvPr id="1856" name="Google Shape;1856;p20"/>
          <p:cNvSpPr txBox="1"/>
          <p:nvPr/>
        </p:nvSpPr>
        <p:spPr>
          <a:xfrm>
            <a:off x="5947132" y="2910450"/>
            <a:ext cx="2263200" cy="53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a:t>
            </a:r>
            <a:r>
              <a:rPr lang="en">
                <a:solidFill>
                  <a:schemeClr val="accent3"/>
                </a:solidFill>
                <a:latin typeface="Fira Code"/>
                <a:ea typeface="Fira Code"/>
                <a:cs typeface="Fira Code"/>
                <a:sym typeface="Fira Code"/>
              </a:rPr>
              <a:t>Neptune is very far from Earth</a:t>
            </a:r>
            <a:endParaRPr>
              <a:solidFill>
                <a:schemeClr val="accent3"/>
              </a:solidFill>
              <a:latin typeface="Fira Code"/>
              <a:ea typeface="Fira Code"/>
              <a:cs typeface="Fira Code"/>
              <a:sym typeface="Fira Code"/>
            </a:endParaRPr>
          </a:p>
        </p:txBody>
      </p:sp>
      <p:sp>
        <p:nvSpPr>
          <p:cNvPr id="1857" name="Google Shape;1857;p20"/>
          <p:cNvSpPr txBox="1"/>
          <p:nvPr/>
        </p:nvSpPr>
        <p:spPr>
          <a:xfrm>
            <a:off x="5947132" y="2592708"/>
            <a:ext cx="22632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Fira Code"/>
                <a:ea typeface="Fira Code"/>
                <a:cs typeface="Fira Code"/>
                <a:sym typeface="Fira Code"/>
              </a:rPr>
              <a:t>Neptune</a:t>
            </a:r>
            <a:endParaRPr sz="2000">
              <a:solidFill>
                <a:schemeClr val="dk2"/>
              </a:solidFill>
              <a:latin typeface="Fira Code"/>
              <a:ea typeface="Fira Code"/>
              <a:cs typeface="Fira Code"/>
              <a:sym typeface="Fira Code"/>
            </a:endParaRPr>
          </a:p>
        </p:txBody>
      </p:sp>
      <p:sp>
        <p:nvSpPr>
          <p:cNvPr id="1858" name="Google Shape;1858;p20"/>
          <p:cNvSpPr/>
          <p:nvPr/>
        </p:nvSpPr>
        <p:spPr>
          <a:xfrm>
            <a:off x="2272207" y="1923638"/>
            <a:ext cx="705300" cy="705300"/>
          </a:xfrm>
          <a:prstGeom prst="ellipse">
            <a:avLst/>
          </a:prstGeom>
          <a:solidFill>
            <a:srgbClr val="FCC642">
              <a:alpha val="18140"/>
            </a:srgbClr>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lt2"/>
                </a:solidFill>
                <a:latin typeface="Fira Code"/>
                <a:ea typeface="Fira Code"/>
                <a:cs typeface="Fira Code"/>
                <a:sym typeface="Fira Code"/>
              </a:rPr>
              <a:t>25%</a:t>
            </a:r>
            <a:endParaRPr sz="1800">
              <a:solidFill>
                <a:schemeClr val="lt2"/>
              </a:solidFill>
              <a:latin typeface="Fira Code"/>
              <a:ea typeface="Fira Code"/>
              <a:cs typeface="Fira Code"/>
              <a:sym typeface="Fira Code"/>
            </a:endParaRPr>
          </a:p>
        </p:txBody>
      </p:sp>
      <p:sp>
        <p:nvSpPr>
          <p:cNvPr id="1859" name="Google Shape;1859;p20"/>
          <p:cNvSpPr/>
          <p:nvPr/>
        </p:nvSpPr>
        <p:spPr>
          <a:xfrm>
            <a:off x="3784432" y="2683288"/>
            <a:ext cx="705300" cy="705300"/>
          </a:xfrm>
          <a:prstGeom prst="ellipse">
            <a:avLst/>
          </a:prstGeom>
          <a:solidFill>
            <a:srgbClr val="72D9F0">
              <a:alpha val="36740"/>
            </a:srgbClr>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dk2"/>
                </a:solidFill>
                <a:latin typeface="Fira Code"/>
                <a:ea typeface="Fira Code"/>
                <a:cs typeface="Fira Code"/>
                <a:sym typeface="Fira Code"/>
              </a:rPr>
              <a:t>25%</a:t>
            </a:r>
            <a:endParaRPr sz="2000">
              <a:solidFill>
                <a:schemeClr val="dk2"/>
              </a:solidFill>
              <a:latin typeface="Fira Code"/>
              <a:ea typeface="Fira Code"/>
              <a:cs typeface="Fira Code"/>
              <a:sym typeface="Fira Code"/>
            </a:endParaRPr>
          </a:p>
        </p:txBody>
      </p:sp>
      <p:cxnSp>
        <p:nvCxnSpPr>
          <p:cNvPr id="1860" name="Google Shape;1860;p20"/>
          <p:cNvCxnSpPr>
            <a:stCxn id="1855" idx="1"/>
            <a:endCxn id="1858" idx="6"/>
          </p:cNvCxnSpPr>
          <p:nvPr/>
        </p:nvCxnSpPr>
        <p:spPr>
          <a:xfrm flipH="1">
            <a:off x="2977432" y="1772925"/>
            <a:ext cx="2969700" cy="503400"/>
          </a:xfrm>
          <a:prstGeom prst="bentConnector3">
            <a:avLst>
              <a:gd fmla="val 49999" name="adj1"/>
            </a:avLst>
          </a:prstGeom>
          <a:noFill/>
          <a:ln cap="flat" cmpd="sng" w="9525">
            <a:solidFill>
              <a:schemeClr val="accent3"/>
            </a:solidFill>
            <a:prstDash val="solid"/>
            <a:round/>
            <a:headEnd len="med" w="med" type="none"/>
            <a:tailEnd len="med" w="med" type="none"/>
          </a:ln>
        </p:spPr>
      </p:cxnSp>
      <p:cxnSp>
        <p:nvCxnSpPr>
          <p:cNvPr id="1861" name="Google Shape;1861;p20"/>
          <p:cNvCxnSpPr>
            <a:stCxn id="1857" idx="1"/>
            <a:endCxn id="1859" idx="6"/>
          </p:cNvCxnSpPr>
          <p:nvPr/>
        </p:nvCxnSpPr>
        <p:spPr>
          <a:xfrm flipH="1">
            <a:off x="4489732" y="2761908"/>
            <a:ext cx="1457400" cy="273900"/>
          </a:xfrm>
          <a:prstGeom prst="bentConnector3">
            <a:avLst>
              <a:gd fmla="val 50000" name="adj1"/>
            </a:avLst>
          </a:prstGeom>
          <a:noFill/>
          <a:ln cap="flat" cmpd="sng" w="9525">
            <a:solidFill>
              <a:schemeClr val="accent3"/>
            </a:solidFill>
            <a:prstDash val="solid"/>
            <a:round/>
            <a:headEnd len="med" w="med" type="none"/>
            <a:tailEnd len="med" w="med" type="none"/>
          </a:ln>
        </p:spPr>
      </p:cxnSp>
      <p:sp>
        <p:nvSpPr>
          <p:cNvPr id="1862" name="Google Shape;1862;p20"/>
          <p:cNvSpPr/>
          <p:nvPr/>
        </p:nvSpPr>
        <p:spPr>
          <a:xfrm>
            <a:off x="6042899" y="3678198"/>
            <a:ext cx="134400" cy="134400"/>
          </a:xfrm>
          <a:prstGeom prst="ellipse">
            <a:avLst/>
          </a:prstGeom>
          <a:solidFill>
            <a:schemeClr val="lt2"/>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863" name="Google Shape;1863;p20"/>
          <p:cNvSpPr/>
          <p:nvPr/>
        </p:nvSpPr>
        <p:spPr>
          <a:xfrm>
            <a:off x="6042899" y="3985510"/>
            <a:ext cx="134400" cy="134400"/>
          </a:xfrm>
          <a:prstGeom prst="ellipse">
            <a:avLst/>
          </a:prstGeom>
          <a:solidFill>
            <a:schemeClr val="dk2"/>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864" name="Google Shape;1864;p20"/>
          <p:cNvSpPr txBox="1"/>
          <p:nvPr/>
        </p:nvSpPr>
        <p:spPr>
          <a:xfrm>
            <a:off x="6253500" y="3636948"/>
            <a:ext cx="1457400" cy="21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Place 1</a:t>
            </a:r>
            <a:endParaRPr>
              <a:solidFill>
                <a:srgbClr val="E7E7E7"/>
              </a:solidFill>
              <a:latin typeface="Fira Code"/>
              <a:ea typeface="Fira Code"/>
              <a:cs typeface="Fira Code"/>
              <a:sym typeface="Fira Code"/>
            </a:endParaRPr>
          </a:p>
        </p:txBody>
      </p:sp>
      <p:sp>
        <p:nvSpPr>
          <p:cNvPr id="1865" name="Google Shape;1865;p20"/>
          <p:cNvSpPr txBox="1"/>
          <p:nvPr/>
        </p:nvSpPr>
        <p:spPr>
          <a:xfrm>
            <a:off x="6253500" y="3944260"/>
            <a:ext cx="1457400" cy="21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Place 2</a:t>
            </a:r>
            <a:endParaRPr>
              <a:solidFill>
                <a:srgbClr val="E7E7E7"/>
              </a:solidFill>
              <a:latin typeface="Fira Code"/>
              <a:ea typeface="Fira Code"/>
              <a:cs typeface="Fira Code"/>
              <a:sym typeface="Fira Code"/>
            </a:endParaRPr>
          </a:p>
        </p:txBody>
      </p:sp>
      <p:sp>
        <p:nvSpPr>
          <p:cNvPr id="1866" name="Google Shape;1866;p20"/>
          <p:cNvSpPr/>
          <p:nvPr/>
        </p:nvSpPr>
        <p:spPr>
          <a:xfrm>
            <a:off x="1086075" y="3678188"/>
            <a:ext cx="4052400" cy="441600"/>
          </a:xfrm>
          <a:prstGeom prst="rect">
            <a:avLst/>
          </a:prstGeom>
          <a:solidFill>
            <a:schemeClr val="dk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a:solidFill>
                  <a:schemeClr val="dk1"/>
                </a:solidFill>
                <a:latin typeface="Fira Code"/>
                <a:ea typeface="Fira Code"/>
                <a:cs typeface="Fira Code"/>
                <a:sym typeface="Fira Code"/>
              </a:rPr>
              <a:t>Saturn has several rings</a:t>
            </a:r>
            <a:endParaRPr>
              <a:solidFill>
                <a:schemeClr val="dk1"/>
              </a:solidFill>
              <a:latin typeface="Fira Code"/>
              <a:ea typeface="Fira Code"/>
              <a:cs typeface="Fira Code"/>
              <a:sym typeface="Fira Code"/>
            </a:endParaRPr>
          </a:p>
        </p:txBody>
      </p:sp>
      <p:sp>
        <p:nvSpPr>
          <p:cNvPr id="1867" name="Google Shape;1867;p20"/>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1868" name="Google Shape;1868;p20"/>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1869" name="Google Shape;1869;p20"/>
          <p:cNvSpPr txBox="1"/>
          <p:nvPr/>
        </p:nvSpPr>
        <p:spPr>
          <a:xfrm>
            <a:off x="710125" y="4694725"/>
            <a:ext cx="4865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4" name="Shape 4654"/>
        <p:cNvGrpSpPr/>
        <p:nvPr/>
      </p:nvGrpSpPr>
      <p:grpSpPr>
        <a:xfrm>
          <a:off x="0" y="0"/>
          <a:ext cx="0" cy="0"/>
          <a:chOff x="0" y="0"/>
          <a:chExt cx="0" cy="0"/>
        </a:xfrm>
      </p:grpSpPr>
      <p:sp>
        <p:nvSpPr>
          <p:cNvPr id="4655" name="Google Shape;4655;p47"/>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4656" name="Google Shape;4656;p47"/>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4657" name="Google Shape;4657;p47"/>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4658" name="Google Shape;4658;p47"/>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graphicFrame>
        <p:nvGraphicFramePr>
          <p:cNvPr id="4659" name="Google Shape;4659;p47"/>
          <p:cNvGraphicFramePr/>
          <p:nvPr/>
        </p:nvGraphicFramePr>
        <p:xfrm>
          <a:off x="719988" y="1563388"/>
          <a:ext cx="3000000" cy="3000000"/>
        </p:xfrm>
        <a:graphic>
          <a:graphicData uri="http://schemas.openxmlformats.org/drawingml/2006/table">
            <a:tbl>
              <a:tblPr>
                <a:noFill/>
                <a:tableStyleId>{D45A1989-0D62-4D21-82E8-AD84E3FDE876}</a:tableStyleId>
              </a:tblPr>
              <a:tblGrid>
                <a:gridCol w="1100575"/>
                <a:gridCol w="1100575"/>
                <a:gridCol w="1100575"/>
                <a:gridCol w="1100575"/>
                <a:gridCol w="1100575"/>
                <a:gridCol w="1100575"/>
                <a:gridCol w="1100575"/>
              </a:tblGrid>
              <a:tr h="402750">
                <a:tc gridSpan="7">
                  <a:txBody>
                    <a:bodyPr/>
                    <a:lstStyle/>
                    <a:p>
                      <a:pPr indent="0" lvl="0" marL="0" rtl="0" algn="ctr">
                        <a:spcBef>
                          <a:spcPts val="0"/>
                        </a:spcBef>
                        <a:spcAft>
                          <a:spcPts val="0"/>
                        </a:spcAft>
                        <a:buNone/>
                      </a:pPr>
                      <a:r>
                        <a:rPr lang="en" sz="2000">
                          <a:solidFill>
                            <a:schemeClr val="dk1"/>
                          </a:solidFill>
                          <a:latin typeface="Fira Code"/>
                          <a:ea typeface="Fira Code"/>
                          <a:cs typeface="Fira Code"/>
                          <a:sym typeface="Fira Code"/>
                        </a:rPr>
                        <a:t>December</a:t>
                      </a:r>
                      <a:endParaRPr sz="2000">
                        <a:solidFill>
                          <a:schemeClr val="dk1"/>
                        </a:solidFill>
                        <a:latin typeface="Fira Code"/>
                        <a:ea typeface="Fira Code"/>
                        <a:cs typeface="Fira Code"/>
                        <a:sym typeface="Fira Code"/>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hMerge="1"/>
                <a:tc hMerge="1"/>
                <a:tc hMerge="1"/>
                <a:tc hMerge="1"/>
                <a:tc hMerge="1"/>
                <a:tc hMerge="1"/>
              </a:tr>
              <a:tr h="402750">
                <a:tc>
                  <a:txBody>
                    <a:bodyPr/>
                    <a:lstStyle/>
                    <a:p>
                      <a:pPr indent="0" lvl="0" marL="0" rtl="0" algn="ctr">
                        <a:spcBef>
                          <a:spcPts val="0"/>
                        </a:spcBef>
                        <a:spcAft>
                          <a:spcPts val="0"/>
                        </a:spcAft>
                        <a:buNone/>
                      </a:pPr>
                      <a:r>
                        <a:rPr lang="en" sz="2000">
                          <a:solidFill>
                            <a:srgbClr val="FDDEDE"/>
                          </a:solidFill>
                          <a:latin typeface="Fira Code"/>
                          <a:ea typeface="Fira Code"/>
                          <a:cs typeface="Fira Code"/>
                          <a:sym typeface="Fira Code"/>
                        </a:rPr>
                        <a:t>Mon</a:t>
                      </a:r>
                      <a:endParaRPr sz="2000">
                        <a:solidFill>
                          <a:srgbClr val="FDDEDE"/>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FDDEDE"/>
                          </a:solidFill>
                          <a:latin typeface="Fira Code"/>
                          <a:ea typeface="Fira Code"/>
                          <a:cs typeface="Fira Code"/>
                          <a:sym typeface="Fira Code"/>
                        </a:rPr>
                        <a:t>Tue</a:t>
                      </a:r>
                      <a:endParaRPr sz="2000">
                        <a:solidFill>
                          <a:srgbClr val="FDDEDE"/>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FDDEDE"/>
                          </a:solidFill>
                          <a:latin typeface="Fira Code"/>
                          <a:ea typeface="Fira Code"/>
                          <a:cs typeface="Fira Code"/>
                          <a:sym typeface="Fira Code"/>
                        </a:rPr>
                        <a:t>Wed</a:t>
                      </a:r>
                      <a:endParaRPr sz="2000">
                        <a:solidFill>
                          <a:srgbClr val="FDDEDE"/>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FDDEDE"/>
                          </a:solidFill>
                          <a:latin typeface="Fira Code"/>
                          <a:ea typeface="Fira Code"/>
                          <a:cs typeface="Fira Code"/>
                          <a:sym typeface="Fira Code"/>
                        </a:rPr>
                        <a:t>Thu</a:t>
                      </a:r>
                      <a:endParaRPr sz="2000">
                        <a:solidFill>
                          <a:srgbClr val="FDDEDE"/>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FDDEDE"/>
                          </a:solidFill>
                          <a:latin typeface="Fira Code"/>
                          <a:ea typeface="Fira Code"/>
                          <a:cs typeface="Fira Code"/>
                          <a:sym typeface="Fira Code"/>
                        </a:rPr>
                        <a:t>Fri</a:t>
                      </a:r>
                      <a:endParaRPr sz="2000">
                        <a:solidFill>
                          <a:srgbClr val="FDDEDE"/>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FDDEDE"/>
                          </a:solidFill>
                          <a:latin typeface="Fira Code"/>
                          <a:ea typeface="Fira Code"/>
                          <a:cs typeface="Fira Code"/>
                          <a:sym typeface="Fira Code"/>
                        </a:rPr>
                        <a:t>Sat</a:t>
                      </a:r>
                      <a:endParaRPr sz="2000">
                        <a:solidFill>
                          <a:srgbClr val="FDDEDE"/>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FDDEDE"/>
                          </a:solidFill>
                          <a:latin typeface="Fira Code"/>
                          <a:ea typeface="Fira Code"/>
                          <a:cs typeface="Fira Code"/>
                          <a:sym typeface="Fira Code"/>
                        </a:rPr>
                        <a:t>Sun</a:t>
                      </a:r>
                      <a:endParaRPr sz="2000">
                        <a:solidFill>
                          <a:srgbClr val="FDDEDE"/>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3"/>
                      </a:solidFill>
                      <a:prstDash val="solid"/>
                      <a:round/>
                      <a:headEnd len="sm" w="sm" type="none"/>
                      <a:tailEnd len="sm" w="sm" type="none"/>
                    </a:lnB>
                  </a:tcPr>
                </a:tc>
              </a:tr>
              <a:tr h="327225">
                <a:tc>
                  <a:txBody>
                    <a:bodyPr/>
                    <a:lstStyle/>
                    <a:p>
                      <a:pPr indent="0" lvl="0" marL="0" rtl="0" algn="ctr">
                        <a:spcBef>
                          <a:spcPts val="0"/>
                        </a:spcBef>
                        <a:spcAft>
                          <a:spcPts val="0"/>
                        </a:spcAft>
                        <a:buNone/>
                      </a:pPr>
                      <a:r>
                        <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1</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2</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3</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4</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5</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327225">
                <a:tc>
                  <a:txBody>
                    <a:bodyPr/>
                    <a:lstStyle/>
                    <a:p>
                      <a:pPr indent="0" lvl="0" marL="0" rtl="0" algn="ctr">
                        <a:spcBef>
                          <a:spcPts val="0"/>
                        </a:spcBef>
                        <a:spcAft>
                          <a:spcPts val="0"/>
                        </a:spcAft>
                        <a:buNone/>
                      </a:pPr>
                      <a:r>
                        <a:rPr lang="en">
                          <a:solidFill>
                            <a:schemeClr val="dk1"/>
                          </a:solidFill>
                          <a:latin typeface="Fira Code"/>
                          <a:ea typeface="Fira Code"/>
                          <a:cs typeface="Fira Code"/>
                          <a:sym typeface="Fira Code"/>
                        </a:rPr>
                        <a:t>6</a:t>
                      </a:r>
                      <a:endParaRPr>
                        <a:solidFill>
                          <a:schemeClr val="dk1"/>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Fira Code"/>
                          <a:ea typeface="Fira Code"/>
                          <a:cs typeface="Fira Code"/>
                          <a:sym typeface="Fira Code"/>
                        </a:rPr>
                        <a:t>7</a:t>
                      </a:r>
                      <a:endParaRPr>
                        <a:solidFill>
                          <a:schemeClr val="dk1"/>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8</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9</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Fira Code"/>
                          <a:ea typeface="Fira Code"/>
                          <a:cs typeface="Fira Code"/>
                          <a:sym typeface="Fira Code"/>
                        </a:rPr>
                        <a:t>10</a:t>
                      </a:r>
                      <a:endParaRPr>
                        <a:solidFill>
                          <a:schemeClr val="dk1"/>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dk1"/>
                          </a:solidFill>
                          <a:latin typeface="Fira Code"/>
                          <a:ea typeface="Fira Code"/>
                          <a:cs typeface="Fira Code"/>
                          <a:sym typeface="Fira Code"/>
                        </a:rPr>
                        <a:t>11</a:t>
                      </a:r>
                      <a:endParaRPr>
                        <a:solidFill>
                          <a:schemeClr val="dk1"/>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12</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327225">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13</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14</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15</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16</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17</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18</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19</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327225">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20</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21</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22</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23</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Fira Code"/>
                          <a:ea typeface="Fira Code"/>
                          <a:cs typeface="Fira Code"/>
                          <a:sym typeface="Fira Code"/>
                        </a:rPr>
                        <a:t>24</a:t>
                      </a:r>
                      <a:endParaRPr>
                        <a:solidFill>
                          <a:schemeClr val="dk1"/>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25</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Fira Code"/>
                          <a:ea typeface="Fira Code"/>
                          <a:cs typeface="Fira Code"/>
                          <a:sym typeface="Fira Code"/>
                        </a:rPr>
                        <a:t>26</a:t>
                      </a:r>
                      <a:endParaRPr>
                        <a:solidFill>
                          <a:schemeClr val="dk1"/>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2"/>
                    </a:solidFill>
                  </a:tcPr>
                </a:tc>
              </a:tr>
              <a:tr h="327225">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27</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28</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29</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30</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31</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3"/>
                        </a:solidFill>
                        <a:latin typeface="Fira Code"/>
                        <a:ea typeface="Fira Code"/>
                        <a:cs typeface="Fira Code"/>
                        <a:sym typeface="Fira Code"/>
                      </a:endParaRPr>
                    </a:p>
                  </a:txBody>
                  <a:tcPr marT="0" marB="0"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bl>
          </a:graphicData>
        </a:graphic>
      </p:graphicFrame>
      <p:sp>
        <p:nvSpPr>
          <p:cNvPr id="4660" name="Google Shape;4660;p47"/>
          <p:cNvSpPr txBox="1"/>
          <p:nvPr/>
        </p:nvSpPr>
        <p:spPr>
          <a:xfrm>
            <a:off x="2158100" y="4181125"/>
            <a:ext cx="1354500" cy="18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Activity 1</a:t>
            </a:r>
            <a:endParaRPr>
              <a:solidFill>
                <a:schemeClr val="accent3"/>
              </a:solidFill>
              <a:latin typeface="Fira Code"/>
              <a:ea typeface="Fira Code"/>
              <a:cs typeface="Fira Code"/>
              <a:sym typeface="Fira Code"/>
            </a:endParaRPr>
          </a:p>
        </p:txBody>
      </p:sp>
      <p:sp>
        <p:nvSpPr>
          <p:cNvPr id="4661" name="Google Shape;4661;p47"/>
          <p:cNvSpPr/>
          <p:nvPr/>
        </p:nvSpPr>
        <p:spPr>
          <a:xfrm>
            <a:off x="1996700" y="4181125"/>
            <a:ext cx="161400" cy="183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47"/>
          <p:cNvSpPr txBox="1"/>
          <p:nvPr/>
        </p:nvSpPr>
        <p:spPr>
          <a:xfrm>
            <a:off x="3975463" y="4181125"/>
            <a:ext cx="1354500" cy="18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Activity 2</a:t>
            </a:r>
            <a:endParaRPr>
              <a:solidFill>
                <a:schemeClr val="accent3"/>
              </a:solidFill>
              <a:latin typeface="Fira Code"/>
              <a:ea typeface="Fira Code"/>
              <a:cs typeface="Fira Code"/>
              <a:sym typeface="Fira Code"/>
            </a:endParaRPr>
          </a:p>
        </p:txBody>
      </p:sp>
      <p:sp>
        <p:nvSpPr>
          <p:cNvPr id="4663" name="Google Shape;4663;p47"/>
          <p:cNvSpPr/>
          <p:nvPr/>
        </p:nvSpPr>
        <p:spPr>
          <a:xfrm>
            <a:off x="3814063" y="4181125"/>
            <a:ext cx="161400" cy="18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47"/>
          <p:cNvSpPr txBox="1"/>
          <p:nvPr/>
        </p:nvSpPr>
        <p:spPr>
          <a:xfrm>
            <a:off x="5792825" y="4181125"/>
            <a:ext cx="1354500" cy="18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Activity 3</a:t>
            </a:r>
            <a:endParaRPr>
              <a:solidFill>
                <a:schemeClr val="accent3"/>
              </a:solidFill>
              <a:latin typeface="Fira Code"/>
              <a:ea typeface="Fira Code"/>
              <a:cs typeface="Fira Code"/>
              <a:sym typeface="Fira Code"/>
            </a:endParaRPr>
          </a:p>
        </p:txBody>
      </p:sp>
      <p:sp>
        <p:nvSpPr>
          <p:cNvPr id="4665" name="Google Shape;4665;p47"/>
          <p:cNvSpPr/>
          <p:nvPr/>
        </p:nvSpPr>
        <p:spPr>
          <a:xfrm>
            <a:off x="5631425" y="4181125"/>
            <a:ext cx="161400" cy="18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9" name="Shape 4669"/>
        <p:cNvGrpSpPr/>
        <p:nvPr/>
      </p:nvGrpSpPr>
      <p:grpSpPr>
        <a:xfrm>
          <a:off x="0" y="0"/>
          <a:ext cx="0" cy="0"/>
          <a:chOff x="0" y="0"/>
          <a:chExt cx="0" cy="0"/>
        </a:xfrm>
      </p:grpSpPr>
      <p:sp>
        <p:nvSpPr>
          <p:cNvPr id="4670" name="Google Shape;4670;p48"/>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4671" name="Google Shape;4671;p48"/>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4672" name="Google Shape;4672;p48"/>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4673" name="Google Shape;4673;p48"/>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4674" name="Google Shape;4674;p48"/>
          <p:cNvSpPr txBox="1"/>
          <p:nvPr/>
        </p:nvSpPr>
        <p:spPr>
          <a:xfrm>
            <a:off x="1313336" y="2306263"/>
            <a:ext cx="3120900" cy="45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3"/>
                </a:solidFill>
                <a:latin typeface="Fira Code"/>
                <a:ea typeface="Fira Code"/>
                <a:cs typeface="Fira Code"/>
                <a:sym typeface="Fira Code"/>
              </a:rPr>
              <a:t>&lt; Mercury is the smallest planet of them all</a:t>
            </a:r>
            <a:endParaRPr>
              <a:solidFill>
                <a:schemeClr val="accent3"/>
              </a:solidFill>
              <a:latin typeface="Fira Code"/>
              <a:ea typeface="Fira Code"/>
              <a:cs typeface="Fira Code"/>
              <a:sym typeface="Fira Code"/>
            </a:endParaRPr>
          </a:p>
        </p:txBody>
      </p:sp>
      <p:sp>
        <p:nvSpPr>
          <p:cNvPr id="4675" name="Google Shape;4675;p48"/>
          <p:cNvSpPr txBox="1"/>
          <p:nvPr/>
        </p:nvSpPr>
        <p:spPr>
          <a:xfrm>
            <a:off x="1313336" y="2968113"/>
            <a:ext cx="3120900" cy="45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3"/>
                </a:solidFill>
                <a:latin typeface="Fira Code"/>
                <a:ea typeface="Fira Code"/>
                <a:cs typeface="Fira Code"/>
                <a:sym typeface="Fira Code"/>
              </a:rPr>
              <a:t>&lt; Despite being red, Mars is a very cold planet</a:t>
            </a:r>
            <a:endParaRPr>
              <a:solidFill>
                <a:schemeClr val="accent3"/>
              </a:solidFill>
              <a:latin typeface="Fira Code"/>
              <a:ea typeface="Fira Code"/>
              <a:cs typeface="Fira Code"/>
              <a:sym typeface="Fira Code"/>
            </a:endParaRPr>
          </a:p>
        </p:txBody>
      </p:sp>
      <p:sp>
        <p:nvSpPr>
          <p:cNvPr id="4676" name="Google Shape;4676;p48"/>
          <p:cNvSpPr txBox="1"/>
          <p:nvPr/>
        </p:nvSpPr>
        <p:spPr>
          <a:xfrm>
            <a:off x="1313336" y="3629963"/>
            <a:ext cx="3120900" cy="45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3"/>
                </a:solidFill>
                <a:latin typeface="Fira Code"/>
                <a:ea typeface="Fira Code"/>
                <a:cs typeface="Fira Code"/>
                <a:sym typeface="Fira Code"/>
              </a:rPr>
              <a:t>&lt; Saturn is a gas giant and has several rings</a:t>
            </a:r>
            <a:endParaRPr>
              <a:solidFill>
                <a:schemeClr val="accent3"/>
              </a:solidFill>
              <a:latin typeface="Fira Code"/>
              <a:ea typeface="Fira Code"/>
              <a:cs typeface="Fira Code"/>
              <a:sym typeface="Fira Code"/>
            </a:endParaRPr>
          </a:p>
        </p:txBody>
      </p:sp>
      <p:sp>
        <p:nvSpPr>
          <p:cNvPr id="4677" name="Google Shape;4677;p48"/>
          <p:cNvSpPr txBox="1"/>
          <p:nvPr/>
        </p:nvSpPr>
        <p:spPr>
          <a:xfrm>
            <a:off x="856510" y="1633581"/>
            <a:ext cx="18783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Fira Code"/>
                <a:ea typeface="Fira Code"/>
                <a:cs typeface="Fira Code"/>
                <a:sym typeface="Fira Code"/>
              </a:rPr>
              <a:t>Venus</a:t>
            </a:r>
            <a:endParaRPr sz="2000">
              <a:solidFill>
                <a:schemeClr val="lt2"/>
              </a:solidFill>
              <a:latin typeface="Fira Code"/>
              <a:ea typeface="Fira Code"/>
              <a:cs typeface="Fira Code"/>
              <a:sym typeface="Fira Code"/>
            </a:endParaRPr>
          </a:p>
        </p:txBody>
      </p:sp>
      <p:sp>
        <p:nvSpPr>
          <p:cNvPr id="4678" name="Google Shape;4678;p48"/>
          <p:cNvSpPr txBox="1"/>
          <p:nvPr/>
        </p:nvSpPr>
        <p:spPr>
          <a:xfrm>
            <a:off x="5166611" y="2306263"/>
            <a:ext cx="3120900" cy="45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3"/>
                </a:solidFill>
                <a:latin typeface="Fira Code"/>
                <a:ea typeface="Fira Code"/>
                <a:cs typeface="Fira Code"/>
                <a:sym typeface="Fira Code"/>
              </a:rPr>
              <a:t>&lt; Venus is the second planet from the Sun</a:t>
            </a:r>
            <a:endParaRPr>
              <a:solidFill>
                <a:schemeClr val="accent3"/>
              </a:solidFill>
              <a:latin typeface="Fira Code"/>
              <a:ea typeface="Fira Code"/>
              <a:cs typeface="Fira Code"/>
              <a:sym typeface="Fira Code"/>
            </a:endParaRPr>
          </a:p>
        </p:txBody>
      </p:sp>
      <p:sp>
        <p:nvSpPr>
          <p:cNvPr id="4679" name="Google Shape;4679;p48"/>
          <p:cNvSpPr txBox="1"/>
          <p:nvPr/>
        </p:nvSpPr>
        <p:spPr>
          <a:xfrm>
            <a:off x="5166611" y="2968113"/>
            <a:ext cx="3120900" cy="45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3"/>
                </a:solidFill>
                <a:latin typeface="Fira Code"/>
                <a:ea typeface="Fira Code"/>
                <a:cs typeface="Fira Code"/>
                <a:sym typeface="Fira Code"/>
              </a:rPr>
              <a:t>&lt; Neptune is the farthest planet from the Sun</a:t>
            </a:r>
            <a:endParaRPr>
              <a:solidFill>
                <a:schemeClr val="accent3"/>
              </a:solidFill>
              <a:latin typeface="Fira Code"/>
              <a:ea typeface="Fira Code"/>
              <a:cs typeface="Fira Code"/>
              <a:sym typeface="Fira Code"/>
            </a:endParaRPr>
          </a:p>
        </p:txBody>
      </p:sp>
      <p:sp>
        <p:nvSpPr>
          <p:cNvPr id="4680" name="Google Shape;4680;p48"/>
          <p:cNvSpPr txBox="1"/>
          <p:nvPr/>
        </p:nvSpPr>
        <p:spPr>
          <a:xfrm>
            <a:off x="5166611" y="3629963"/>
            <a:ext cx="3120900" cy="45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3"/>
                </a:solidFill>
                <a:latin typeface="Fira Code"/>
                <a:ea typeface="Fira Code"/>
                <a:cs typeface="Fira Code"/>
                <a:sym typeface="Fira Code"/>
              </a:rPr>
              <a:t>&lt; Jupiter is a gas giant and the biggest planet</a:t>
            </a:r>
            <a:endParaRPr>
              <a:solidFill>
                <a:schemeClr val="accent3"/>
              </a:solidFill>
              <a:latin typeface="Fira Code"/>
              <a:ea typeface="Fira Code"/>
              <a:cs typeface="Fira Code"/>
              <a:sym typeface="Fira Code"/>
            </a:endParaRPr>
          </a:p>
        </p:txBody>
      </p:sp>
      <p:sp>
        <p:nvSpPr>
          <p:cNvPr id="4681" name="Google Shape;4681;p48"/>
          <p:cNvSpPr txBox="1"/>
          <p:nvPr/>
        </p:nvSpPr>
        <p:spPr>
          <a:xfrm>
            <a:off x="4709785" y="1633581"/>
            <a:ext cx="18783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Fira Code"/>
                <a:ea typeface="Fira Code"/>
                <a:cs typeface="Fira Code"/>
                <a:sym typeface="Fira Code"/>
              </a:rPr>
              <a:t>Mars</a:t>
            </a:r>
            <a:endParaRPr sz="2000">
              <a:solidFill>
                <a:schemeClr val="dk2"/>
              </a:solidFill>
              <a:latin typeface="Fira Code"/>
              <a:ea typeface="Fira Code"/>
              <a:cs typeface="Fira Code"/>
              <a:sym typeface="Fira Code"/>
            </a:endParaRPr>
          </a:p>
        </p:txBody>
      </p:sp>
      <p:sp>
        <p:nvSpPr>
          <p:cNvPr id="4682" name="Google Shape;4682;p48"/>
          <p:cNvSpPr/>
          <p:nvPr/>
        </p:nvSpPr>
        <p:spPr>
          <a:xfrm>
            <a:off x="939725" y="2480350"/>
            <a:ext cx="150300" cy="134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48"/>
          <p:cNvSpPr/>
          <p:nvPr/>
        </p:nvSpPr>
        <p:spPr>
          <a:xfrm>
            <a:off x="939725" y="3129675"/>
            <a:ext cx="150300" cy="134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48"/>
          <p:cNvSpPr/>
          <p:nvPr/>
        </p:nvSpPr>
        <p:spPr>
          <a:xfrm>
            <a:off x="939725" y="3779000"/>
            <a:ext cx="150300" cy="134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48"/>
          <p:cNvSpPr/>
          <p:nvPr/>
        </p:nvSpPr>
        <p:spPr>
          <a:xfrm>
            <a:off x="4823588" y="2480350"/>
            <a:ext cx="150300" cy="13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686" name="Google Shape;4686;p48"/>
          <p:cNvSpPr/>
          <p:nvPr/>
        </p:nvSpPr>
        <p:spPr>
          <a:xfrm>
            <a:off x="4823588" y="3129675"/>
            <a:ext cx="150300" cy="13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687" name="Google Shape;4687;p48"/>
          <p:cNvSpPr/>
          <p:nvPr/>
        </p:nvSpPr>
        <p:spPr>
          <a:xfrm>
            <a:off x="4823588" y="3779000"/>
            <a:ext cx="150300" cy="13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cxnSp>
        <p:nvCxnSpPr>
          <p:cNvPr id="4688" name="Google Shape;4688;p48"/>
          <p:cNvCxnSpPr>
            <a:stCxn id="4682" idx="2"/>
            <a:endCxn id="4683" idx="0"/>
          </p:cNvCxnSpPr>
          <p:nvPr/>
        </p:nvCxnSpPr>
        <p:spPr>
          <a:xfrm>
            <a:off x="1014875" y="2615050"/>
            <a:ext cx="0" cy="514500"/>
          </a:xfrm>
          <a:prstGeom prst="straightConnector1">
            <a:avLst/>
          </a:prstGeom>
          <a:noFill/>
          <a:ln cap="flat" cmpd="sng" w="9525">
            <a:solidFill>
              <a:schemeClr val="accent3"/>
            </a:solidFill>
            <a:prstDash val="solid"/>
            <a:round/>
            <a:headEnd len="med" w="med" type="none"/>
            <a:tailEnd len="med" w="med" type="none"/>
          </a:ln>
        </p:spPr>
      </p:cxnSp>
      <p:cxnSp>
        <p:nvCxnSpPr>
          <p:cNvPr id="4689" name="Google Shape;4689;p48"/>
          <p:cNvCxnSpPr>
            <a:stCxn id="4683" idx="2"/>
            <a:endCxn id="4684" idx="0"/>
          </p:cNvCxnSpPr>
          <p:nvPr/>
        </p:nvCxnSpPr>
        <p:spPr>
          <a:xfrm>
            <a:off x="1014875" y="3264375"/>
            <a:ext cx="0" cy="514500"/>
          </a:xfrm>
          <a:prstGeom prst="straightConnector1">
            <a:avLst/>
          </a:prstGeom>
          <a:noFill/>
          <a:ln cap="flat" cmpd="sng" w="9525">
            <a:solidFill>
              <a:schemeClr val="accent3"/>
            </a:solidFill>
            <a:prstDash val="solid"/>
            <a:round/>
            <a:headEnd len="med" w="med" type="none"/>
            <a:tailEnd len="med" w="med" type="none"/>
          </a:ln>
        </p:spPr>
      </p:cxnSp>
      <p:cxnSp>
        <p:nvCxnSpPr>
          <p:cNvPr id="4690" name="Google Shape;4690;p48"/>
          <p:cNvCxnSpPr>
            <a:stCxn id="4685" idx="2"/>
            <a:endCxn id="4686" idx="0"/>
          </p:cNvCxnSpPr>
          <p:nvPr/>
        </p:nvCxnSpPr>
        <p:spPr>
          <a:xfrm>
            <a:off x="4898738" y="2615050"/>
            <a:ext cx="0" cy="514500"/>
          </a:xfrm>
          <a:prstGeom prst="straightConnector1">
            <a:avLst/>
          </a:prstGeom>
          <a:noFill/>
          <a:ln cap="flat" cmpd="sng" w="9525">
            <a:solidFill>
              <a:schemeClr val="accent3"/>
            </a:solidFill>
            <a:prstDash val="solid"/>
            <a:round/>
            <a:headEnd len="med" w="med" type="none"/>
            <a:tailEnd len="med" w="med" type="none"/>
          </a:ln>
        </p:spPr>
      </p:cxnSp>
      <p:cxnSp>
        <p:nvCxnSpPr>
          <p:cNvPr id="4691" name="Google Shape;4691;p48"/>
          <p:cNvCxnSpPr>
            <a:stCxn id="4686" idx="2"/>
            <a:endCxn id="4687" idx="0"/>
          </p:cNvCxnSpPr>
          <p:nvPr/>
        </p:nvCxnSpPr>
        <p:spPr>
          <a:xfrm>
            <a:off x="4898738" y="3264375"/>
            <a:ext cx="0" cy="51450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5" name="Shape 4695"/>
        <p:cNvGrpSpPr/>
        <p:nvPr/>
      </p:nvGrpSpPr>
      <p:grpSpPr>
        <a:xfrm>
          <a:off x="0" y="0"/>
          <a:ext cx="0" cy="0"/>
          <a:chOff x="0" y="0"/>
          <a:chExt cx="0" cy="0"/>
        </a:xfrm>
      </p:grpSpPr>
      <p:sp>
        <p:nvSpPr>
          <p:cNvPr id="4696" name="Google Shape;4696;p49"/>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4697" name="Google Shape;4697;p49"/>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4698" name="Google Shape;4698;p49"/>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4699" name="Google Shape;4699;p49"/>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4700" name="Google Shape;4700;p49"/>
          <p:cNvSpPr txBox="1"/>
          <p:nvPr/>
        </p:nvSpPr>
        <p:spPr>
          <a:xfrm>
            <a:off x="1282525" y="1810800"/>
            <a:ext cx="3120900" cy="45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3"/>
                </a:solidFill>
                <a:latin typeface="Fira Code"/>
                <a:ea typeface="Fira Code"/>
                <a:cs typeface="Fira Code"/>
                <a:sym typeface="Fira Code"/>
              </a:rPr>
              <a:t>&lt; </a:t>
            </a:r>
            <a:r>
              <a:rPr lang="en">
                <a:solidFill>
                  <a:schemeClr val="accent3"/>
                </a:solidFill>
                <a:latin typeface="Fira Code"/>
                <a:ea typeface="Fira Code"/>
                <a:cs typeface="Fira Code"/>
                <a:sym typeface="Fira Code"/>
              </a:rPr>
              <a:t>Mercury is the smallest planet of them all</a:t>
            </a:r>
            <a:endParaRPr>
              <a:solidFill>
                <a:schemeClr val="accent3"/>
              </a:solidFill>
              <a:latin typeface="Fira Code"/>
              <a:ea typeface="Fira Code"/>
              <a:cs typeface="Fira Code"/>
              <a:sym typeface="Fira Code"/>
            </a:endParaRPr>
          </a:p>
        </p:txBody>
      </p:sp>
      <p:sp>
        <p:nvSpPr>
          <p:cNvPr id="4701" name="Google Shape;4701;p49"/>
          <p:cNvSpPr txBox="1"/>
          <p:nvPr/>
        </p:nvSpPr>
        <p:spPr>
          <a:xfrm>
            <a:off x="1282526" y="2625050"/>
            <a:ext cx="3120900" cy="45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3"/>
                </a:solidFill>
                <a:latin typeface="Fira Code"/>
                <a:ea typeface="Fira Code"/>
                <a:cs typeface="Fira Code"/>
                <a:sym typeface="Fira Code"/>
              </a:rPr>
              <a:t>&lt; </a:t>
            </a:r>
            <a:r>
              <a:rPr lang="en">
                <a:solidFill>
                  <a:schemeClr val="accent3"/>
                </a:solidFill>
                <a:latin typeface="Fira Code"/>
                <a:ea typeface="Fira Code"/>
                <a:cs typeface="Fira Code"/>
                <a:sym typeface="Fira Code"/>
              </a:rPr>
              <a:t>Despite being red, Mars is a very cold planet</a:t>
            </a:r>
            <a:endParaRPr>
              <a:solidFill>
                <a:schemeClr val="accent3"/>
              </a:solidFill>
              <a:latin typeface="Fira Code"/>
              <a:ea typeface="Fira Code"/>
              <a:cs typeface="Fira Code"/>
              <a:sym typeface="Fira Code"/>
            </a:endParaRPr>
          </a:p>
        </p:txBody>
      </p:sp>
      <p:sp>
        <p:nvSpPr>
          <p:cNvPr id="4702" name="Google Shape;4702;p49"/>
          <p:cNvSpPr txBox="1"/>
          <p:nvPr/>
        </p:nvSpPr>
        <p:spPr>
          <a:xfrm>
            <a:off x="1282525" y="3439300"/>
            <a:ext cx="3120900" cy="45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3"/>
                </a:solidFill>
                <a:latin typeface="Fira Code"/>
                <a:ea typeface="Fira Code"/>
                <a:cs typeface="Fira Code"/>
                <a:sym typeface="Fira Code"/>
              </a:rPr>
              <a:t>&lt; </a:t>
            </a:r>
            <a:r>
              <a:rPr lang="en">
                <a:solidFill>
                  <a:schemeClr val="accent3"/>
                </a:solidFill>
                <a:latin typeface="Fira Code"/>
                <a:ea typeface="Fira Code"/>
                <a:cs typeface="Fira Code"/>
                <a:sym typeface="Fira Code"/>
              </a:rPr>
              <a:t>Saturn is a gas giant and has several rings</a:t>
            </a:r>
            <a:endParaRPr>
              <a:solidFill>
                <a:schemeClr val="accent3"/>
              </a:solidFill>
              <a:latin typeface="Fira Code"/>
              <a:ea typeface="Fira Code"/>
              <a:cs typeface="Fira Code"/>
              <a:sym typeface="Fira Code"/>
            </a:endParaRPr>
          </a:p>
        </p:txBody>
      </p:sp>
      <p:sp>
        <p:nvSpPr>
          <p:cNvPr id="4703" name="Google Shape;4703;p49"/>
          <p:cNvSpPr txBox="1"/>
          <p:nvPr/>
        </p:nvSpPr>
        <p:spPr>
          <a:xfrm>
            <a:off x="5233801" y="2625050"/>
            <a:ext cx="3120900" cy="45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3"/>
                </a:solidFill>
                <a:latin typeface="Fira Code"/>
                <a:ea typeface="Fira Code"/>
                <a:cs typeface="Fira Code"/>
                <a:sym typeface="Fira Code"/>
              </a:rPr>
              <a:t>&lt; </a:t>
            </a:r>
            <a:r>
              <a:rPr lang="en">
                <a:solidFill>
                  <a:schemeClr val="accent3"/>
                </a:solidFill>
                <a:latin typeface="Fira Code"/>
                <a:ea typeface="Fira Code"/>
                <a:cs typeface="Fira Code"/>
                <a:sym typeface="Fira Code"/>
              </a:rPr>
              <a:t>Jupiter is the biggest planet of them all</a:t>
            </a:r>
            <a:endParaRPr>
              <a:solidFill>
                <a:schemeClr val="accent3"/>
              </a:solidFill>
              <a:latin typeface="Fira Code"/>
              <a:ea typeface="Fira Code"/>
              <a:cs typeface="Fira Code"/>
              <a:sym typeface="Fira Code"/>
            </a:endParaRPr>
          </a:p>
        </p:txBody>
      </p:sp>
      <p:sp>
        <p:nvSpPr>
          <p:cNvPr id="4704" name="Google Shape;4704;p49"/>
          <p:cNvSpPr txBox="1"/>
          <p:nvPr/>
        </p:nvSpPr>
        <p:spPr>
          <a:xfrm>
            <a:off x="5233801" y="3439300"/>
            <a:ext cx="3120900" cy="45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3"/>
                </a:solidFill>
                <a:latin typeface="Fira Code"/>
                <a:ea typeface="Fira Code"/>
                <a:cs typeface="Fira Code"/>
                <a:sym typeface="Fira Code"/>
              </a:rPr>
              <a:t>&lt; </a:t>
            </a:r>
            <a:r>
              <a:rPr lang="en">
                <a:solidFill>
                  <a:schemeClr val="accent3"/>
                </a:solidFill>
                <a:latin typeface="Fira Code"/>
                <a:ea typeface="Fira Code"/>
                <a:cs typeface="Fira Code"/>
                <a:sym typeface="Fira Code"/>
              </a:rPr>
              <a:t>Neptune is the farthest planet from the Sun</a:t>
            </a:r>
            <a:endParaRPr>
              <a:solidFill>
                <a:schemeClr val="accent3"/>
              </a:solidFill>
              <a:latin typeface="Fira Code"/>
              <a:ea typeface="Fira Code"/>
              <a:cs typeface="Fira Code"/>
              <a:sym typeface="Fira Code"/>
            </a:endParaRPr>
          </a:p>
        </p:txBody>
      </p:sp>
      <p:sp>
        <p:nvSpPr>
          <p:cNvPr id="4705" name="Google Shape;4705;p49"/>
          <p:cNvSpPr txBox="1"/>
          <p:nvPr/>
        </p:nvSpPr>
        <p:spPr>
          <a:xfrm>
            <a:off x="5233801" y="1810800"/>
            <a:ext cx="3120900" cy="45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3"/>
                </a:solidFill>
                <a:latin typeface="Fira Code"/>
                <a:ea typeface="Fira Code"/>
                <a:cs typeface="Fira Code"/>
                <a:sym typeface="Fira Code"/>
              </a:rPr>
              <a:t>&lt; </a:t>
            </a:r>
            <a:r>
              <a:rPr lang="en">
                <a:solidFill>
                  <a:schemeClr val="accent3"/>
                </a:solidFill>
                <a:latin typeface="Fira Code"/>
                <a:ea typeface="Fira Code"/>
                <a:cs typeface="Fira Code"/>
                <a:sym typeface="Fira Code"/>
              </a:rPr>
              <a:t>Venus is the second planet from the Sun</a:t>
            </a:r>
            <a:endParaRPr>
              <a:solidFill>
                <a:schemeClr val="accent3"/>
              </a:solidFill>
              <a:latin typeface="Fira Code"/>
              <a:ea typeface="Fira Code"/>
              <a:cs typeface="Fira Code"/>
              <a:sym typeface="Fira Code"/>
            </a:endParaRPr>
          </a:p>
        </p:txBody>
      </p:sp>
      <p:sp>
        <p:nvSpPr>
          <p:cNvPr id="4706" name="Google Shape;4706;p49"/>
          <p:cNvSpPr/>
          <p:nvPr/>
        </p:nvSpPr>
        <p:spPr>
          <a:xfrm>
            <a:off x="789300" y="1856823"/>
            <a:ext cx="365705" cy="365753"/>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07" name="Google Shape;4707;p49"/>
          <p:cNvSpPr/>
          <p:nvPr/>
        </p:nvSpPr>
        <p:spPr>
          <a:xfrm>
            <a:off x="789299" y="2671100"/>
            <a:ext cx="365705" cy="36570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08" name="Google Shape;4708;p49"/>
          <p:cNvSpPr/>
          <p:nvPr/>
        </p:nvSpPr>
        <p:spPr>
          <a:xfrm>
            <a:off x="789299" y="3485347"/>
            <a:ext cx="365705" cy="36570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09" name="Google Shape;4709;p49"/>
          <p:cNvSpPr/>
          <p:nvPr/>
        </p:nvSpPr>
        <p:spPr>
          <a:xfrm>
            <a:off x="4716900" y="3485323"/>
            <a:ext cx="365705" cy="365753"/>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10" name="Google Shape;4710;p49"/>
          <p:cNvSpPr/>
          <p:nvPr/>
        </p:nvSpPr>
        <p:spPr>
          <a:xfrm>
            <a:off x="4716900" y="2671061"/>
            <a:ext cx="365705" cy="365753"/>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711" name="Google Shape;4711;p49"/>
          <p:cNvSpPr/>
          <p:nvPr/>
        </p:nvSpPr>
        <p:spPr>
          <a:xfrm>
            <a:off x="4716899" y="1856847"/>
            <a:ext cx="365705" cy="36570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4715" name="Shape 4715"/>
        <p:cNvGrpSpPr/>
        <p:nvPr/>
      </p:nvGrpSpPr>
      <p:grpSpPr>
        <a:xfrm>
          <a:off x="0" y="0"/>
          <a:ext cx="0" cy="0"/>
          <a:chOff x="0" y="0"/>
          <a:chExt cx="0" cy="0"/>
        </a:xfrm>
      </p:grpSpPr>
      <p:sp>
        <p:nvSpPr>
          <p:cNvPr id="4716" name="Google Shape;4716;p50"/>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4717" name="Google Shape;4717;p50"/>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4718" name="Google Shape;4718;p50"/>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4722" name="Shape 4722"/>
        <p:cNvGrpSpPr/>
        <p:nvPr/>
      </p:nvGrpSpPr>
      <p:grpSpPr>
        <a:xfrm>
          <a:off x="0" y="0"/>
          <a:ext cx="0" cy="0"/>
          <a:chOff x="0" y="0"/>
          <a:chExt cx="0" cy="0"/>
        </a:xfrm>
      </p:grpSpPr>
      <p:sp>
        <p:nvSpPr>
          <p:cNvPr id="4723" name="Google Shape;4723;p51"/>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4724" name="Google Shape;4724;p51"/>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a:solidFill>
                  <a:schemeClr val="hlink"/>
                </a:solidFill>
                <a:uFill>
                  <a:noFill/>
                </a:uFill>
                <a:hlinkClick r:id="rId3"/>
              </a:rPr>
              <a:t>Slidesgo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4725" name="Google Shape;4725;p51"/>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4729" name="Shape 4729"/>
        <p:cNvGrpSpPr/>
        <p:nvPr/>
      </p:nvGrpSpPr>
      <p:grpSpPr>
        <a:xfrm>
          <a:off x="0" y="0"/>
          <a:ext cx="0" cy="0"/>
          <a:chOff x="0" y="0"/>
          <a:chExt cx="0" cy="0"/>
        </a:xfrm>
      </p:grpSpPr>
      <p:sp>
        <p:nvSpPr>
          <p:cNvPr id="4730" name="Google Shape;4730;p52"/>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4731" name="Google Shape;4731;p52"/>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4732" name="Google Shape;4732;p52"/>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4733" name="Google Shape;4733;p52"/>
          <p:cNvGrpSpPr/>
          <p:nvPr/>
        </p:nvGrpSpPr>
        <p:grpSpPr>
          <a:xfrm>
            <a:off x="6874322" y="1571957"/>
            <a:ext cx="1446116" cy="2863897"/>
            <a:chOff x="6529419" y="1724307"/>
            <a:chExt cx="1480463" cy="2931917"/>
          </a:xfrm>
        </p:grpSpPr>
        <p:grpSp>
          <p:nvGrpSpPr>
            <p:cNvPr id="4734" name="Google Shape;4734;p52"/>
            <p:cNvGrpSpPr/>
            <p:nvPr/>
          </p:nvGrpSpPr>
          <p:grpSpPr>
            <a:xfrm>
              <a:off x="6556827" y="1724307"/>
              <a:ext cx="956596" cy="944294"/>
              <a:chOff x="3800349" y="1238762"/>
              <a:chExt cx="1098904" cy="1084772"/>
            </a:xfrm>
          </p:grpSpPr>
          <p:grpSp>
            <p:nvGrpSpPr>
              <p:cNvPr id="4735" name="Google Shape;4735;p52"/>
              <p:cNvGrpSpPr/>
              <p:nvPr/>
            </p:nvGrpSpPr>
            <p:grpSpPr>
              <a:xfrm>
                <a:off x="3800349" y="1238762"/>
                <a:ext cx="1098904" cy="1084772"/>
                <a:chOff x="3800349" y="1238762"/>
                <a:chExt cx="1098904" cy="1084772"/>
              </a:xfrm>
            </p:grpSpPr>
            <p:sp>
              <p:nvSpPr>
                <p:cNvPr id="4736" name="Google Shape;4736;p52"/>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52"/>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8" name="Google Shape;4738;p52"/>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9" name="Google Shape;4739;p52"/>
            <p:cNvGrpSpPr/>
            <p:nvPr/>
          </p:nvGrpSpPr>
          <p:grpSpPr>
            <a:xfrm>
              <a:off x="7053286" y="2227254"/>
              <a:ext cx="956596" cy="944252"/>
              <a:chOff x="4370663" y="1816530"/>
              <a:chExt cx="1098904" cy="1084724"/>
            </a:xfrm>
          </p:grpSpPr>
          <p:grpSp>
            <p:nvGrpSpPr>
              <p:cNvPr id="4740" name="Google Shape;4740;p52"/>
              <p:cNvGrpSpPr/>
              <p:nvPr/>
            </p:nvGrpSpPr>
            <p:grpSpPr>
              <a:xfrm>
                <a:off x="4370663" y="1816530"/>
                <a:ext cx="1098904" cy="1084724"/>
                <a:chOff x="4370663" y="1816530"/>
                <a:chExt cx="1098904" cy="1084724"/>
              </a:xfrm>
            </p:grpSpPr>
            <p:sp>
              <p:nvSpPr>
                <p:cNvPr id="4741" name="Google Shape;4741;p52"/>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52"/>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3" name="Google Shape;4743;p52"/>
              <p:cNvGrpSpPr/>
              <p:nvPr/>
            </p:nvGrpSpPr>
            <p:grpSpPr>
              <a:xfrm>
                <a:off x="4732628" y="2171596"/>
                <a:ext cx="374986" cy="374572"/>
                <a:chOff x="3303268" y="3817349"/>
                <a:chExt cx="346056" cy="345674"/>
              </a:xfrm>
            </p:grpSpPr>
            <p:sp>
              <p:nvSpPr>
                <p:cNvPr id="4744" name="Google Shape;4744;p52"/>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52"/>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52"/>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52"/>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48" name="Google Shape;4748;p52"/>
            <p:cNvGrpSpPr/>
            <p:nvPr/>
          </p:nvGrpSpPr>
          <p:grpSpPr>
            <a:xfrm>
              <a:off x="6547098" y="2715744"/>
              <a:ext cx="956596" cy="944315"/>
              <a:chOff x="3789173" y="2377690"/>
              <a:chExt cx="1098904" cy="1084796"/>
            </a:xfrm>
          </p:grpSpPr>
          <p:grpSp>
            <p:nvGrpSpPr>
              <p:cNvPr id="4749" name="Google Shape;4749;p52"/>
              <p:cNvGrpSpPr/>
              <p:nvPr/>
            </p:nvGrpSpPr>
            <p:grpSpPr>
              <a:xfrm>
                <a:off x="3789173" y="2377690"/>
                <a:ext cx="1098904" cy="1084796"/>
                <a:chOff x="3789173" y="2377690"/>
                <a:chExt cx="1098904" cy="1084796"/>
              </a:xfrm>
            </p:grpSpPr>
            <p:sp>
              <p:nvSpPr>
                <p:cNvPr id="4750" name="Google Shape;4750;p52"/>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52"/>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2" name="Google Shape;4752;p52"/>
              <p:cNvGrpSpPr/>
              <p:nvPr/>
            </p:nvGrpSpPr>
            <p:grpSpPr>
              <a:xfrm>
                <a:off x="4151137" y="2732796"/>
                <a:ext cx="374986" cy="374572"/>
                <a:chOff x="3752358" y="3817349"/>
                <a:chExt cx="346056" cy="345674"/>
              </a:xfrm>
            </p:grpSpPr>
            <p:sp>
              <p:nvSpPr>
                <p:cNvPr id="4753" name="Google Shape;4753;p52"/>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52"/>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52"/>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52"/>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57" name="Google Shape;4757;p52"/>
            <p:cNvGrpSpPr/>
            <p:nvPr/>
          </p:nvGrpSpPr>
          <p:grpSpPr>
            <a:xfrm>
              <a:off x="7034853" y="3222917"/>
              <a:ext cx="956596" cy="944252"/>
              <a:chOff x="4349489" y="2960313"/>
              <a:chExt cx="1098904" cy="1084724"/>
            </a:xfrm>
          </p:grpSpPr>
          <p:grpSp>
            <p:nvGrpSpPr>
              <p:cNvPr id="4758" name="Google Shape;4758;p52"/>
              <p:cNvGrpSpPr/>
              <p:nvPr/>
            </p:nvGrpSpPr>
            <p:grpSpPr>
              <a:xfrm>
                <a:off x="4349489" y="2960313"/>
                <a:ext cx="1098904" cy="1084724"/>
                <a:chOff x="4349489" y="2960313"/>
                <a:chExt cx="1098904" cy="1084724"/>
              </a:xfrm>
            </p:grpSpPr>
            <p:sp>
              <p:nvSpPr>
                <p:cNvPr id="4759" name="Google Shape;4759;p52"/>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52"/>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1" name="Google Shape;4761;p52"/>
              <p:cNvGrpSpPr/>
              <p:nvPr/>
            </p:nvGrpSpPr>
            <p:grpSpPr>
              <a:xfrm>
                <a:off x="4732657" y="3315384"/>
                <a:ext cx="374952" cy="374572"/>
                <a:chOff x="4201447" y="3817349"/>
                <a:chExt cx="346024" cy="345674"/>
              </a:xfrm>
            </p:grpSpPr>
            <p:sp>
              <p:nvSpPr>
                <p:cNvPr id="4762" name="Google Shape;4762;p52"/>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52"/>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64" name="Google Shape;4764;p52"/>
            <p:cNvGrpSpPr/>
            <p:nvPr/>
          </p:nvGrpSpPr>
          <p:grpSpPr>
            <a:xfrm>
              <a:off x="6529419" y="3711909"/>
              <a:ext cx="956596" cy="944315"/>
              <a:chOff x="3768864" y="3522050"/>
              <a:chExt cx="1098904" cy="1084796"/>
            </a:xfrm>
          </p:grpSpPr>
          <p:grpSp>
            <p:nvGrpSpPr>
              <p:cNvPr id="4765" name="Google Shape;4765;p52"/>
              <p:cNvGrpSpPr/>
              <p:nvPr/>
            </p:nvGrpSpPr>
            <p:grpSpPr>
              <a:xfrm>
                <a:off x="3768864" y="3522050"/>
                <a:ext cx="1098904" cy="1084796"/>
                <a:chOff x="3768864" y="3522050"/>
                <a:chExt cx="1098904" cy="1084796"/>
              </a:xfrm>
            </p:grpSpPr>
            <p:sp>
              <p:nvSpPr>
                <p:cNvPr id="4766" name="Google Shape;4766;p52"/>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52"/>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8" name="Google Shape;4768;p52"/>
              <p:cNvGrpSpPr/>
              <p:nvPr/>
            </p:nvGrpSpPr>
            <p:grpSpPr>
              <a:xfrm>
                <a:off x="4139616" y="3871555"/>
                <a:ext cx="357419" cy="357005"/>
                <a:chOff x="7482229" y="3351230"/>
                <a:chExt cx="357419" cy="357005"/>
              </a:xfrm>
            </p:grpSpPr>
            <p:sp>
              <p:nvSpPr>
                <p:cNvPr id="4769" name="Google Shape;4769;p52"/>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52"/>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52"/>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52"/>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52"/>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3" name="Shape 1873"/>
        <p:cNvGrpSpPr/>
        <p:nvPr/>
      </p:nvGrpSpPr>
      <p:grpSpPr>
        <a:xfrm>
          <a:off x="0" y="0"/>
          <a:ext cx="0" cy="0"/>
          <a:chOff x="0" y="0"/>
          <a:chExt cx="0" cy="0"/>
        </a:xfrm>
      </p:grpSpPr>
      <p:sp>
        <p:nvSpPr>
          <p:cNvPr id="1874" name="Google Shape;1874;p21"/>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1875" name="Google Shape;1875;p21"/>
          <p:cNvSpPr txBox="1"/>
          <p:nvPr/>
        </p:nvSpPr>
        <p:spPr>
          <a:xfrm>
            <a:off x="5735865" y="2016401"/>
            <a:ext cx="2180700" cy="64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Jupiter is a gas giant and the biggest planet &gt;</a:t>
            </a:r>
            <a:endParaRPr>
              <a:solidFill>
                <a:schemeClr val="accent3"/>
              </a:solidFill>
              <a:latin typeface="Fira Code"/>
              <a:ea typeface="Fira Code"/>
              <a:cs typeface="Fira Code"/>
              <a:sym typeface="Fira Code"/>
            </a:endParaRPr>
          </a:p>
        </p:txBody>
      </p:sp>
      <p:sp>
        <p:nvSpPr>
          <p:cNvPr id="1876" name="Google Shape;1876;p21"/>
          <p:cNvSpPr txBox="1"/>
          <p:nvPr/>
        </p:nvSpPr>
        <p:spPr>
          <a:xfrm>
            <a:off x="5735860" y="1638513"/>
            <a:ext cx="21807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Fira Code"/>
                <a:ea typeface="Fira Code"/>
                <a:cs typeface="Fira Code"/>
                <a:sym typeface="Fira Code"/>
              </a:rPr>
              <a:t>Jupiter</a:t>
            </a:r>
            <a:endParaRPr sz="2000">
              <a:solidFill>
                <a:schemeClr val="dk2"/>
              </a:solidFill>
              <a:latin typeface="Fira Code"/>
              <a:ea typeface="Fira Code"/>
              <a:cs typeface="Fira Code"/>
              <a:sym typeface="Fira Code"/>
            </a:endParaRPr>
          </a:p>
        </p:txBody>
      </p:sp>
      <p:sp>
        <p:nvSpPr>
          <p:cNvPr id="1877" name="Google Shape;1877;p21"/>
          <p:cNvSpPr txBox="1"/>
          <p:nvPr/>
        </p:nvSpPr>
        <p:spPr>
          <a:xfrm>
            <a:off x="5735865" y="3340588"/>
            <a:ext cx="2180700" cy="64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Venus has a nice name and high temperatures &gt;</a:t>
            </a:r>
            <a:endParaRPr>
              <a:solidFill>
                <a:schemeClr val="accent3"/>
              </a:solidFill>
              <a:latin typeface="Fira Code"/>
              <a:ea typeface="Fira Code"/>
              <a:cs typeface="Fira Code"/>
              <a:sym typeface="Fira Code"/>
            </a:endParaRPr>
          </a:p>
        </p:txBody>
      </p:sp>
      <p:sp>
        <p:nvSpPr>
          <p:cNvPr id="1878" name="Google Shape;1878;p21"/>
          <p:cNvSpPr txBox="1"/>
          <p:nvPr/>
        </p:nvSpPr>
        <p:spPr>
          <a:xfrm>
            <a:off x="5735860" y="2962700"/>
            <a:ext cx="21807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Fira Code"/>
                <a:ea typeface="Fira Code"/>
                <a:cs typeface="Fira Code"/>
                <a:sym typeface="Fira Code"/>
              </a:rPr>
              <a:t>Venus</a:t>
            </a:r>
            <a:endParaRPr sz="2000">
              <a:solidFill>
                <a:schemeClr val="accent2"/>
              </a:solidFill>
              <a:latin typeface="Fira Code"/>
              <a:ea typeface="Fira Code"/>
              <a:cs typeface="Fira Code"/>
              <a:sym typeface="Fira Code"/>
            </a:endParaRPr>
          </a:p>
        </p:txBody>
      </p:sp>
      <p:grpSp>
        <p:nvGrpSpPr>
          <p:cNvPr id="1879" name="Google Shape;1879;p21"/>
          <p:cNvGrpSpPr/>
          <p:nvPr/>
        </p:nvGrpSpPr>
        <p:grpSpPr>
          <a:xfrm>
            <a:off x="3701100" y="1713527"/>
            <a:ext cx="578325" cy="487500"/>
            <a:chOff x="1665363" y="1706700"/>
            <a:chExt cx="578325" cy="487500"/>
          </a:xfrm>
        </p:grpSpPr>
        <p:sp>
          <p:nvSpPr>
            <p:cNvPr id="1880" name="Google Shape;1880;p21"/>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1"/>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2" name="Google Shape;1882;p21"/>
          <p:cNvGrpSpPr/>
          <p:nvPr/>
        </p:nvGrpSpPr>
        <p:grpSpPr>
          <a:xfrm>
            <a:off x="4864625" y="1713515"/>
            <a:ext cx="578325" cy="487500"/>
            <a:chOff x="4764875" y="1706700"/>
            <a:chExt cx="578325" cy="487500"/>
          </a:xfrm>
        </p:grpSpPr>
        <p:sp>
          <p:nvSpPr>
            <p:cNvPr id="1883" name="Google Shape;1883;p21"/>
            <p:cNvSpPr/>
            <p:nvPr/>
          </p:nvSpPr>
          <p:spPr>
            <a:xfrm flipH="1">
              <a:off x="5274500"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1"/>
            <p:cNvSpPr/>
            <p:nvPr/>
          </p:nvSpPr>
          <p:spPr>
            <a:xfrm>
              <a:off x="4764875"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5" name="Google Shape;1885;p21"/>
          <p:cNvGrpSpPr/>
          <p:nvPr/>
        </p:nvGrpSpPr>
        <p:grpSpPr>
          <a:xfrm>
            <a:off x="4864637" y="3048458"/>
            <a:ext cx="578325" cy="487500"/>
            <a:chOff x="5198688" y="3289450"/>
            <a:chExt cx="578325" cy="487500"/>
          </a:xfrm>
        </p:grpSpPr>
        <p:sp>
          <p:nvSpPr>
            <p:cNvPr id="1886" name="Google Shape;1886;p21"/>
            <p:cNvSpPr/>
            <p:nvPr/>
          </p:nvSpPr>
          <p:spPr>
            <a:xfrm flipH="1">
              <a:off x="5708313" y="328945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1"/>
            <p:cNvSpPr/>
            <p:nvPr/>
          </p:nvSpPr>
          <p:spPr>
            <a:xfrm>
              <a:off x="5198688" y="328945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8" name="Google Shape;1888;p21"/>
          <p:cNvGrpSpPr/>
          <p:nvPr/>
        </p:nvGrpSpPr>
        <p:grpSpPr>
          <a:xfrm>
            <a:off x="3701100" y="3048458"/>
            <a:ext cx="578325" cy="487500"/>
            <a:chOff x="2099175" y="3289450"/>
            <a:chExt cx="578325" cy="487500"/>
          </a:xfrm>
        </p:grpSpPr>
        <p:sp>
          <p:nvSpPr>
            <p:cNvPr id="1889" name="Google Shape;1889;p21"/>
            <p:cNvSpPr/>
            <p:nvPr/>
          </p:nvSpPr>
          <p:spPr>
            <a:xfrm flipH="1">
              <a:off x="2608800" y="328945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1"/>
            <p:cNvSpPr/>
            <p:nvPr/>
          </p:nvSpPr>
          <p:spPr>
            <a:xfrm>
              <a:off x="2099175" y="328945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1" name="Google Shape;1891;p21"/>
          <p:cNvSpPr txBox="1"/>
          <p:nvPr/>
        </p:nvSpPr>
        <p:spPr>
          <a:xfrm>
            <a:off x="1227435" y="2016404"/>
            <a:ext cx="2180700" cy="646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3"/>
                </a:solidFill>
                <a:latin typeface="Fira Code"/>
                <a:ea typeface="Fira Code"/>
                <a:cs typeface="Fira Code"/>
                <a:sym typeface="Fira Code"/>
              </a:rPr>
              <a:t>&lt; Mercury is the closest planet to the Sun &gt;</a:t>
            </a:r>
            <a:endParaRPr>
              <a:solidFill>
                <a:schemeClr val="accent3"/>
              </a:solidFill>
              <a:latin typeface="Fira Code"/>
              <a:ea typeface="Fira Code"/>
              <a:cs typeface="Fira Code"/>
              <a:sym typeface="Fira Code"/>
            </a:endParaRPr>
          </a:p>
        </p:txBody>
      </p:sp>
      <p:sp>
        <p:nvSpPr>
          <p:cNvPr id="1892" name="Google Shape;1892;p21"/>
          <p:cNvSpPr txBox="1"/>
          <p:nvPr/>
        </p:nvSpPr>
        <p:spPr>
          <a:xfrm>
            <a:off x="1227435" y="1638513"/>
            <a:ext cx="2180700" cy="33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accent1"/>
                </a:solidFill>
                <a:latin typeface="Fira Code"/>
                <a:ea typeface="Fira Code"/>
                <a:cs typeface="Fira Code"/>
                <a:sym typeface="Fira Code"/>
              </a:rPr>
              <a:t>Mercury</a:t>
            </a:r>
            <a:endParaRPr sz="2000">
              <a:solidFill>
                <a:schemeClr val="accent1"/>
              </a:solidFill>
              <a:latin typeface="Fira Code"/>
              <a:ea typeface="Fira Code"/>
              <a:cs typeface="Fira Code"/>
              <a:sym typeface="Fira Code"/>
            </a:endParaRPr>
          </a:p>
        </p:txBody>
      </p:sp>
      <p:sp>
        <p:nvSpPr>
          <p:cNvPr id="1893" name="Google Shape;1893;p21"/>
          <p:cNvSpPr txBox="1"/>
          <p:nvPr/>
        </p:nvSpPr>
        <p:spPr>
          <a:xfrm>
            <a:off x="1227435" y="3340589"/>
            <a:ext cx="2180700" cy="646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3"/>
                </a:solidFill>
                <a:latin typeface="Fira Code"/>
                <a:ea typeface="Fira Code"/>
                <a:cs typeface="Fira Code"/>
                <a:sym typeface="Fira Code"/>
              </a:rPr>
              <a:t>&lt; Saturn is a gas giant and has several rings &gt;</a:t>
            </a:r>
            <a:endParaRPr>
              <a:solidFill>
                <a:schemeClr val="accent3"/>
              </a:solidFill>
              <a:latin typeface="Fira Code"/>
              <a:ea typeface="Fira Code"/>
              <a:cs typeface="Fira Code"/>
              <a:sym typeface="Fira Code"/>
            </a:endParaRPr>
          </a:p>
        </p:txBody>
      </p:sp>
      <p:sp>
        <p:nvSpPr>
          <p:cNvPr id="1894" name="Google Shape;1894;p21"/>
          <p:cNvSpPr txBox="1"/>
          <p:nvPr/>
        </p:nvSpPr>
        <p:spPr>
          <a:xfrm>
            <a:off x="1227435" y="2962698"/>
            <a:ext cx="2180700" cy="33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2"/>
                </a:solidFill>
                <a:latin typeface="Fira Code"/>
                <a:ea typeface="Fira Code"/>
                <a:cs typeface="Fira Code"/>
                <a:sym typeface="Fira Code"/>
              </a:rPr>
              <a:t>Saturn</a:t>
            </a:r>
            <a:endParaRPr sz="2000">
              <a:solidFill>
                <a:schemeClr val="lt2"/>
              </a:solidFill>
              <a:latin typeface="Fira Code"/>
              <a:ea typeface="Fira Code"/>
              <a:cs typeface="Fira Code"/>
              <a:sym typeface="Fira Code"/>
            </a:endParaRPr>
          </a:p>
        </p:txBody>
      </p:sp>
      <p:sp>
        <p:nvSpPr>
          <p:cNvPr id="1895" name="Google Shape;1895;p21"/>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1896" name="Google Shape;1896;p21"/>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1897" name="Google Shape;1897;p21"/>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1898" name="Google Shape;1898;p21"/>
          <p:cNvSpPr/>
          <p:nvPr/>
        </p:nvSpPr>
        <p:spPr>
          <a:xfrm>
            <a:off x="3701105" y="2300520"/>
            <a:ext cx="134400" cy="134400"/>
          </a:xfrm>
          <a:prstGeom prst="ellipse">
            <a:avLst/>
          </a:prstGeom>
          <a:solidFill>
            <a:schemeClr val="accent1"/>
          </a:solid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899" name="Google Shape;1899;p21"/>
          <p:cNvSpPr/>
          <p:nvPr/>
        </p:nvSpPr>
        <p:spPr>
          <a:xfrm>
            <a:off x="3923068" y="2300520"/>
            <a:ext cx="134400" cy="134400"/>
          </a:xfrm>
          <a:prstGeom prst="ellipse">
            <a:avLst/>
          </a:prstGeom>
          <a:solidFill>
            <a:schemeClr val="accent1"/>
          </a:solid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00" name="Google Shape;1900;p21"/>
          <p:cNvSpPr/>
          <p:nvPr/>
        </p:nvSpPr>
        <p:spPr>
          <a:xfrm>
            <a:off x="4145030" y="2300520"/>
            <a:ext cx="134400" cy="134400"/>
          </a:xfrm>
          <a:prstGeom prst="ellipse">
            <a:avLst/>
          </a:prstGeom>
          <a:solidFill>
            <a:schemeClr val="accent1"/>
          </a:solid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01" name="Google Shape;1901;p21"/>
          <p:cNvSpPr/>
          <p:nvPr/>
        </p:nvSpPr>
        <p:spPr>
          <a:xfrm>
            <a:off x="3701105" y="2477973"/>
            <a:ext cx="134400" cy="134400"/>
          </a:xfrm>
          <a:prstGeom prst="ellipse">
            <a:avLst/>
          </a:prstGeom>
          <a:solidFill>
            <a:schemeClr val="accent1"/>
          </a:solid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02" name="Google Shape;1902;p21"/>
          <p:cNvSpPr/>
          <p:nvPr/>
        </p:nvSpPr>
        <p:spPr>
          <a:xfrm>
            <a:off x="3923068" y="2477973"/>
            <a:ext cx="134400" cy="134400"/>
          </a:xfrm>
          <a:prstGeom prst="ellipse">
            <a:avLst/>
          </a:prstGeom>
          <a:solidFill>
            <a:schemeClr val="accent1"/>
          </a:solid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03" name="Google Shape;1903;p21"/>
          <p:cNvSpPr/>
          <p:nvPr/>
        </p:nvSpPr>
        <p:spPr>
          <a:xfrm>
            <a:off x="4145030" y="2477973"/>
            <a:ext cx="134400" cy="134400"/>
          </a:xfrm>
          <a:prstGeom prst="ellipse">
            <a:avLst/>
          </a:prstGeom>
          <a:no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04" name="Google Shape;1904;p21"/>
          <p:cNvSpPr/>
          <p:nvPr/>
        </p:nvSpPr>
        <p:spPr>
          <a:xfrm>
            <a:off x="4864630" y="2300520"/>
            <a:ext cx="134400" cy="134400"/>
          </a:xfrm>
          <a:prstGeom prst="ellipse">
            <a:avLst/>
          </a:prstGeom>
          <a:solidFill>
            <a:schemeClr val="dk2"/>
          </a:solid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05" name="Google Shape;1905;p21"/>
          <p:cNvSpPr/>
          <p:nvPr/>
        </p:nvSpPr>
        <p:spPr>
          <a:xfrm>
            <a:off x="5086593" y="2300520"/>
            <a:ext cx="134400" cy="134400"/>
          </a:xfrm>
          <a:prstGeom prst="ellipse">
            <a:avLst/>
          </a:prstGeom>
          <a:solidFill>
            <a:schemeClr val="dk2"/>
          </a:solid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06" name="Google Shape;1906;p21"/>
          <p:cNvSpPr/>
          <p:nvPr/>
        </p:nvSpPr>
        <p:spPr>
          <a:xfrm>
            <a:off x="5308555" y="2300520"/>
            <a:ext cx="134400" cy="134400"/>
          </a:xfrm>
          <a:prstGeom prst="ellipse">
            <a:avLst/>
          </a:prstGeom>
          <a:no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07" name="Google Shape;1907;p21"/>
          <p:cNvSpPr/>
          <p:nvPr/>
        </p:nvSpPr>
        <p:spPr>
          <a:xfrm>
            <a:off x="4864630" y="2477973"/>
            <a:ext cx="134400" cy="134400"/>
          </a:xfrm>
          <a:prstGeom prst="ellipse">
            <a:avLst/>
          </a:prstGeom>
          <a:no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08" name="Google Shape;1908;p21"/>
          <p:cNvSpPr/>
          <p:nvPr/>
        </p:nvSpPr>
        <p:spPr>
          <a:xfrm>
            <a:off x="5086593" y="2477973"/>
            <a:ext cx="134400" cy="134400"/>
          </a:xfrm>
          <a:prstGeom prst="ellipse">
            <a:avLst/>
          </a:prstGeom>
          <a:no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09" name="Google Shape;1909;p21"/>
          <p:cNvSpPr/>
          <p:nvPr/>
        </p:nvSpPr>
        <p:spPr>
          <a:xfrm>
            <a:off x="5308555" y="2477973"/>
            <a:ext cx="134400" cy="134400"/>
          </a:xfrm>
          <a:prstGeom prst="ellipse">
            <a:avLst/>
          </a:prstGeom>
          <a:no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10" name="Google Shape;1910;p21"/>
          <p:cNvSpPr/>
          <p:nvPr/>
        </p:nvSpPr>
        <p:spPr>
          <a:xfrm>
            <a:off x="3701105" y="3674945"/>
            <a:ext cx="134400" cy="134400"/>
          </a:xfrm>
          <a:prstGeom prst="ellipse">
            <a:avLst/>
          </a:prstGeom>
          <a:solidFill>
            <a:schemeClr val="lt2"/>
          </a:solid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11" name="Google Shape;1911;p21"/>
          <p:cNvSpPr/>
          <p:nvPr/>
        </p:nvSpPr>
        <p:spPr>
          <a:xfrm>
            <a:off x="3923068" y="3674945"/>
            <a:ext cx="134400" cy="134400"/>
          </a:xfrm>
          <a:prstGeom prst="ellipse">
            <a:avLst/>
          </a:prstGeom>
          <a:solidFill>
            <a:schemeClr val="lt2"/>
          </a:solid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12" name="Google Shape;1912;p21"/>
          <p:cNvSpPr/>
          <p:nvPr/>
        </p:nvSpPr>
        <p:spPr>
          <a:xfrm>
            <a:off x="4145030" y="3674945"/>
            <a:ext cx="134400" cy="134400"/>
          </a:xfrm>
          <a:prstGeom prst="ellipse">
            <a:avLst/>
          </a:prstGeom>
          <a:solidFill>
            <a:schemeClr val="lt2"/>
          </a:solid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13" name="Google Shape;1913;p21"/>
          <p:cNvSpPr/>
          <p:nvPr/>
        </p:nvSpPr>
        <p:spPr>
          <a:xfrm>
            <a:off x="3701105" y="3852398"/>
            <a:ext cx="134400" cy="134400"/>
          </a:xfrm>
          <a:prstGeom prst="ellipse">
            <a:avLst/>
          </a:prstGeom>
          <a:no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14" name="Google Shape;1914;p21"/>
          <p:cNvSpPr/>
          <p:nvPr/>
        </p:nvSpPr>
        <p:spPr>
          <a:xfrm>
            <a:off x="3923068" y="3852398"/>
            <a:ext cx="134400" cy="134400"/>
          </a:xfrm>
          <a:prstGeom prst="ellipse">
            <a:avLst/>
          </a:prstGeom>
          <a:no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15" name="Google Shape;1915;p21"/>
          <p:cNvSpPr/>
          <p:nvPr/>
        </p:nvSpPr>
        <p:spPr>
          <a:xfrm>
            <a:off x="4145030" y="3852398"/>
            <a:ext cx="134400" cy="134400"/>
          </a:xfrm>
          <a:prstGeom prst="ellipse">
            <a:avLst/>
          </a:prstGeom>
          <a:no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16" name="Google Shape;1916;p21"/>
          <p:cNvSpPr/>
          <p:nvPr/>
        </p:nvSpPr>
        <p:spPr>
          <a:xfrm>
            <a:off x="4864630" y="3674945"/>
            <a:ext cx="134400" cy="134400"/>
          </a:xfrm>
          <a:prstGeom prst="ellipse">
            <a:avLst/>
          </a:prstGeom>
          <a:solidFill>
            <a:schemeClr val="accent2"/>
          </a:solid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17" name="Google Shape;1917;p21"/>
          <p:cNvSpPr/>
          <p:nvPr/>
        </p:nvSpPr>
        <p:spPr>
          <a:xfrm>
            <a:off x="5086593" y="3674945"/>
            <a:ext cx="134400" cy="134400"/>
          </a:xfrm>
          <a:prstGeom prst="ellipse">
            <a:avLst/>
          </a:prstGeom>
          <a:solidFill>
            <a:schemeClr val="accent2"/>
          </a:solid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18" name="Google Shape;1918;p21"/>
          <p:cNvSpPr/>
          <p:nvPr/>
        </p:nvSpPr>
        <p:spPr>
          <a:xfrm>
            <a:off x="5308555" y="3674945"/>
            <a:ext cx="134400" cy="134400"/>
          </a:xfrm>
          <a:prstGeom prst="ellipse">
            <a:avLst/>
          </a:prstGeom>
          <a:solidFill>
            <a:schemeClr val="accent2"/>
          </a:solid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19" name="Google Shape;1919;p21"/>
          <p:cNvSpPr/>
          <p:nvPr/>
        </p:nvSpPr>
        <p:spPr>
          <a:xfrm>
            <a:off x="4864630" y="3852398"/>
            <a:ext cx="134400" cy="134400"/>
          </a:xfrm>
          <a:prstGeom prst="ellipse">
            <a:avLst/>
          </a:prstGeom>
          <a:solidFill>
            <a:schemeClr val="accent2"/>
          </a:solid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20" name="Google Shape;1920;p21"/>
          <p:cNvSpPr/>
          <p:nvPr/>
        </p:nvSpPr>
        <p:spPr>
          <a:xfrm>
            <a:off x="5086593" y="3852398"/>
            <a:ext cx="134400" cy="134400"/>
          </a:xfrm>
          <a:prstGeom prst="ellipse">
            <a:avLst/>
          </a:prstGeom>
          <a:solidFill>
            <a:schemeClr val="accent2"/>
          </a:solid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21" name="Google Shape;1921;p21"/>
          <p:cNvSpPr/>
          <p:nvPr/>
        </p:nvSpPr>
        <p:spPr>
          <a:xfrm>
            <a:off x="5308555" y="3852398"/>
            <a:ext cx="134400" cy="134400"/>
          </a:xfrm>
          <a:prstGeom prst="ellipse">
            <a:avLst/>
          </a:prstGeom>
          <a:solidFill>
            <a:schemeClr val="accent2"/>
          </a:solidFill>
          <a:ln cap="flat" cmpd="sng" w="952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lt2"/>
              </a:solidFill>
              <a:latin typeface="Fira Code"/>
              <a:ea typeface="Fira Code"/>
              <a:cs typeface="Fira Code"/>
              <a:sym typeface="Fira Code"/>
            </a:endParaRPr>
          </a:p>
        </p:txBody>
      </p:sp>
      <p:sp>
        <p:nvSpPr>
          <p:cNvPr id="1922" name="Google Shape;1922;p21"/>
          <p:cNvSpPr txBox="1"/>
          <p:nvPr>
            <p:ph idx="4294967295" type="title"/>
          </p:nvPr>
        </p:nvSpPr>
        <p:spPr>
          <a:xfrm flipH="1">
            <a:off x="3701006" y="1778625"/>
            <a:ext cx="5784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5/6</a:t>
            </a:r>
            <a:endParaRPr sz="1400"/>
          </a:p>
        </p:txBody>
      </p:sp>
      <p:sp>
        <p:nvSpPr>
          <p:cNvPr id="1923" name="Google Shape;1923;p21"/>
          <p:cNvSpPr txBox="1"/>
          <p:nvPr>
            <p:ph idx="4294967295" type="title"/>
          </p:nvPr>
        </p:nvSpPr>
        <p:spPr>
          <a:xfrm flipH="1">
            <a:off x="4864594" y="1778625"/>
            <a:ext cx="5784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2</a:t>
            </a:r>
            <a:r>
              <a:rPr lang="en" sz="1400"/>
              <a:t>/6</a:t>
            </a:r>
            <a:endParaRPr sz="1400"/>
          </a:p>
        </p:txBody>
      </p:sp>
      <p:sp>
        <p:nvSpPr>
          <p:cNvPr id="1924" name="Google Shape;1924;p21"/>
          <p:cNvSpPr txBox="1"/>
          <p:nvPr>
            <p:ph idx="4294967295" type="title"/>
          </p:nvPr>
        </p:nvSpPr>
        <p:spPr>
          <a:xfrm flipH="1">
            <a:off x="3701006" y="3113550"/>
            <a:ext cx="5784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3</a:t>
            </a:r>
            <a:r>
              <a:rPr lang="en" sz="1400"/>
              <a:t>/6</a:t>
            </a:r>
            <a:endParaRPr sz="1400"/>
          </a:p>
        </p:txBody>
      </p:sp>
      <p:sp>
        <p:nvSpPr>
          <p:cNvPr id="1925" name="Google Shape;1925;p21"/>
          <p:cNvSpPr txBox="1"/>
          <p:nvPr>
            <p:ph idx="4294967295" type="title"/>
          </p:nvPr>
        </p:nvSpPr>
        <p:spPr>
          <a:xfrm flipH="1">
            <a:off x="4864594" y="3113550"/>
            <a:ext cx="5784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6</a:t>
            </a:r>
            <a:r>
              <a:rPr lang="en" sz="1400"/>
              <a:t>/6</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sp>
        <p:nvSpPr>
          <p:cNvPr id="1930" name="Google Shape;1930;p22"/>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1931" name="Google Shape;1931;p22"/>
          <p:cNvSpPr txBox="1"/>
          <p:nvPr/>
        </p:nvSpPr>
        <p:spPr>
          <a:xfrm>
            <a:off x="1405275" y="3163663"/>
            <a:ext cx="20109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This planet is a gas giant</a:t>
            </a:r>
            <a:endParaRPr>
              <a:solidFill>
                <a:srgbClr val="E7E7E7"/>
              </a:solidFill>
              <a:latin typeface="Fira Code"/>
              <a:ea typeface="Fira Code"/>
              <a:cs typeface="Fira Code"/>
              <a:sym typeface="Fira Code"/>
            </a:endParaRPr>
          </a:p>
        </p:txBody>
      </p:sp>
      <p:sp>
        <p:nvSpPr>
          <p:cNvPr id="1932" name="Google Shape;1932;p22"/>
          <p:cNvSpPr txBox="1"/>
          <p:nvPr/>
        </p:nvSpPr>
        <p:spPr>
          <a:xfrm>
            <a:off x="1405275" y="2870713"/>
            <a:ext cx="20109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Fira Code"/>
                <a:ea typeface="Fira Code"/>
                <a:cs typeface="Fira Code"/>
                <a:sym typeface="Fira Code"/>
              </a:rPr>
              <a:t>Jupiter</a:t>
            </a:r>
            <a:endParaRPr sz="2000">
              <a:solidFill>
                <a:schemeClr val="accent1"/>
              </a:solidFill>
              <a:latin typeface="Fira Code"/>
              <a:ea typeface="Fira Code"/>
              <a:cs typeface="Fira Code"/>
              <a:sym typeface="Fira Code"/>
            </a:endParaRPr>
          </a:p>
        </p:txBody>
      </p:sp>
      <p:grpSp>
        <p:nvGrpSpPr>
          <p:cNvPr id="1933" name="Google Shape;1933;p22"/>
          <p:cNvGrpSpPr/>
          <p:nvPr/>
        </p:nvGrpSpPr>
        <p:grpSpPr>
          <a:xfrm>
            <a:off x="1504625" y="1968775"/>
            <a:ext cx="578325" cy="487500"/>
            <a:chOff x="4764875" y="1706700"/>
            <a:chExt cx="578325" cy="487500"/>
          </a:xfrm>
        </p:grpSpPr>
        <p:sp>
          <p:nvSpPr>
            <p:cNvPr id="1934" name="Google Shape;1934;p22"/>
            <p:cNvSpPr/>
            <p:nvPr/>
          </p:nvSpPr>
          <p:spPr>
            <a:xfrm flipH="1">
              <a:off x="5274500"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2"/>
            <p:cNvSpPr/>
            <p:nvPr/>
          </p:nvSpPr>
          <p:spPr>
            <a:xfrm>
              <a:off x="4764875"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6" name="Google Shape;1936;p22"/>
          <p:cNvSpPr txBox="1"/>
          <p:nvPr/>
        </p:nvSpPr>
        <p:spPr>
          <a:xfrm>
            <a:off x="3566550" y="3163663"/>
            <a:ext cx="20109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It’s the smallest planet</a:t>
            </a:r>
            <a:endParaRPr>
              <a:solidFill>
                <a:srgbClr val="E7E7E7"/>
              </a:solidFill>
              <a:latin typeface="Fira Code"/>
              <a:ea typeface="Fira Code"/>
              <a:cs typeface="Fira Code"/>
              <a:sym typeface="Fira Code"/>
            </a:endParaRPr>
          </a:p>
        </p:txBody>
      </p:sp>
      <p:sp>
        <p:nvSpPr>
          <p:cNvPr id="1937" name="Google Shape;1937;p22"/>
          <p:cNvSpPr txBox="1"/>
          <p:nvPr/>
        </p:nvSpPr>
        <p:spPr>
          <a:xfrm>
            <a:off x="3566550" y="2870713"/>
            <a:ext cx="20109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72D9F0"/>
                </a:solidFill>
                <a:latin typeface="Fira Code"/>
                <a:ea typeface="Fira Code"/>
                <a:cs typeface="Fira Code"/>
                <a:sym typeface="Fira Code"/>
              </a:rPr>
              <a:t>Mercury</a:t>
            </a:r>
            <a:endParaRPr sz="2000">
              <a:solidFill>
                <a:srgbClr val="72D9F0"/>
              </a:solidFill>
              <a:latin typeface="Fira Code"/>
              <a:ea typeface="Fira Code"/>
              <a:cs typeface="Fira Code"/>
              <a:sym typeface="Fira Code"/>
            </a:endParaRPr>
          </a:p>
        </p:txBody>
      </p:sp>
      <p:grpSp>
        <p:nvGrpSpPr>
          <p:cNvPr id="1938" name="Google Shape;1938;p22"/>
          <p:cNvGrpSpPr/>
          <p:nvPr/>
        </p:nvGrpSpPr>
        <p:grpSpPr>
          <a:xfrm>
            <a:off x="3665899" y="1968775"/>
            <a:ext cx="578325" cy="487500"/>
            <a:chOff x="4764875" y="1706700"/>
            <a:chExt cx="578325" cy="487500"/>
          </a:xfrm>
        </p:grpSpPr>
        <p:sp>
          <p:nvSpPr>
            <p:cNvPr id="1939" name="Google Shape;1939;p22"/>
            <p:cNvSpPr/>
            <p:nvPr/>
          </p:nvSpPr>
          <p:spPr>
            <a:xfrm flipH="1">
              <a:off x="5274500"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2"/>
            <p:cNvSpPr/>
            <p:nvPr/>
          </p:nvSpPr>
          <p:spPr>
            <a:xfrm>
              <a:off x="4764875"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1" name="Google Shape;1941;p22"/>
          <p:cNvSpPr txBox="1"/>
          <p:nvPr/>
        </p:nvSpPr>
        <p:spPr>
          <a:xfrm>
            <a:off x="5727825" y="3163663"/>
            <a:ext cx="20109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Earth is where we all live on</a:t>
            </a:r>
            <a:endParaRPr>
              <a:solidFill>
                <a:srgbClr val="E7E7E7"/>
              </a:solidFill>
              <a:latin typeface="Fira Code"/>
              <a:ea typeface="Fira Code"/>
              <a:cs typeface="Fira Code"/>
              <a:sym typeface="Fira Code"/>
            </a:endParaRPr>
          </a:p>
        </p:txBody>
      </p:sp>
      <p:sp>
        <p:nvSpPr>
          <p:cNvPr id="1942" name="Google Shape;1942;p22"/>
          <p:cNvSpPr txBox="1"/>
          <p:nvPr/>
        </p:nvSpPr>
        <p:spPr>
          <a:xfrm>
            <a:off x="5727825" y="2870713"/>
            <a:ext cx="20109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Fira Code"/>
                <a:ea typeface="Fira Code"/>
                <a:cs typeface="Fira Code"/>
                <a:sym typeface="Fira Code"/>
              </a:rPr>
              <a:t>Earth</a:t>
            </a:r>
            <a:endParaRPr sz="2000">
              <a:solidFill>
                <a:schemeClr val="accent2"/>
              </a:solidFill>
              <a:latin typeface="Fira Code"/>
              <a:ea typeface="Fira Code"/>
              <a:cs typeface="Fira Code"/>
              <a:sym typeface="Fira Code"/>
            </a:endParaRPr>
          </a:p>
        </p:txBody>
      </p:sp>
      <p:grpSp>
        <p:nvGrpSpPr>
          <p:cNvPr id="1943" name="Google Shape;1943;p22"/>
          <p:cNvGrpSpPr/>
          <p:nvPr/>
        </p:nvGrpSpPr>
        <p:grpSpPr>
          <a:xfrm>
            <a:off x="5827174" y="1968775"/>
            <a:ext cx="578325" cy="487500"/>
            <a:chOff x="4764875" y="1706700"/>
            <a:chExt cx="578325" cy="487500"/>
          </a:xfrm>
        </p:grpSpPr>
        <p:sp>
          <p:nvSpPr>
            <p:cNvPr id="1944" name="Google Shape;1944;p22"/>
            <p:cNvSpPr/>
            <p:nvPr/>
          </p:nvSpPr>
          <p:spPr>
            <a:xfrm flipH="1">
              <a:off x="5274500"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2"/>
            <p:cNvSpPr/>
            <p:nvPr/>
          </p:nvSpPr>
          <p:spPr>
            <a:xfrm>
              <a:off x="4764875"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46" name="Google Shape;1946;p22"/>
          <p:cNvCxnSpPr>
            <a:stCxn id="1947" idx="3"/>
            <a:endCxn id="1948" idx="1"/>
          </p:cNvCxnSpPr>
          <p:nvPr/>
        </p:nvCxnSpPr>
        <p:spPr>
          <a:xfrm>
            <a:off x="1654925" y="2711163"/>
            <a:ext cx="2010900" cy="0"/>
          </a:xfrm>
          <a:prstGeom prst="straightConnector1">
            <a:avLst/>
          </a:prstGeom>
          <a:noFill/>
          <a:ln cap="flat" cmpd="sng" w="9525">
            <a:solidFill>
              <a:srgbClr val="707070"/>
            </a:solidFill>
            <a:prstDash val="solid"/>
            <a:round/>
            <a:headEnd len="med" w="med" type="none"/>
            <a:tailEnd len="med" w="med" type="none"/>
          </a:ln>
        </p:spPr>
      </p:cxnSp>
      <p:sp>
        <p:nvSpPr>
          <p:cNvPr id="1947" name="Google Shape;1947;p22"/>
          <p:cNvSpPr/>
          <p:nvPr/>
        </p:nvSpPr>
        <p:spPr>
          <a:xfrm>
            <a:off x="1504625" y="2643813"/>
            <a:ext cx="150300" cy="13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2"/>
          <p:cNvSpPr/>
          <p:nvPr/>
        </p:nvSpPr>
        <p:spPr>
          <a:xfrm>
            <a:off x="3665900" y="2643813"/>
            <a:ext cx="150300" cy="13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2"/>
          <p:cNvSpPr/>
          <p:nvPr/>
        </p:nvSpPr>
        <p:spPr>
          <a:xfrm>
            <a:off x="5827175" y="2643813"/>
            <a:ext cx="150300" cy="134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0" name="Google Shape;1950;p22"/>
          <p:cNvCxnSpPr>
            <a:stCxn id="1948" idx="3"/>
            <a:endCxn id="1949" idx="1"/>
          </p:cNvCxnSpPr>
          <p:nvPr/>
        </p:nvCxnSpPr>
        <p:spPr>
          <a:xfrm>
            <a:off x="3816200" y="2711163"/>
            <a:ext cx="2010900" cy="0"/>
          </a:xfrm>
          <a:prstGeom prst="straightConnector1">
            <a:avLst/>
          </a:prstGeom>
          <a:noFill/>
          <a:ln cap="flat" cmpd="sng" w="9525">
            <a:solidFill>
              <a:srgbClr val="707070"/>
            </a:solidFill>
            <a:prstDash val="solid"/>
            <a:round/>
            <a:headEnd len="med" w="med" type="none"/>
            <a:tailEnd len="med" w="med" type="none"/>
          </a:ln>
        </p:spPr>
      </p:cxnSp>
      <p:grpSp>
        <p:nvGrpSpPr>
          <p:cNvPr id="1951" name="Google Shape;1951;p22"/>
          <p:cNvGrpSpPr/>
          <p:nvPr/>
        </p:nvGrpSpPr>
        <p:grpSpPr>
          <a:xfrm>
            <a:off x="1610922" y="2069414"/>
            <a:ext cx="365732" cy="286230"/>
            <a:chOff x="3340113" y="4284000"/>
            <a:chExt cx="627650" cy="489700"/>
          </a:xfrm>
        </p:grpSpPr>
        <p:sp>
          <p:nvSpPr>
            <p:cNvPr id="1952" name="Google Shape;1952;p22"/>
            <p:cNvSpPr/>
            <p:nvPr/>
          </p:nvSpPr>
          <p:spPr>
            <a:xfrm>
              <a:off x="3352438" y="4443275"/>
              <a:ext cx="603000" cy="269275"/>
            </a:xfrm>
            <a:custGeom>
              <a:rect b="b" l="l" r="r" t="t"/>
              <a:pathLst>
                <a:path extrusionOk="0" h="10771" w="24120">
                  <a:moveTo>
                    <a:pt x="0" y="1"/>
                  </a:moveTo>
                  <a:lnTo>
                    <a:pt x="0" y="10771"/>
                  </a:lnTo>
                  <a:lnTo>
                    <a:pt x="24119" y="10771"/>
                  </a:lnTo>
                  <a:lnTo>
                    <a:pt x="24119" y="1"/>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2"/>
            <p:cNvSpPr/>
            <p:nvPr/>
          </p:nvSpPr>
          <p:spPr>
            <a:xfrm>
              <a:off x="3352438" y="4295850"/>
              <a:ext cx="603000" cy="147450"/>
            </a:xfrm>
            <a:custGeom>
              <a:rect b="b" l="l" r="r" t="t"/>
              <a:pathLst>
                <a:path extrusionOk="0" h="5898" w="24120">
                  <a:moveTo>
                    <a:pt x="2939" y="1"/>
                  </a:moveTo>
                  <a:cubicBezTo>
                    <a:pt x="2408" y="1"/>
                    <a:pt x="1953" y="437"/>
                    <a:pt x="1972" y="987"/>
                  </a:cubicBezTo>
                  <a:lnTo>
                    <a:pt x="1972" y="1973"/>
                  </a:lnTo>
                  <a:lnTo>
                    <a:pt x="986" y="1973"/>
                  </a:lnTo>
                  <a:cubicBezTo>
                    <a:pt x="436" y="1973"/>
                    <a:pt x="0" y="2409"/>
                    <a:pt x="0" y="2959"/>
                  </a:cubicBezTo>
                  <a:lnTo>
                    <a:pt x="0" y="5898"/>
                  </a:lnTo>
                  <a:lnTo>
                    <a:pt x="24119" y="5898"/>
                  </a:lnTo>
                  <a:lnTo>
                    <a:pt x="24119" y="2959"/>
                  </a:lnTo>
                  <a:cubicBezTo>
                    <a:pt x="24119" y="2409"/>
                    <a:pt x="23683" y="1973"/>
                    <a:pt x="23133" y="1973"/>
                  </a:cubicBezTo>
                  <a:lnTo>
                    <a:pt x="22166" y="1973"/>
                  </a:lnTo>
                  <a:lnTo>
                    <a:pt x="22166" y="987"/>
                  </a:lnTo>
                  <a:cubicBezTo>
                    <a:pt x="22166" y="437"/>
                    <a:pt x="21730" y="1"/>
                    <a:pt x="21180" y="1"/>
                  </a:cubicBezTo>
                  <a:lnTo>
                    <a:pt x="20194" y="1"/>
                  </a:lnTo>
                  <a:cubicBezTo>
                    <a:pt x="19663" y="1"/>
                    <a:pt x="19227" y="437"/>
                    <a:pt x="19227" y="987"/>
                  </a:cubicBezTo>
                  <a:lnTo>
                    <a:pt x="19227" y="1973"/>
                  </a:lnTo>
                  <a:lnTo>
                    <a:pt x="6864" y="1973"/>
                  </a:lnTo>
                  <a:lnTo>
                    <a:pt x="6864" y="987"/>
                  </a:lnTo>
                  <a:cubicBezTo>
                    <a:pt x="6864" y="437"/>
                    <a:pt x="6428" y="1"/>
                    <a:pt x="5878"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2"/>
            <p:cNvSpPr/>
            <p:nvPr/>
          </p:nvSpPr>
          <p:spPr>
            <a:xfrm>
              <a:off x="3426063" y="4418625"/>
              <a:ext cx="57225" cy="49125"/>
            </a:xfrm>
            <a:custGeom>
              <a:rect b="b" l="l" r="r" t="t"/>
              <a:pathLst>
                <a:path extrusionOk="0" h="1965" w="2289">
                  <a:moveTo>
                    <a:pt x="980" y="1"/>
                  </a:moveTo>
                  <a:cubicBezTo>
                    <a:pt x="449" y="1"/>
                    <a:pt x="13" y="437"/>
                    <a:pt x="13" y="987"/>
                  </a:cubicBezTo>
                  <a:cubicBezTo>
                    <a:pt x="0" y="1575"/>
                    <a:pt x="479" y="1964"/>
                    <a:pt x="984" y="1964"/>
                  </a:cubicBezTo>
                  <a:cubicBezTo>
                    <a:pt x="1228" y="1964"/>
                    <a:pt x="1478" y="1873"/>
                    <a:pt x="1682" y="1669"/>
                  </a:cubicBezTo>
                  <a:cubicBezTo>
                    <a:pt x="2289" y="1063"/>
                    <a:pt x="1853" y="1"/>
                    <a:pt x="980" y="1"/>
                  </a:cubicBez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2"/>
            <p:cNvSpPr/>
            <p:nvPr/>
          </p:nvSpPr>
          <p:spPr>
            <a:xfrm>
              <a:off x="3556263" y="4467450"/>
              <a:ext cx="229000" cy="196225"/>
            </a:xfrm>
            <a:custGeom>
              <a:rect b="b" l="l" r="r" t="t"/>
              <a:pathLst>
                <a:path extrusionOk="0" h="7849" w="9160">
                  <a:moveTo>
                    <a:pt x="3907" y="1"/>
                  </a:moveTo>
                  <a:cubicBezTo>
                    <a:pt x="1745" y="1"/>
                    <a:pt x="1" y="1764"/>
                    <a:pt x="1" y="3926"/>
                  </a:cubicBezTo>
                  <a:cubicBezTo>
                    <a:pt x="1" y="6286"/>
                    <a:pt x="1928" y="7848"/>
                    <a:pt x="3938" y="7848"/>
                  </a:cubicBezTo>
                  <a:cubicBezTo>
                    <a:pt x="4898" y="7848"/>
                    <a:pt x="5878" y="7491"/>
                    <a:pt x="6675" y="6694"/>
                  </a:cubicBezTo>
                  <a:cubicBezTo>
                    <a:pt x="9159" y="4229"/>
                    <a:pt x="7396" y="1"/>
                    <a:pt x="3907" y="1"/>
                  </a:cubicBezTo>
                  <a:close/>
                </a:path>
              </a:pathLst>
            </a:custGeom>
            <a:solidFill>
              <a:srgbClr val="72D9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2"/>
            <p:cNvSpPr/>
            <p:nvPr/>
          </p:nvSpPr>
          <p:spPr>
            <a:xfrm>
              <a:off x="3457188" y="4418625"/>
              <a:ext cx="343700" cy="294275"/>
            </a:xfrm>
            <a:custGeom>
              <a:rect b="b" l="l" r="r" t="t"/>
              <a:pathLst>
                <a:path extrusionOk="0" h="11771" w="13748">
                  <a:moveTo>
                    <a:pt x="7844" y="1956"/>
                  </a:moveTo>
                  <a:cubicBezTo>
                    <a:pt x="9859" y="1956"/>
                    <a:pt x="11795" y="3518"/>
                    <a:pt x="11795" y="5879"/>
                  </a:cubicBezTo>
                  <a:cubicBezTo>
                    <a:pt x="11795" y="8040"/>
                    <a:pt x="10031" y="9804"/>
                    <a:pt x="7870" y="9804"/>
                  </a:cubicBezTo>
                  <a:cubicBezTo>
                    <a:pt x="4381" y="9804"/>
                    <a:pt x="2636" y="5575"/>
                    <a:pt x="5101" y="3110"/>
                  </a:cubicBezTo>
                  <a:cubicBezTo>
                    <a:pt x="5899" y="2313"/>
                    <a:pt x="6880" y="1956"/>
                    <a:pt x="7844" y="1956"/>
                  </a:cubicBezTo>
                  <a:close/>
                  <a:moveTo>
                    <a:pt x="7870" y="1"/>
                  </a:moveTo>
                  <a:cubicBezTo>
                    <a:pt x="2636" y="1"/>
                    <a:pt x="1" y="6334"/>
                    <a:pt x="3717" y="10031"/>
                  </a:cubicBezTo>
                  <a:cubicBezTo>
                    <a:pt x="4913" y="11233"/>
                    <a:pt x="6385" y="11771"/>
                    <a:pt x="7829" y="11771"/>
                  </a:cubicBezTo>
                  <a:cubicBezTo>
                    <a:pt x="10849" y="11771"/>
                    <a:pt x="13748" y="9419"/>
                    <a:pt x="13748" y="5879"/>
                  </a:cubicBezTo>
                  <a:cubicBezTo>
                    <a:pt x="13748" y="2636"/>
                    <a:pt x="11112" y="1"/>
                    <a:pt x="7870" y="1"/>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2"/>
            <p:cNvSpPr/>
            <p:nvPr/>
          </p:nvSpPr>
          <p:spPr>
            <a:xfrm>
              <a:off x="3352438" y="4712525"/>
              <a:ext cx="603000" cy="49325"/>
            </a:xfrm>
            <a:custGeom>
              <a:rect b="b" l="l" r="r" t="t"/>
              <a:pathLst>
                <a:path extrusionOk="0" h="1973" w="24120">
                  <a:moveTo>
                    <a:pt x="0" y="1"/>
                  </a:moveTo>
                  <a:lnTo>
                    <a:pt x="0" y="987"/>
                  </a:lnTo>
                  <a:cubicBezTo>
                    <a:pt x="0" y="1518"/>
                    <a:pt x="436" y="1973"/>
                    <a:pt x="986" y="1973"/>
                  </a:cubicBezTo>
                  <a:lnTo>
                    <a:pt x="23133" y="1973"/>
                  </a:lnTo>
                  <a:cubicBezTo>
                    <a:pt x="23683" y="1973"/>
                    <a:pt x="24119" y="1518"/>
                    <a:pt x="24119" y="987"/>
                  </a:cubicBezTo>
                  <a:lnTo>
                    <a:pt x="24119" y="1"/>
                  </a:ln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2"/>
            <p:cNvSpPr/>
            <p:nvPr/>
          </p:nvSpPr>
          <p:spPr>
            <a:xfrm>
              <a:off x="3767688" y="4381900"/>
              <a:ext cx="32725" cy="24425"/>
            </a:xfrm>
            <a:custGeom>
              <a:rect b="b" l="l" r="r" t="t"/>
              <a:pathLst>
                <a:path extrusionOk="0" h="977" w="1309">
                  <a:moveTo>
                    <a:pt x="648" y="0"/>
                  </a:moveTo>
                  <a:cubicBezTo>
                    <a:pt x="522" y="0"/>
                    <a:pt x="399" y="48"/>
                    <a:pt x="304" y="142"/>
                  </a:cubicBezTo>
                  <a:cubicBezTo>
                    <a:pt x="1" y="446"/>
                    <a:pt x="209" y="977"/>
                    <a:pt x="645" y="977"/>
                  </a:cubicBezTo>
                  <a:cubicBezTo>
                    <a:pt x="1081" y="977"/>
                    <a:pt x="1309" y="446"/>
                    <a:pt x="1006" y="142"/>
                  </a:cubicBezTo>
                  <a:cubicBezTo>
                    <a:pt x="901" y="48"/>
                    <a:pt x="773" y="0"/>
                    <a:pt x="648"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2"/>
            <p:cNvSpPr/>
            <p:nvPr/>
          </p:nvSpPr>
          <p:spPr>
            <a:xfrm>
              <a:off x="3340113" y="4284000"/>
              <a:ext cx="627650" cy="489700"/>
            </a:xfrm>
            <a:custGeom>
              <a:rect b="b" l="l" r="r" t="t"/>
              <a:pathLst>
                <a:path extrusionOk="0" h="19588" w="25106">
                  <a:moveTo>
                    <a:pt x="6371" y="968"/>
                  </a:moveTo>
                  <a:cubicBezTo>
                    <a:pt x="6656" y="968"/>
                    <a:pt x="6883" y="1195"/>
                    <a:pt x="6883" y="1461"/>
                  </a:cubicBezTo>
                  <a:lnTo>
                    <a:pt x="6883" y="1954"/>
                  </a:lnTo>
                  <a:lnTo>
                    <a:pt x="2958" y="1954"/>
                  </a:lnTo>
                  <a:lnTo>
                    <a:pt x="2958" y="1461"/>
                  </a:lnTo>
                  <a:cubicBezTo>
                    <a:pt x="2958" y="1195"/>
                    <a:pt x="3167" y="968"/>
                    <a:pt x="3432" y="968"/>
                  </a:cubicBezTo>
                  <a:close/>
                  <a:moveTo>
                    <a:pt x="21673" y="968"/>
                  </a:moveTo>
                  <a:cubicBezTo>
                    <a:pt x="21939" y="968"/>
                    <a:pt x="22166" y="1195"/>
                    <a:pt x="22166" y="1461"/>
                  </a:cubicBezTo>
                  <a:lnTo>
                    <a:pt x="22166" y="1954"/>
                  </a:lnTo>
                  <a:lnTo>
                    <a:pt x="20213" y="1954"/>
                  </a:lnTo>
                  <a:lnTo>
                    <a:pt x="20213" y="1461"/>
                  </a:lnTo>
                  <a:cubicBezTo>
                    <a:pt x="20194" y="1195"/>
                    <a:pt x="20422" y="968"/>
                    <a:pt x="20687" y="968"/>
                  </a:cubicBezTo>
                  <a:close/>
                  <a:moveTo>
                    <a:pt x="23626" y="2940"/>
                  </a:moveTo>
                  <a:cubicBezTo>
                    <a:pt x="23911" y="2940"/>
                    <a:pt x="24119" y="3148"/>
                    <a:pt x="24119" y="3433"/>
                  </a:cubicBezTo>
                  <a:lnTo>
                    <a:pt x="24119" y="5879"/>
                  </a:lnTo>
                  <a:lnTo>
                    <a:pt x="15947" y="5879"/>
                  </a:lnTo>
                  <a:cubicBezTo>
                    <a:pt x="14914" y="5225"/>
                    <a:pt x="13738" y="4897"/>
                    <a:pt x="12560" y="4897"/>
                  </a:cubicBezTo>
                  <a:cubicBezTo>
                    <a:pt x="11382" y="4897"/>
                    <a:pt x="10202" y="5225"/>
                    <a:pt x="9159" y="5879"/>
                  </a:cubicBezTo>
                  <a:lnTo>
                    <a:pt x="5802" y="5879"/>
                  </a:lnTo>
                  <a:cubicBezTo>
                    <a:pt x="5575" y="5225"/>
                    <a:pt x="4997" y="4897"/>
                    <a:pt x="4418" y="4897"/>
                  </a:cubicBezTo>
                  <a:cubicBezTo>
                    <a:pt x="3840" y="4897"/>
                    <a:pt x="3262" y="5225"/>
                    <a:pt x="3034" y="5879"/>
                  </a:cubicBezTo>
                  <a:lnTo>
                    <a:pt x="986" y="5879"/>
                  </a:lnTo>
                  <a:lnTo>
                    <a:pt x="986" y="3433"/>
                  </a:lnTo>
                  <a:cubicBezTo>
                    <a:pt x="986" y="3148"/>
                    <a:pt x="1214" y="2940"/>
                    <a:pt x="1479" y="2940"/>
                  </a:cubicBezTo>
                  <a:close/>
                  <a:moveTo>
                    <a:pt x="4417" y="5887"/>
                  </a:moveTo>
                  <a:cubicBezTo>
                    <a:pt x="4538" y="5887"/>
                    <a:pt x="4661" y="5932"/>
                    <a:pt x="4760" y="6030"/>
                  </a:cubicBezTo>
                  <a:cubicBezTo>
                    <a:pt x="5082" y="6334"/>
                    <a:pt x="4854" y="6865"/>
                    <a:pt x="4418" y="6865"/>
                  </a:cubicBezTo>
                  <a:cubicBezTo>
                    <a:pt x="4153" y="6865"/>
                    <a:pt x="3925" y="6637"/>
                    <a:pt x="3925" y="6372"/>
                  </a:cubicBezTo>
                  <a:cubicBezTo>
                    <a:pt x="3925" y="6078"/>
                    <a:pt x="4167" y="5887"/>
                    <a:pt x="4417" y="5887"/>
                  </a:cubicBezTo>
                  <a:close/>
                  <a:moveTo>
                    <a:pt x="7964" y="6865"/>
                  </a:moveTo>
                  <a:cubicBezTo>
                    <a:pt x="5158" y="9785"/>
                    <a:pt x="5746" y="14525"/>
                    <a:pt x="9159" y="16668"/>
                  </a:cubicBezTo>
                  <a:lnTo>
                    <a:pt x="986" y="16668"/>
                  </a:lnTo>
                  <a:lnTo>
                    <a:pt x="986" y="6865"/>
                  </a:lnTo>
                  <a:lnTo>
                    <a:pt x="3034" y="6865"/>
                  </a:lnTo>
                  <a:cubicBezTo>
                    <a:pt x="3262" y="7519"/>
                    <a:pt x="3840" y="7846"/>
                    <a:pt x="4418" y="7846"/>
                  </a:cubicBezTo>
                  <a:cubicBezTo>
                    <a:pt x="4997" y="7846"/>
                    <a:pt x="5575" y="7519"/>
                    <a:pt x="5802" y="6865"/>
                  </a:cubicBezTo>
                  <a:close/>
                  <a:moveTo>
                    <a:pt x="24119" y="6865"/>
                  </a:moveTo>
                  <a:lnTo>
                    <a:pt x="24119" y="16668"/>
                  </a:lnTo>
                  <a:lnTo>
                    <a:pt x="15947" y="16668"/>
                  </a:lnTo>
                  <a:cubicBezTo>
                    <a:pt x="19360" y="14525"/>
                    <a:pt x="19948" y="9766"/>
                    <a:pt x="17160" y="6865"/>
                  </a:cubicBezTo>
                  <a:close/>
                  <a:moveTo>
                    <a:pt x="12553" y="5879"/>
                  </a:moveTo>
                  <a:cubicBezTo>
                    <a:pt x="17369" y="5879"/>
                    <a:pt x="19758" y="11700"/>
                    <a:pt x="16364" y="15094"/>
                  </a:cubicBezTo>
                  <a:cubicBezTo>
                    <a:pt x="15267" y="16191"/>
                    <a:pt x="13918" y="16682"/>
                    <a:pt x="12596" y="16682"/>
                  </a:cubicBezTo>
                  <a:cubicBezTo>
                    <a:pt x="9825" y="16682"/>
                    <a:pt x="7168" y="14529"/>
                    <a:pt x="7168" y="11283"/>
                  </a:cubicBezTo>
                  <a:cubicBezTo>
                    <a:pt x="7168" y="8306"/>
                    <a:pt x="9576" y="5879"/>
                    <a:pt x="12553" y="5879"/>
                  </a:cubicBezTo>
                  <a:close/>
                  <a:moveTo>
                    <a:pt x="24119" y="17654"/>
                  </a:moveTo>
                  <a:lnTo>
                    <a:pt x="24119" y="18128"/>
                  </a:lnTo>
                  <a:cubicBezTo>
                    <a:pt x="24119" y="18412"/>
                    <a:pt x="23911" y="18621"/>
                    <a:pt x="23626" y="18621"/>
                  </a:cubicBezTo>
                  <a:lnTo>
                    <a:pt x="1479" y="18621"/>
                  </a:lnTo>
                  <a:cubicBezTo>
                    <a:pt x="1214" y="18621"/>
                    <a:pt x="986" y="18412"/>
                    <a:pt x="986" y="18128"/>
                  </a:cubicBezTo>
                  <a:lnTo>
                    <a:pt x="986" y="17654"/>
                  </a:lnTo>
                  <a:close/>
                  <a:moveTo>
                    <a:pt x="3398" y="0"/>
                  </a:moveTo>
                  <a:cubicBezTo>
                    <a:pt x="2599" y="0"/>
                    <a:pt x="1972" y="657"/>
                    <a:pt x="1972" y="1461"/>
                  </a:cubicBezTo>
                  <a:lnTo>
                    <a:pt x="1972" y="1954"/>
                  </a:lnTo>
                  <a:lnTo>
                    <a:pt x="1479" y="1954"/>
                  </a:lnTo>
                  <a:cubicBezTo>
                    <a:pt x="664" y="1954"/>
                    <a:pt x="0" y="2617"/>
                    <a:pt x="19" y="3433"/>
                  </a:cubicBezTo>
                  <a:lnTo>
                    <a:pt x="19" y="18128"/>
                  </a:lnTo>
                  <a:cubicBezTo>
                    <a:pt x="0" y="18924"/>
                    <a:pt x="664" y="19588"/>
                    <a:pt x="1479" y="19588"/>
                  </a:cubicBezTo>
                  <a:lnTo>
                    <a:pt x="23626" y="19588"/>
                  </a:lnTo>
                  <a:cubicBezTo>
                    <a:pt x="24442" y="19588"/>
                    <a:pt x="25105" y="18924"/>
                    <a:pt x="25105" y="18128"/>
                  </a:cubicBezTo>
                  <a:lnTo>
                    <a:pt x="25105" y="3433"/>
                  </a:lnTo>
                  <a:cubicBezTo>
                    <a:pt x="25105" y="2617"/>
                    <a:pt x="24442" y="1954"/>
                    <a:pt x="23626" y="1954"/>
                  </a:cubicBezTo>
                  <a:lnTo>
                    <a:pt x="23152" y="1954"/>
                  </a:lnTo>
                  <a:lnTo>
                    <a:pt x="23152" y="1461"/>
                  </a:lnTo>
                  <a:cubicBezTo>
                    <a:pt x="23133" y="645"/>
                    <a:pt x="22489" y="1"/>
                    <a:pt x="21673" y="1"/>
                  </a:cubicBezTo>
                  <a:lnTo>
                    <a:pt x="20687" y="1"/>
                  </a:lnTo>
                  <a:cubicBezTo>
                    <a:pt x="20676" y="0"/>
                    <a:pt x="20665" y="0"/>
                    <a:pt x="20654" y="0"/>
                  </a:cubicBezTo>
                  <a:cubicBezTo>
                    <a:pt x="19872" y="0"/>
                    <a:pt x="19227" y="657"/>
                    <a:pt x="19227" y="1461"/>
                  </a:cubicBezTo>
                  <a:lnTo>
                    <a:pt x="19227" y="1954"/>
                  </a:lnTo>
                  <a:lnTo>
                    <a:pt x="7850" y="1954"/>
                  </a:lnTo>
                  <a:lnTo>
                    <a:pt x="7850" y="1461"/>
                  </a:lnTo>
                  <a:cubicBezTo>
                    <a:pt x="7850" y="657"/>
                    <a:pt x="7205" y="0"/>
                    <a:pt x="6405" y="0"/>
                  </a:cubicBezTo>
                  <a:cubicBezTo>
                    <a:pt x="6394" y="0"/>
                    <a:pt x="6383" y="0"/>
                    <a:pt x="6371" y="1"/>
                  </a:cubicBezTo>
                  <a:lnTo>
                    <a:pt x="3432" y="1"/>
                  </a:lnTo>
                  <a:cubicBezTo>
                    <a:pt x="3421" y="0"/>
                    <a:pt x="3410" y="0"/>
                    <a:pt x="3398"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2"/>
            <p:cNvSpPr/>
            <p:nvPr/>
          </p:nvSpPr>
          <p:spPr>
            <a:xfrm>
              <a:off x="3543938" y="4455200"/>
              <a:ext cx="257425" cy="220850"/>
            </a:xfrm>
            <a:custGeom>
              <a:rect b="b" l="l" r="r" t="t"/>
              <a:pathLst>
                <a:path extrusionOk="0" h="8834" w="10297">
                  <a:moveTo>
                    <a:pt x="4400" y="984"/>
                  </a:moveTo>
                  <a:cubicBezTo>
                    <a:pt x="7472" y="984"/>
                    <a:pt x="8988" y="4681"/>
                    <a:pt x="6827" y="6843"/>
                  </a:cubicBezTo>
                  <a:cubicBezTo>
                    <a:pt x="6128" y="7541"/>
                    <a:pt x="5270" y="7854"/>
                    <a:pt x="4427" y="7854"/>
                  </a:cubicBezTo>
                  <a:cubicBezTo>
                    <a:pt x="2662" y="7854"/>
                    <a:pt x="968" y="6482"/>
                    <a:pt x="968" y="4416"/>
                  </a:cubicBezTo>
                  <a:cubicBezTo>
                    <a:pt x="968" y="2520"/>
                    <a:pt x="2504" y="984"/>
                    <a:pt x="4400" y="984"/>
                  </a:cubicBezTo>
                  <a:close/>
                  <a:moveTo>
                    <a:pt x="4435" y="0"/>
                  </a:moveTo>
                  <a:cubicBezTo>
                    <a:pt x="2169" y="0"/>
                    <a:pt x="1" y="1761"/>
                    <a:pt x="1" y="4416"/>
                  </a:cubicBezTo>
                  <a:cubicBezTo>
                    <a:pt x="1" y="6843"/>
                    <a:pt x="1973" y="8815"/>
                    <a:pt x="4400" y="8834"/>
                  </a:cubicBezTo>
                  <a:cubicBezTo>
                    <a:pt x="8344" y="8834"/>
                    <a:pt x="10297" y="4074"/>
                    <a:pt x="7528" y="1306"/>
                  </a:cubicBezTo>
                  <a:cubicBezTo>
                    <a:pt x="6626" y="404"/>
                    <a:pt x="5519" y="0"/>
                    <a:pt x="4435"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2"/>
            <p:cNvSpPr/>
            <p:nvPr/>
          </p:nvSpPr>
          <p:spPr>
            <a:xfrm>
              <a:off x="3637813" y="4504425"/>
              <a:ext cx="77750" cy="73275"/>
            </a:xfrm>
            <a:custGeom>
              <a:rect b="b" l="l" r="r" t="t"/>
              <a:pathLst>
                <a:path extrusionOk="0" h="2931" w="3110">
                  <a:moveTo>
                    <a:pt x="645" y="1"/>
                  </a:moveTo>
                  <a:cubicBezTo>
                    <a:pt x="0" y="1"/>
                    <a:pt x="0" y="968"/>
                    <a:pt x="645" y="987"/>
                  </a:cubicBezTo>
                  <a:cubicBezTo>
                    <a:pt x="1460" y="987"/>
                    <a:pt x="2124" y="1631"/>
                    <a:pt x="2124" y="2447"/>
                  </a:cubicBezTo>
                  <a:cubicBezTo>
                    <a:pt x="2124" y="2769"/>
                    <a:pt x="2370" y="2930"/>
                    <a:pt x="2617" y="2930"/>
                  </a:cubicBezTo>
                  <a:cubicBezTo>
                    <a:pt x="2863" y="2930"/>
                    <a:pt x="3110" y="2769"/>
                    <a:pt x="3110" y="2447"/>
                  </a:cubicBezTo>
                  <a:cubicBezTo>
                    <a:pt x="3091" y="1101"/>
                    <a:pt x="2010" y="1"/>
                    <a:pt x="645"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2"/>
            <p:cNvSpPr/>
            <p:nvPr/>
          </p:nvSpPr>
          <p:spPr>
            <a:xfrm>
              <a:off x="3816513" y="4381650"/>
              <a:ext cx="81550" cy="24675"/>
            </a:xfrm>
            <a:custGeom>
              <a:rect b="b" l="l" r="r" t="t"/>
              <a:pathLst>
                <a:path extrusionOk="0" h="987" w="3262">
                  <a:moveTo>
                    <a:pt x="664" y="1"/>
                  </a:moveTo>
                  <a:cubicBezTo>
                    <a:pt x="1" y="1"/>
                    <a:pt x="1" y="987"/>
                    <a:pt x="664" y="987"/>
                  </a:cubicBezTo>
                  <a:lnTo>
                    <a:pt x="2617" y="987"/>
                  </a:lnTo>
                  <a:cubicBezTo>
                    <a:pt x="3262" y="987"/>
                    <a:pt x="3262" y="1"/>
                    <a:pt x="2617"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3" name="Google Shape;1963;p22"/>
          <p:cNvGrpSpPr/>
          <p:nvPr/>
        </p:nvGrpSpPr>
        <p:grpSpPr>
          <a:xfrm>
            <a:off x="3799282" y="2029645"/>
            <a:ext cx="311560" cy="365769"/>
            <a:chOff x="4093838" y="4284000"/>
            <a:chExt cx="421425" cy="490175"/>
          </a:xfrm>
        </p:grpSpPr>
        <p:sp>
          <p:nvSpPr>
            <p:cNvPr id="1964" name="Google Shape;1964;p22"/>
            <p:cNvSpPr/>
            <p:nvPr/>
          </p:nvSpPr>
          <p:spPr>
            <a:xfrm>
              <a:off x="4141713" y="4293475"/>
              <a:ext cx="325675" cy="126600"/>
            </a:xfrm>
            <a:custGeom>
              <a:rect b="b" l="l" r="r" t="t"/>
              <a:pathLst>
                <a:path extrusionOk="0" h="5064" w="13027">
                  <a:moveTo>
                    <a:pt x="759" y="1"/>
                  </a:moveTo>
                  <a:cubicBezTo>
                    <a:pt x="342" y="1"/>
                    <a:pt x="0" y="342"/>
                    <a:pt x="0" y="759"/>
                  </a:cubicBezTo>
                  <a:lnTo>
                    <a:pt x="0" y="4286"/>
                  </a:lnTo>
                  <a:cubicBezTo>
                    <a:pt x="0" y="4703"/>
                    <a:pt x="342" y="5064"/>
                    <a:pt x="759" y="5064"/>
                  </a:cubicBezTo>
                  <a:lnTo>
                    <a:pt x="12268" y="5064"/>
                  </a:lnTo>
                  <a:cubicBezTo>
                    <a:pt x="12685" y="5064"/>
                    <a:pt x="13027" y="4703"/>
                    <a:pt x="13027" y="4286"/>
                  </a:cubicBezTo>
                  <a:lnTo>
                    <a:pt x="13027" y="759"/>
                  </a:lnTo>
                  <a:cubicBezTo>
                    <a:pt x="13027" y="342"/>
                    <a:pt x="12685" y="1"/>
                    <a:pt x="12268" y="1"/>
                  </a:cubicBez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2"/>
            <p:cNvSpPr/>
            <p:nvPr/>
          </p:nvSpPr>
          <p:spPr>
            <a:xfrm>
              <a:off x="4199063" y="4293475"/>
              <a:ext cx="210975" cy="77650"/>
            </a:xfrm>
            <a:custGeom>
              <a:rect b="b" l="l" r="r" t="t"/>
              <a:pathLst>
                <a:path extrusionOk="0" h="3106" w="8439">
                  <a:moveTo>
                    <a:pt x="1" y="1"/>
                  </a:moveTo>
                  <a:lnTo>
                    <a:pt x="1" y="778"/>
                  </a:lnTo>
                  <a:cubicBezTo>
                    <a:pt x="1" y="1195"/>
                    <a:pt x="342" y="1537"/>
                    <a:pt x="759" y="1537"/>
                  </a:cubicBezTo>
                  <a:cubicBezTo>
                    <a:pt x="1176" y="1537"/>
                    <a:pt x="1517" y="1878"/>
                    <a:pt x="1517" y="2295"/>
                  </a:cubicBezTo>
                  <a:cubicBezTo>
                    <a:pt x="1517" y="2807"/>
                    <a:pt x="1901" y="3063"/>
                    <a:pt x="2285" y="3063"/>
                  </a:cubicBezTo>
                  <a:cubicBezTo>
                    <a:pt x="2669" y="3063"/>
                    <a:pt x="3053" y="2807"/>
                    <a:pt x="3053" y="2295"/>
                  </a:cubicBezTo>
                  <a:cubicBezTo>
                    <a:pt x="3082" y="1812"/>
                    <a:pt x="3452" y="1570"/>
                    <a:pt x="3821" y="1570"/>
                  </a:cubicBezTo>
                  <a:cubicBezTo>
                    <a:pt x="4191" y="1570"/>
                    <a:pt x="4561" y="1812"/>
                    <a:pt x="4589" y="2295"/>
                  </a:cubicBezTo>
                  <a:cubicBezTo>
                    <a:pt x="4561" y="2836"/>
                    <a:pt x="4959" y="3106"/>
                    <a:pt x="5357" y="3106"/>
                  </a:cubicBezTo>
                  <a:cubicBezTo>
                    <a:pt x="5755" y="3106"/>
                    <a:pt x="6154" y="2836"/>
                    <a:pt x="6125" y="2295"/>
                  </a:cubicBezTo>
                  <a:cubicBezTo>
                    <a:pt x="6125" y="1878"/>
                    <a:pt x="6466" y="1537"/>
                    <a:pt x="6903" y="1537"/>
                  </a:cubicBezTo>
                  <a:lnTo>
                    <a:pt x="7661" y="1537"/>
                  </a:lnTo>
                  <a:cubicBezTo>
                    <a:pt x="8097" y="1537"/>
                    <a:pt x="8438" y="1177"/>
                    <a:pt x="8438" y="759"/>
                  </a:cubicBezTo>
                  <a:lnTo>
                    <a:pt x="8438" y="1"/>
                  </a:lnTo>
                  <a:close/>
                </a:path>
              </a:pathLst>
            </a:custGeom>
            <a:solidFill>
              <a:srgbClr val="FCC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2"/>
            <p:cNvSpPr/>
            <p:nvPr/>
          </p:nvSpPr>
          <p:spPr>
            <a:xfrm>
              <a:off x="4141713" y="4457975"/>
              <a:ext cx="325675" cy="305775"/>
            </a:xfrm>
            <a:custGeom>
              <a:rect b="b" l="l" r="r" t="t"/>
              <a:pathLst>
                <a:path extrusionOk="0" h="12231" w="13027">
                  <a:moveTo>
                    <a:pt x="778" y="1"/>
                  </a:moveTo>
                  <a:cubicBezTo>
                    <a:pt x="342" y="1"/>
                    <a:pt x="0" y="342"/>
                    <a:pt x="0" y="759"/>
                  </a:cubicBezTo>
                  <a:lnTo>
                    <a:pt x="0" y="2295"/>
                  </a:lnTo>
                  <a:cubicBezTo>
                    <a:pt x="0" y="2731"/>
                    <a:pt x="342" y="3072"/>
                    <a:pt x="778" y="3072"/>
                  </a:cubicBezTo>
                  <a:lnTo>
                    <a:pt x="4797" y="3072"/>
                  </a:lnTo>
                  <a:cubicBezTo>
                    <a:pt x="5215" y="3072"/>
                    <a:pt x="5556" y="3414"/>
                    <a:pt x="5575" y="3831"/>
                  </a:cubicBezTo>
                  <a:cubicBezTo>
                    <a:pt x="5537" y="6808"/>
                    <a:pt x="4911" y="8666"/>
                    <a:pt x="4627" y="10164"/>
                  </a:cubicBezTo>
                  <a:cubicBezTo>
                    <a:pt x="4532" y="11283"/>
                    <a:pt x="5404" y="12231"/>
                    <a:pt x="6523" y="12231"/>
                  </a:cubicBezTo>
                  <a:cubicBezTo>
                    <a:pt x="7642" y="12231"/>
                    <a:pt x="8533" y="11283"/>
                    <a:pt x="8438" y="10164"/>
                  </a:cubicBezTo>
                  <a:cubicBezTo>
                    <a:pt x="8135" y="8609"/>
                    <a:pt x="7490" y="6770"/>
                    <a:pt x="7490" y="3831"/>
                  </a:cubicBezTo>
                  <a:cubicBezTo>
                    <a:pt x="7490" y="3414"/>
                    <a:pt x="7831" y="3072"/>
                    <a:pt x="8248" y="3072"/>
                  </a:cubicBezTo>
                  <a:lnTo>
                    <a:pt x="12268" y="3072"/>
                  </a:lnTo>
                  <a:cubicBezTo>
                    <a:pt x="12685" y="3072"/>
                    <a:pt x="13027" y="2731"/>
                    <a:pt x="13027" y="2314"/>
                  </a:cubicBezTo>
                  <a:lnTo>
                    <a:pt x="13027" y="759"/>
                  </a:lnTo>
                  <a:cubicBezTo>
                    <a:pt x="13027" y="342"/>
                    <a:pt x="12685" y="1"/>
                    <a:pt x="12268" y="1"/>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2"/>
            <p:cNvSpPr/>
            <p:nvPr/>
          </p:nvSpPr>
          <p:spPr>
            <a:xfrm>
              <a:off x="4416163" y="4486900"/>
              <a:ext cx="22800" cy="19200"/>
            </a:xfrm>
            <a:custGeom>
              <a:rect b="b" l="l" r="r" t="t"/>
              <a:pathLst>
                <a:path extrusionOk="0" h="768" w="912">
                  <a:moveTo>
                    <a:pt x="513" y="0"/>
                  </a:moveTo>
                  <a:cubicBezTo>
                    <a:pt x="172" y="0"/>
                    <a:pt x="1" y="417"/>
                    <a:pt x="247" y="664"/>
                  </a:cubicBezTo>
                  <a:cubicBezTo>
                    <a:pt x="325" y="735"/>
                    <a:pt x="417" y="767"/>
                    <a:pt x="508" y="767"/>
                  </a:cubicBezTo>
                  <a:cubicBezTo>
                    <a:pt x="707" y="767"/>
                    <a:pt x="898" y="614"/>
                    <a:pt x="911" y="379"/>
                  </a:cubicBezTo>
                  <a:cubicBezTo>
                    <a:pt x="911" y="171"/>
                    <a:pt x="721" y="0"/>
                    <a:pt x="5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2"/>
            <p:cNvSpPr/>
            <p:nvPr/>
          </p:nvSpPr>
          <p:spPr>
            <a:xfrm>
              <a:off x="4278713" y="4697850"/>
              <a:ext cx="45050" cy="38425"/>
            </a:xfrm>
            <a:custGeom>
              <a:rect b="b" l="l" r="r" t="t"/>
              <a:pathLst>
                <a:path extrusionOk="0" h="1537" w="1802">
                  <a:moveTo>
                    <a:pt x="1043" y="0"/>
                  </a:moveTo>
                  <a:cubicBezTo>
                    <a:pt x="341" y="0"/>
                    <a:pt x="0" y="815"/>
                    <a:pt x="493" y="1308"/>
                  </a:cubicBezTo>
                  <a:cubicBezTo>
                    <a:pt x="645" y="1467"/>
                    <a:pt x="834" y="1537"/>
                    <a:pt x="1021" y="1537"/>
                  </a:cubicBezTo>
                  <a:cubicBezTo>
                    <a:pt x="1417" y="1537"/>
                    <a:pt x="1801" y="1222"/>
                    <a:pt x="1801" y="759"/>
                  </a:cubicBezTo>
                  <a:cubicBezTo>
                    <a:pt x="1801" y="341"/>
                    <a:pt x="1460" y="0"/>
                    <a:pt x="1043"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2"/>
            <p:cNvSpPr/>
            <p:nvPr/>
          </p:nvSpPr>
          <p:spPr>
            <a:xfrm>
              <a:off x="4093838" y="4284000"/>
              <a:ext cx="421425" cy="490175"/>
            </a:xfrm>
            <a:custGeom>
              <a:rect b="b" l="l" r="r" t="t"/>
              <a:pathLst>
                <a:path extrusionOk="0" h="19607" w="16857">
                  <a:moveTo>
                    <a:pt x="12268" y="759"/>
                  </a:moveTo>
                  <a:lnTo>
                    <a:pt x="12268" y="1138"/>
                  </a:lnTo>
                  <a:cubicBezTo>
                    <a:pt x="12268" y="1347"/>
                    <a:pt x="12098" y="1518"/>
                    <a:pt x="11870" y="1518"/>
                  </a:cubicBezTo>
                  <a:lnTo>
                    <a:pt x="11112" y="1518"/>
                  </a:lnTo>
                  <a:cubicBezTo>
                    <a:pt x="10467" y="1518"/>
                    <a:pt x="9955" y="2049"/>
                    <a:pt x="9955" y="2674"/>
                  </a:cubicBezTo>
                  <a:cubicBezTo>
                    <a:pt x="9955" y="2930"/>
                    <a:pt x="9761" y="3058"/>
                    <a:pt x="9566" y="3058"/>
                  </a:cubicBezTo>
                  <a:cubicBezTo>
                    <a:pt x="9372" y="3058"/>
                    <a:pt x="9177" y="2930"/>
                    <a:pt x="9177" y="2674"/>
                  </a:cubicBezTo>
                  <a:cubicBezTo>
                    <a:pt x="9177" y="1906"/>
                    <a:pt x="8604" y="1522"/>
                    <a:pt x="8030" y="1522"/>
                  </a:cubicBezTo>
                  <a:cubicBezTo>
                    <a:pt x="7457" y="1522"/>
                    <a:pt x="6883" y="1906"/>
                    <a:pt x="6883" y="2674"/>
                  </a:cubicBezTo>
                  <a:cubicBezTo>
                    <a:pt x="6883" y="2930"/>
                    <a:pt x="6693" y="3058"/>
                    <a:pt x="6504" y="3058"/>
                  </a:cubicBezTo>
                  <a:cubicBezTo>
                    <a:pt x="6314" y="3058"/>
                    <a:pt x="6125" y="2930"/>
                    <a:pt x="6125" y="2674"/>
                  </a:cubicBezTo>
                  <a:cubicBezTo>
                    <a:pt x="6125" y="2049"/>
                    <a:pt x="5613" y="1537"/>
                    <a:pt x="4968" y="1537"/>
                  </a:cubicBezTo>
                  <a:cubicBezTo>
                    <a:pt x="4759" y="1537"/>
                    <a:pt x="4589" y="1366"/>
                    <a:pt x="4589" y="1157"/>
                  </a:cubicBezTo>
                  <a:lnTo>
                    <a:pt x="4589" y="759"/>
                  </a:lnTo>
                  <a:close/>
                  <a:moveTo>
                    <a:pt x="14183" y="759"/>
                  </a:moveTo>
                  <a:cubicBezTo>
                    <a:pt x="14392" y="759"/>
                    <a:pt x="14563" y="930"/>
                    <a:pt x="14563" y="1138"/>
                  </a:cubicBezTo>
                  <a:lnTo>
                    <a:pt x="14563" y="4665"/>
                  </a:lnTo>
                  <a:cubicBezTo>
                    <a:pt x="14563" y="4874"/>
                    <a:pt x="14392" y="5044"/>
                    <a:pt x="14183" y="5044"/>
                  </a:cubicBezTo>
                  <a:lnTo>
                    <a:pt x="2674" y="5044"/>
                  </a:lnTo>
                  <a:cubicBezTo>
                    <a:pt x="2465" y="5044"/>
                    <a:pt x="2294" y="4874"/>
                    <a:pt x="2294" y="4665"/>
                  </a:cubicBezTo>
                  <a:lnTo>
                    <a:pt x="2294" y="1138"/>
                  </a:lnTo>
                  <a:cubicBezTo>
                    <a:pt x="2294" y="930"/>
                    <a:pt x="2465" y="759"/>
                    <a:pt x="2674" y="759"/>
                  </a:cubicBezTo>
                  <a:lnTo>
                    <a:pt x="3830" y="759"/>
                  </a:lnTo>
                  <a:lnTo>
                    <a:pt x="3830" y="1157"/>
                  </a:lnTo>
                  <a:cubicBezTo>
                    <a:pt x="3830" y="1783"/>
                    <a:pt x="4342" y="2295"/>
                    <a:pt x="4968" y="2295"/>
                  </a:cubicBezTo>
                  <a:lnTo>
                    <a:pt x="4987" y="2295"/>
                  </a:lnTo>
                  <a:cubicBezTo>
                    <a:pt x="5196" y="2295"/>
                    <a:pt x="5366" y="2466"/>
                    <a:pt x="5366" y="2674"/>
                  </a:cubicBezTo>
                  <a:cubicBezTo>
                    <a:pt x="5366" y="3300"/>
                    <a:pt x="5878" y="3812"/>
                    <a:pt x="6504" y="3812"/>
                  </a:cubicBezTo>
                  <a:cubicBezTo>
                    <a:pt x="7149" y="3812"/>
                    <a:pt x="7661" y="3300"/>
                    <a:pt x="7661" y="2674"/>
                  </a:cubicBezTo>
                  <a:cubicBezTo>
                    <a:pt x="7661" y="2418"/>
                    <a:pt x="7855" y="2290"/>
                    <a:pt x="8049" y="2290"/>
                  </a:cubicBezTo>
                  <a:cubicBezTo>
                    <a:pt x="8244" y="2290"/>
                    <a:pt x="8438" y="2418"/>
                    <a:pt x="8438" y="2674"/>
                  </a:cubicBezTo>
                  <a:cubicBezTo>
                    <a:pt x="8438" y="3300"/>
                    <a:pt x="8950" y="3812"/>
                    <a:pt x="9576" y="3812"/>
                  </a:cubicBezTo>
                  <a:cubicBezTo>
                    <a:pt x="10220" y="3812"/>
                    <a:pt x="10732" y="3300"/>
                    <a:pt x="10732" y="2674"/>
                  </a:cubicBezTo>
                  <a:cubicBezTo>
                    <a:pt x="10732" y="2466"/>
                    <a:pt x="10903" y="2295"/>
                    <a:pt x="11112" y="2295"/>
                  </a:cubicBezTo>
                  <a:lnTo>
                    <a:pt x="11870" y="2295"/>
                  </a:lnTo>
                  <a:cubicBezTo>
                    <a:pt x="12496" y="2295"/>
                    <a:pt x="13027" y="1783"/>
                    <a:pt x="13027" y="1138"/>
                  </a:cubicBezTo>
                  <a:lnTo>
                    <a:pt x="13027" y="759"/>
                  </a:lnTo>
                  <a:close/>
                  <a:moveTo>
                    <a:pt x="15719" y="3281"/>
                  </a:moveTo>
                  <a:cubicBezTo>
                    <a:pt x="15928" y="3281"/>
                    <a:pt x="16098" y="3452"/>
                    <a:pt x="16098" y="3679"/>
                  </a:cubicBezTo>
                  <a:lnTo>
                    <a:pt x="16098" y="7737"/>
                  </a:lnTo>
                  <a:cubicBezTo>
                    <a:pt x="16098" y="7946"/>
                    <a:pt x="15928" y="8116"/>
                    <a:pt x="15719" y="8116"/>
                  </a:cubicBezTo>
                  <a:lnTo>
                    <a:pt x="15340" y="8116"/>
                  </a:lnTo>
                  <a:lnTo>
                    <a:pt x="15340" y="7737"/>
                  </a:lnTo>
                  <a:cubicBezTo>
                    <a:pt x="15340" y="7092"/>
                    <a:pt x="14809" y="6580"/>
                    <a:pt x="14183" y="6580"/>
                  </a:cubicBezTo>
                  <a:lnTo>
                    <a:pt x="2674" y="6580"/>
                  </a:lnTo>
                  <a:cubicBezTo>
                    <a:pt x="2048" y="6580"/>
                    <a:pt x="1536" y="7092"/>
                    <a:pt x="1536" y="7737"/>
                  </a:cubicBezTo>
                  <a:lnTo>
                    <a:pt x="1536" y="8116"/>
                  </a:lnTo>
                  <a:lnTo>
                    <a:pt x="1157" y="8116"/>
                  </a:lnTo>
                  <a:cubicBezTo>
                    <a:pt x="929" y="8116"/>
                    <a:pt x="759" y="7946"/>
                    <a:pt x="759" y="7737"/>
                  </a:cubicBezTo>
                  <a:lnTo>
                    <a:pt x="759" y="3679"/>
                  </a:lnTo>
                  <a:cubicBezTo>
                    <a:pt x="759" y="3452"/>
                    <a:pt x="929" y="3281"/>
                    <a:pt x="1157" y="3281"/>
                  </a:cubicBezTo>
                  <a:lnTo>
                    <a:pt x="1536" y="3281"/>
                  </a:lnTo>
                  <a:lnTo>
                    <a:pt x="1536" y="4665"/>
                  </a:lnTo>
                  <a:cubicBezTo>
                    <a:pt x="1536" y="5310"/>
                    <a:pt x="2048" y="5822"/>
                    <a:pt x="2674" y="5822"/>
                  </a:cubicBezTo>
                  <a:lnTo>
                    <a:pt x="14183" y="5822"/>
                  </a:lnTo>
                  <a:cubicBezTo>
                    <a:pt x="14809" y="5822"/>
                    <a:pt x="15340" y="5310"/>
                    <a:pt x="15340" y="4665"/>
                  </a:cubicBezTo>
                  <a:lnTo>
                    <a:pt x="15340" y="3281"/>
                  </a:lnTo>
                  <a:close/>
                  <a:moveTo>
                    <a:pt x="14183" y="7339"/>
                  </a:moveTo>
                  <a:cubicBezTo>
                    <a:pt x="14392" y="7339"/>
                    <a:pt x="14563" y="7509"/>
                    <a:pt x="14563" y="7737"/>
                  </a:cubicBezTo>
                  <a:lnTo>
                    <a:pt x="14563" y="9273"/>
                  </a:lnTo>
                  <a:cubicBezTo>
                    <a:pt x="14563" y="9481"/>
                    <a:pt x="14392" y="9652"/>
                    <a:pt x="14183" y="9652"/>
                  </a:cubicBezTo>
                  <a:lnTo>
                    <a:pt x="10163" y="9652"/>
                  </a:lnTo>
                  <a:cubicBezTo>
                    <a:pt x="9538" y="9652"/>
                    <a:pt x="9026" y="10164"/>
                    <a:pt x="9026" y="10790"/>
                  </a:cubicBezTo>
                  <a:cubicBezTo>
                    <a:pt x="9045" y="12553"/>
                    <a:pt x="9272" y="14317"/>
                    <a:pt x="9708" y="16042"/>
                  </a:cubicBezTo>
                  <a:cubicBezTo>
                    <a:pt x="9803" y="16440"/>
                    <a:pt x="9898" y="16820"/>
                    <a:pt x="9974" y="17180"/>
                  </a:cubicBezTo>
                  <a:cubicBezTo>
                    <a:pt x="10031" y="18071"/>
                    <a:pt x="9329" y="18829"/>
                    <a:pt x="8438" y="18829"/>
                  </a:cubicBezTo>
                  <a:cubicBezTo>
                    <a:pt x="7547" y="18829"/>
                    <a:pt x="6845" y="18071"/>
                    <a:pt x="6902" y="17180"/>
                  </a:cubicBezTo>
                  <a:cubicBezTo>
                    <a:pt x="6978" y="16838"/>
                    <a:pt x="7054" y="16478"/>
                    <a:pt x="7149" y="16099"/>
                  </a:cubicBezTo>
                  <a:cubicBezTo>
                    <a:pt x="7585" y="14355"/>
                    <a:pt x="7831" y="12591"/>
                    <a:pt x="7850" y="10790"/>
                  </a:cubicBezTo>
                  <a:cubicBezTo>
                    <a:pt x="7850" y="10145"/>
                    <a:pt x="7338" y="9652"/>
                    <a:pt x="6712" y="9652"/>
                  </a:cubicBezTo>
                  <a:lnTo>
                    <a:pt x="2674" y="9652"/>
                  </a:lnTo>
                  <a:cubicBezTo>
                    <a:pt x="2465" y="9652"/>
                    <a:pt x="2294" y="9481"/>
                    <a:pt x="2294" y="9254"/>
                  </a:cubicBezTo>
                  <a:lnTo>
                    <a:pt x="2294" y="7737"/>
                  </a:lnTo>
                  <a:cubicBezTo>
                    <a:pt x="2294" y="7509"/>
                    <a:pt x="2465" y="7339"/>
                    <a:pt x="2674" y="7339"/>
                  </a:cubicBezTo>
                  <a:close/>
                  <a:moveTo>
                    <a:pt x="2641" y="0"/>
                  </a:moveTo>
                  <a:cubicBezTo>
                    <a:pt x="2030" y="0"/>
                    <a:pt x="1536" y="524"/>
                    <a:pt x="1536" y="1138"/>
                  </a:cubicBezTo>
                  <a:lnTo>
                    <a:pt x="1536" y="2523"/>
                  </a:lnTo>
                  <a:lnTo>
                    <a:pt x="1157" y="2523"/>
                  </a:lnTo>
                  <a:cubicBezTo>
                    <a:pt x="512" y="2523"/>
                    <a:pt x="0" y="3035"/>
                    <a:pt x="0" y="3679"/>
                  </a:cubicBezTo>
                  <a:lnTo>
                    <a:pt x="0" y="7737"/>
                  </a:lnTo>
                  <a:cubicBezTo>
                    <a:pt x="0" y="8363"/>
                    <a:pt x="512" y="8894"/>
                    <a:pt x="1157" y="8894"/>
                  </a:cubicBezTo>
                  <a:lnTo>
                    <a:pt x="1536" y="8894"/>
                  </a:lnTo>
                  <a:lnTo>
                    <a:pt x="1536" y="9273"/>
                  </a:lnTo>
                  <a:cubicBezTo>
                    <a:pt x="1536" y="9899"/>
                    <a:pt x="2048" y="10411"/>
                    <a:pt x="2674" y="10411"/>
                  </a:cubicBezTo>
                  <a:lnTo>
                    <a:pt x="6712" y="10411"/>
                  </a:lnTo>
                  <a:cubicBezTo>
                    <a:pt x="6921" y="10411"/>
                    <a:pt x="7092" y="10581"/>
                    <a:pt x="7092" y="10790"/>
                  </a:cubicBezTo>
                  <a:cubicBezTo>
                    <a:pt x="7073" y="12534"/>
                    <a:pt x="6845" y="14241"/>
                    <a:pt x="6409" y="15928"/>
                  </a:cubicBezTo>
                  <a:cubicBezTo>
                    <a:pt x="6314" y="16327"/>
                    <a:pt x="6238" y="16706"/>
                    <a:pt x="6163" y="17066"/>
                  </a:cubicBezTo>
                  <a:cubicBezTo>
                    <a:pt x="6163" y="17066"/>
                    <a:pt x="6163" y="17085"/>
                    <a:pt x="6163" y="17104"/>
                  </a:cubicBezTo>
                  <a:cubicBezTo>
                    <a:pt x="6030" y="18450"/>
                    <a:pt x="7092" y="19607"/>
                    <a:pt x="8457" y="19607"/>
                  </a:cubicBezTo>
                  <a:cubicBezTo>
                    <a:pt x="9803" y="19607"/>
                    <a:pt x="10865" y="18450"/>
                    <a:pt x="10751" y="17104"/>
                  </a:cubicBezTo>
                  <a:lnTo>
                    <a:pt x="10751" y="17066"/>
                  </a:lnTo>
                  <a:cubicBezTo>
                    <a:pt x="10675" y="16687"/>
                    <a:pt x="10581" y="16289"/>
                    <a:pt x="10486" y="15871"/>
                  </a:cubicBezTo>
                  <a:cubicBezTo>
                    <a:pt x="10050" y="14222"/>
                    <a:pt x="9822" y="12515"/>
                    <a:pt x="9803" y="10809"/>
                  </a:cubicBezTo>
                  <a:cubicBezTo>
                    <a:pt x="9803" y="10600"/>
                    <a:pt x="9974" y="10429"/>
                    <a:pt x="10182" y="10429"/>
                  </a:cubicBezTo>
                  <a:lnTo>
                    <a:pt x="14183" y="10429"/>
                  </a:lnTo>
                  <a:cubicBezTo>
                    <a:pt x="14809" y="10429"/>
                    <a:pt x="15340" y="9918"/>
                    <a:pt x="15340" y="9273"/>
                  </a:cubicBezTo>
                  <a:lnTo>
                    <a:pt x="15321" y="9273"/>
                  </a:lnTo>
                  <a:lnTo>
                    <a:pt x="15321" y="8894"/>
                  </a:lnTo>
                  <a:lnTo>
                    <a:pt x="15719" y="8894"/>
                  </a:lnTo>
                  <a:cubicBezTo>
                    <a:pt x="16345" y="8894"/>
                    <a:pt x="16857" y="8363"/>
                    <a:pt x="16857" y="7737"/>
                  </a:cubicBezTo>
                  <a:lnTo>
                    <a:pt x="16857" y="3679"/>
                  </a:lnTo>
                  <a:cubicBezTo>
                    <a:pt x="16857" y="3035"/>
                    <a:pt x="16345" y="2523"/>
                    <a:pt x="15719" y="2523"/>
                  </a:cubicBezTo>
                  <a:lnTo>
                    <a:pt x="15321" y="2523"/>
                  </a:lnTo>
                  <a:lnTo>
                    <a:pt x="15321" y="1138"/>
                  </a:lnTo>
                  <a:cubicBezTo>
                    <a:pt x="15321" y="513"/>
                    <a:pt x="14809" y="1"/>
                    <a:pt x="14183" y="1"/>
                  </a:cubicBezTo>
                  <a:lnTo>
                    <a:pt x="2674" y="1"/>
                  </a:lnTo>
                  <a:cubicBezTo>
                    <a:pt x="2663" y="0"/>
                    <a:pt x="2652" y="0"/>
                    <a:pt x="2641"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2"/>
            <p:cNvSpPr/>
            <p:nvPr/>
          </p:nvSpPr>
          <p:spPr>
            <a:xfrm>
              <a:off x="4340813" y="4486850"/>
              <a:ext cx="63250" cy="19525"/>
            </a:xfrm>
            <a:custGeom>
              <a:rect b="b" l="l" r="r" t="t"/>
              <a:pathLst>
                <a:path extrusionOk="0" h="781" w="2530">
                  <a:moveTo>
                    <a:pt x="2026" y="1"/>
                  </a:moveTo>
                  <a:cubicBezTo>
                    <a:pt x="2015" y="1"/>
                    <a:pt x="2003" y="1"/>
                    <a:pt x="1991" y="2"/>
                  </a:cubicBezTo>
                  <a:lnTo>
                    <a:pt x="455" y="2"/>
                  </a:lnTo>
                  <a:cubicBezTo>
                    <a:pt x="0" y="40"/>
                    <a:pt x="0" y="742"/>
                    <a:pt x="455" y="780"/>
                  </a:cubicBezTo>
                  <a:lnTo>
                    <a:pt x="1991" y="780"/>
                  </a:lnTo>
                  <a:cubicBezTo>
                    <a:pt x="2003" y="780"/>
                    <a:pt x="2015" y="781"/>
                    <a:pt x="2026" y="781"/>
                  </a:cubicBezTo>
                  <a:cubicBezTo>
                    <a:pt x="2529" y="781"/>
                    <a:pt x="2529" y="1"/>
                    <a:pt x="202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1" name="Google Shape;1971;p22"/>
          <p:cNvGrpSpPr/>
          <p:nvPr/>
        </p:nvGrpSpPr>
        <p:grpSpPr>
          <a:xfrm>
            <a:off x="5970975" y="2029656"/>
            <a:ext cx="290724" cy="365751"/>
            <a:chOff x="5177013" y="5225925"/>
            <a:chExt cx="281600" cy="360275"/>
          </a:xfrm>
        </p:grpSpPr>
        <p:sp>
          <p:nvSpPr>
            <p:cNvPr id="1972" name="Google Shape;1972;p22"/>
            <p:cNvSpPr/>
            <p:nvPr/>
          </p:nvSpPr>
          <p:spPr>
            <a:xfrm>
              <a:off x="5226313" y="5275225"/>
              <a:ext cx="225175" cy="303875"/>
            </a:xfrm>
            <a:custGeom>
              <a:rect b="b" l="l" r="r" t="t"/>
              <a:pathLst>
                <a:path extrusionOk="0" h="12155" w="9007">
                  <a:moveTo>
                    <a:pt x="7319" y="0"/>
                  </a:moveTo>
                  <a:lnTo>
                    <a:pt x="0" y="10296"/>
                  </a:lnTo>
                  <a:lnTo>
                    <a:pt x="0" y="11586"/>
                  </a:lnTo>
                  <a:cubicBezTo>
                    <a:pt x="0" y="11908"/>
                    <a:pt x="266" y="12154"/>
                    <a:pt x="569" y="12154"/>
                  </a:cubicBezTo>
                  <a:lnTo>
                    <a:pt x="8457" y="12154"/>
                  </a:lnTo>
                  <a:cubicBezTo>
                    <a:pt x="8760" y="12154"/>
                    <a:pt x="9007" y="11908"/>
                    <a:pt x="9007" y="11586"/>
                  </a:cubicBezTo>
                  <a:lnTo>
                    <a:pt x="9007" y="569"/>
                  </a:lnTo>
                  <a:cubicBezTo>
                    <a:pt x="9007" y="247"/>
                    <a:pt x="8760" y="0"/>
                    <a:pt x="8457" y="0"/>
                  </a:cubicBez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2"/>
            <p:cNvSpPr/>
            <p:nvPr/>
          </p:nvSpPr>
          <p:spPr>
            <a:xfrm>
              <a:off x="5184113" y="5233025"/>
              <a:ext cx="225200" cy="299625"/>
            </a:xfrm>
            <a:custGeom>
              <a:rect b="b" l="l" r="r" t="t"/>
              <a:pathLst>
                <a:path extrusionOk="0" h="11985" w="9008">
                  <a:moveTo>
                    <a:pt x="3622" y="1"/>
                  </a:moveTo>
                  <a:cubicBezTo>
                    <a:pt x="3527" y="1"/>
                    <a:pt x="3452" y="19"/>
                    <a:pt x="3376" y="57"/>
                  </a:cubicBezTo>
                  <a:lnTo>
                    <a:pt x="57" y="3376"/>
                  </a:lnTo>
                  <a:cubicBezTo>
                    <a:pt x="20" y="3433"/>
                    <a:pt x="1" y="3527"/>
                    <a:pt x="20" y="3603"/>
                  </a:cubicBezTo>
                  <a:lnTo>
                    <a:pt x="20" y="11434"/>
                  </a:lnTo>
                  <a:cubicBezTo>
                    <a:pt x="1" y="11738"/>
                    <a:pt x="266" y="11984"/>
                    <a:pt x="569" y="11984"/>
                  </a:cubicBezTo>
                  <a:lnTo>
                    <a:pt x="8457" y="11984"/>
                  </a:lnTo>
                  <a:cubicBezTo>
                    <a:pt x="8761" y="11984"/>
                    <a:pt x="9007" y="11738"/>
                    <a:pt x="9007" y="11434"/>
                  </a:cubicBezTo>
                  <a:lnTo>
                    <a:pt x="9007" y="569"/>
                  </a:lnTo>
                  <a:cubicBezTo>
                    <a:pt x="9007" y="247"/>
                    <a:pt x="8761" y="1"/>
                    <a:pt x="8457" y="1"/>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2"/>
            <p:cNvSpPr/>
            <p:nvPr/>
          </p:nvSpPr>
          <p:spPr>
            <a:xfrm>
              <a:off x="5310688" y="5275225"/>
              <a:ext cx="56425" cy="42200"/>
            </a:xfrm>
            <a:custGeom>
              <a:rect b="b" l="l" r="r" t="t"/>
              <a:pathLst>
                <a:path extrusionOk="0" h="1688" w="2257">
                  <a:moveTo>
                    <a:pt x="0" y="0"/>
                  </a:moveTo>
                  <a:lnTo>
                    <a:pt x="0" y="1688"/>
                  </a:lnTo>
                  <a:lnTo>
                    <a:pt x="2257" y="1688"/>
                  </a:lnTo>
                  <a:lnTo>
                    <a:pt x="2257" y="0"/>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2"/>
            <p:cNvSpPr/>
            <p:nvPr/>
          </p:nvSpPr>
          <p:spPr>
            <a:xfrm>
              <a:off x="5185538" y="5233975"/>
              <a:ext cx="83450" cy="83450"/>
            </a:xfrm>
            <a:custGeom>
              <a:rect b="b" l="l" r="r" t="t"/>
              <a:pathLst>
                <a:path extrusionOk="0" h="3338" w="3338">
                  <a:moveTo>
                    <a:pt x="3338" y="0"/>
                  </a:moveTo>
                  <a:cubicBezTo>
                    <a:pt x="3281" y="38"/>
                    <a:pt x="3224" y="76"/>
                    <a:pt x="3167" y="114"/>
                  </a:cubicBezTo>
                  <a:lnTo>
                    <a:pt x="114" y="3167"/>
                  </a:lnTo>
                  <a:cubicBezTo>
                    <a:pt x="76" y="3205"/>
                    <a:pt x="38" y="3262"/>
                    <a:pt x="0" y="3338"/>
                  </a:cubicBezTo>
                  <a:lnTo>
                    <a:pt x="3319" y="3338"/>
                  </a:lnTo>
                  <a:lnTo>
                    <a:pt x="3319" y="19"/>
                  </a:lnTo>
                  <a:lnTo>
                    <a:pt x="3338" y="0"/>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2"/>
            <p:cNvSpPr/>
            <p:nvPr/>
          </p:nvSpPr>
          <p:spPr>
            <a:xfrm>
              <a:off x="5219188" y="5352450"/>
              <a:ext cx="16625" cy="14275"/>
            </a:xfrm>
            <a:custGeom>
              <a:rect b="b" l="l" r="r" t="t"/>
              <a:pathLst>
                <a:path extrusionOk="0" h="571" w="665">
                  <a:moveTo>
                    <a:pt x="304" y="1"/>
                  </a:moveTo>
                  <a:cubicBezTo>
                    <a:pt x="153" y="1"/>
                    <a:pt x="1" y="117"/>
                    <a:pt x="1" y="286"/>
                  </a:cubicBezTo>
                  <a:cubicBezTo>
                    <a:pt x="1" y="438"/>
                    <a:pt x="133" y="571"/>
                    <a:pt x="285" y="571"/>
                  </a:cubicBezTo>
                  <a:cubicBezTo>
                    <a:pt x="551" y="571"/>
                    <a:pt x="664" y="267"/>
                    <a:pt x="494" y="78"/>
                  </a:cubicBezTo>
                  <a:cubicBezTo>
                    <a:pt x="441" y="24"/>
                    <a:pt x="373" y="1"/>
                    <a:pt x="3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2"/>
            <p:cNvSpPr/>
            <p:nvPr/>
          </p:nvSpPr>
          <p:spPr>
            <a:xfrm>
              <a:off x="5177013" y="5225925"/>
              <a:ext cx="281600" cy="360275"/>
            </a:xfrm>
            <a:custGeom>
              <a:rect b="b" l="l" r="r" t="t"/>
              <a:pathLst>
                <a:path extrusionOk="0" h="14411" w="11264">
                  <a:moveTo>
                    <a:pt x="3394" y="967"/>
                  </a:moveTo>
                  <a:lnTo>
                    <a:pt x="3394" y="3375"/>
                  </a:lnTo>
                  <a:lnTo>
                    <a:pt x="967" y="3375"/>
                  </a:lnTo>
                  <a:lnTo>
                    <a:pt x="3394" y="967"/>
                  </a:lnTo>
                  <a:close/>
                  <a:moveTo>
                    <a:pt x="8741" y="569"/>
                  </a:moveTo>
                  <a:cubicBezTo>
                    <a:pt x="8893" y="569"/>
                    <a:pt x="9007" y="683"/>
                    <a:pt x="9007" y="853"/>
                  </a:cubicBezTo>
                  <a:lnTo>
                    <a:pt x="9007" y="11699"/>
                  </a:lnTo>
                  <a:cubicBezTo>
                    <a:pt x="9007" y="11851"/>
                    <a:pt x="8893" y="11984"/>
                    <a:pt x="8741" y="11984"/>
                  </a:cubicBezTo>
                  <a:lnTo>
                    <a:pt x="853" y="11984"/>
                  </a:lnTo>
                  <a:cubicBezTo>
                    <a:pt x="702" y="11984"/>
                    <a:pt x="569" y="11851"/>
                    <a:pt x="569" y="11699"/>
                  </a:cubicBezTo>
                  <a:lnTo>
                    <a:pt x="569" y="3944"/>
                  </a:lnTo>
                  <a:lnTo>
                    <a:pt x="3660" y="3944"/>
                  </a:lnTo>
                  <a:cubicBezTo>
                    <a:pt x="3830" y="3944"/>
                    <a:pt x="3944" y="3811"/>
                    <a:pt x="3944" y="3660"/>
                  </a:cubicBezTo>
                  <a:lnTo>
                    <a:pt x="3944" y="569"/>
                  </a:lnTo>
                  <a:close/>
                  <a:moveTo>
                    <a:pt x="10410" y="2257"/>
                  </a:moveTo>
                  <a:cubicBezTo>
                    <a:pt x="10581" y="2257"/>
                    <a:pt x="10694" y="2370"/>
                    <a:pt x="10694" y="2541"/>
                  </a:cubicBezTo>
                  <a:lnTo>
                    <a:pt x="10694" y="13558"/>
                  </a:lnTo>
                  <a:cubicBezTo>
                    <a:pt x="10694" y="13709"/>
                    <a:pt x="10581" y="13842"/>
                    <a:pt x="10429" y="13842"/>
                  </a:cubicBezTo>
                  <a:lnTo>
                    <a:pt x="2541" y="13842"/>
                  </a:lnTo>
                  <a:cubicBezTo>
                    <a:pt x="2389" y="13842"/>
                    <a:pt x="2257" y="13709"/>
                    <a:pt x="2257" y="13558"/>
                  </a:cubicBezTo>
                  <a:lnTo>
                    <a:pt x="2257" y="12553"/>
                  </a:lnTo>
                  <a:lnTo>
                    <a:pt x="8741" y="12553"/>
                  </a:lnTo>
                  <a:cubicBezTo>
                    <a:pt x="9196" y="12553"/>
                    <a:pt x="9576" y="12173"/>
                    <a:pt x="9576" y="11699"/>
                  </a:cubicBezTo>
                  <a:lnTo>
                    <a:pt x="9576" y="2257"/>
                  </a:lnTo>
                  <a:close/>
                  <a:moveTo>
                    <a:pt x="3906" y="0"/>
                  </a:moveTo>
                  <a:cubicBezTo>
                    <a:pt x="3679" y="0"/>
                    <a:pt x="3470" y="76"/>
                    <a:pt x="3299" y="247"/>
                  </a:cubicBezTo>
                  <a:lnTo>
                    <a:pt x="247" y="3299"/>
                  </a:lnTo>
                  <a:cubicBezTo>
                    <a:pt x="95" y="3451"/>
                    <a:pt x="0" y="3660"/>
                    <a:pt x="19" y="3887"/>
                  </a:cubicBezTo>
                  <a:lnTo>
                    <a:pt x="19" y="11718"/>
                  </a:lnTo>
                  <a:cubicBezTo>
                    <a:pt x="19" y="12173"/>
                    <a:pt x="379" y="12553"/>
                    <a:pt x="853" y="12553"/>
                  </a:cubicBezTo>
                  <a:lnTo>
                    <a:pt x="1688" y="12553"/>
                  </a:lnTo>
                  <a:lnTo>
                    <a:pt x="1688" y="13577"/>
                  </a:lnTo>
                  <a:cubicBezTo>
                    <a:pt x="1707" y="14032"/>
                    <a:pt x="2067" y="14411"/>
                    <a:pt x="2541" y="14411"/>
                  </a:cubicBezTo>
                  <a:lnTo>
                    <a:pt x="10410" y="14411"/>
                  </a:lnTo>
                  <a:cubicBezTo>
                    <a:pt x="10884" y="14411"/>
                    <a:pt x="11263" y="14032"/>
                    <a:pt x="11263" y="13577"/>
                  </a:cubicBezTo>
                  <a:lnTo>
                    <a:pt x="11263" y="2541"/>
                  </a:lnTo>
                  <a:cubicBezTo>
                    <a:pt x="11263" y="2067"/>
                    <a:pt x="10884" y="1688"/>
                    <a:pt x="10429" y="1688"/>
                  </a:cubicBezTo>
                  <a:lnTo>
                    <a:pt x="9576" y="1688"/>
                  </a:lnTo>
                  <a:lnTo>
                    <a:pt x="9576" y="853"/>
                  </a:lnTo>
                  <a:cubicBezTo>
                    <a:pt x="9576" y="379"/>
                    <a:pt x="9196" y="0"/>
                    <a:pt x="87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2"/>
            <p:cNvSpPr/>
            <p:nvPr/>
          </p:nvSpPr>
          <p:spPr>
            <a:xfrm>
              <a:off x="5304038" y="5268100"/>
              <a:ext cx="70200" cy="56450"/>
            </a:xfrm>
            <a:custGeom>
              <a:rect b="b" l="l" r="r" t="t"/>
              <a:pathLst>
                <a:path extrusionOk="0" h="2258" w="2808">
                  <a:moveTo>
                    <a:pt x="2238" y="570"/>
                  </a:moveTo>
                  <a:lnTo>
                    <a:pt x="2238" y="1688"/>
                  </a:lnTo>
                  <a:lnTo>
                    <a:pt x="551" y="1688"/>
                  </a:lnTo>
                  <a:lnTo>
                    <a:pt x="551" y="570"/>
                  </a:lnTo>
                  <a:close/>
                  <a:moveTo>
                    <a:pt x="266" y="1"/>
                  </a:moveTo>
                  <a:cubicBezTo>
                    <a:pt x="115" y="1"/>
                    <a:pt x="1" y="133"/>
                    <a:pt x="1" y="285"/>
                  </a:cubicBezTo>
                  <a:lnTo>
                    <a:pt x="1" y="1973"/>
                  </a:lnTo>
                  <a:cubicBezTo>
                    <a:pt x="1" y="2124"/>
                    <a:pt x="115" y="2257"/>
                    <a:pt x="266" y="2257"/>
                  </a:cubicBezTo>
                  <a:lnTo>
                    <a:pt x="2523" y="2257"/>
                  </a:lnTo>
                  <a:cubicBezTo>
                    <a:pt x="2674" y="2257"/>
                    <a:pt x="2807" y="2124"/>
                    <a:pt x="2807" y="1973"/>
                  </a:cubicBezTo>
                  <a:lnTo>
                    <a:pt x="2807" y="285"/>
                  </a:lnTo>
                  <a:cubicBezTo>
                    <a:pt x="2807" y="133"/>
                    <a:pt x="2674" y="1"/>
                    <a:pt x="25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2"/>
            <p:cNvSpPr/>
            <p:nvPr/>
          </p:nvSpPr>
          <p:spPr>
            <a:xfrm>
              <a:off x="5244613" y="5352450"/>
              <a:ext cx="132650" cy="14325"/>
            </a:xfrm>
            <a:custGeom>
              <a:rect b="b" l="l" r="r" t="t"/>
              <a:pathLst>
                <a:path extrusionOk="0" h="573" w="5306">
                  <a:moveTo>
                    <a:pt x="371" y="0"/>
                  </a:moveTo>
                  <a:cubicBezTo>
                    <a:pt x="0" y="0"/>
                    <a:pt x="0" y="572"/>
                    <a:pt x="371" y="572"/>
                  </a:cubicBezTo>
                  <a:cubicBezTo>
                    <a:pt x="382" y="572"/>
                    <a:pt x="394" y="572"/>
                    <a:pt x="406" y="571"/>
                  </a:cubicBezTo>
                  <a:lnTo>
                    <a:pt x="4900" y="571"/>
                  </a:lnTo>
                  <a:cubicBezTo>
                    <a:pt x="4912" y="572"/>
                    <a:pt x="4923" y="572"/>
                    <a:pt x="4934" y="572"/>
                  </a:cubicBezTo>
                  <a:cubicBezTo>
                    <a:pt x="5305" y="572"/>
                    <a:pt x="5305" y="0"/>
                    <a:pt x="4934" y="0"/>
                  </a:cubicBezTo>
                  <a:cubicBezTo>
                    <a:pt x="4923" y="0"/>
                    <a:pt x="4912" y="1"/>
                    <a:pt x="4900" y="2"/>
                  </a:cubicBezTo>
                  <a:lnTo>
                    <a:pt x="406" y="2"/>
                  </a:lnTo>
                  <a:cubicBezTo>
                    <a:pt x="394" y="1"/>
                    <a:pt x="382" y="0"/>
                    <a:pt x="3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2"/>
            <p:cNvSpPr/>
            <p:nvPr/>
          </p:nvSpPr>
          <p:spPr>
            <a:xfrm>
              <a:off x="5216638" y="5394625"/>
              <a:ext cx="160625" cy="14325"/>
            </a:xfrm>
            <a:custGeom>
              <a:rect b="b" l="l" r="r" t="t"/>
              <a:pathLst>
                <a:path extrusionOk="0" h="573" w="6425">
                  <a:moveTo>
                    <a:pt x="354" y="1"/>
                  </a:moveTo>
                  <a:cubicBezTo>
                    <a:pt x="0" y="1"/>
                    <a:pt x="0" y="573"/>
                    <a:pt x="354" y="573"/>
                  </a:cubicBezTo>
                  <a:cubicBezTo>
                    <a:pt x="365" y="573"/>
                    <a:pt x="376" y="572"/>
                    <a:pt x="387" y="571"/>
                  </a:cubicBezTo>
                  <a:lnTo>
                    <a:pt x="6019" y="571"/>
                  </a:lnTo>
                  <a:cubicBezTo>
                    <a:pt x="6031" y="572"/>
                    <a:pt x="6042" y="573"/>
                    <a:pt x="6053" y="573"/>
                  </a:cubicBezTo>
                  <a:cubicBezTo>
                    <a:pt x="6424" y="573"/>
                    <a:pt x="6424" y="1"/>
                    <a:pt x="6053" y="1"/>
                  </a:cubicBezTo>
                  <a:cubicBezTo>
                    <a:pt x="6042" y="1"/>
                    <a:pt x="6031" y="1"/>
                    <a:pt x="6019" y="2"/>
                  </a:cubicBezTo>
                  <a:lnTo>
                    <a:pt x="387" y="2"/>
                  </a:lnTo>
                  <a:cubicBezTo>
                    <a:pt x="376" y="1"/>
                    <a:pt x="365" y="1"/>
                    <a:pt x="3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2"/>
            <p:cNvSpPr/>
            <p:nvPr/>
          </p:nvSpPr>
          <p:spPr>
            <a:xfrm>
              <a:off x="5217288" y="5436850"/>
              <a:ext cx="159300" cy="14250"/>
            </a:xfrm>
            <a:custGeom>
              <a:rect b="b" l="l" r="r" t="t"/>
              <a:pathLst>
                <a:path extrusionOk="0" h="570" w="6372">
                  <a:moveTo>
                    <a:pt x="361" y="1"/>
                  </a:moveTo>
                  <a:cubicBezTo>
                    <a:pt x="1" y="1"/>
                    <a:pt x="1" y="570"/>
                    <a:pt x="361" y="570"/>
                  </a:cubicBezTo>
                  <a:lnTo>
                    <a:pt x="5993" y="570"/>
                  </a:lnTo>
                  <a:cubicBezTo>
                    <a:pt x="6372" y="570"/>
                    <a:pt x="6372" y="1"/>
                    <a:pt x="59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2"/>
            <p:cNvSpPr/>
            <p:nvPr/>
          </p:nvSpPr>
          <p:spPr>
            <a:xfrm>
              <a:off x="5217288" y="5479050"/>
              <a:ext cx="159300" cy="14250"/>
            </a:xfrm>
            <a:custGeom>
              <a:rect b="b" l="l" r="r" t="t"/>
              <a:pathLst>
                <a:path extrusionOk="0" h="570" w="6372">
                  <a:moveTo>
                    <a:pt x="361" y="1"/>
                  </a:moveTo>
                  <a:cubicBezTo>
                    <a:pt x="1" y="1"/>
                    <a:pt x="1" y="569"/>
                    <a:pt x="361" y="569"/>
                  </a:cubicBezTo>
                  <a:lnTo>
                    <a:pt x="5993" y="569"/>
                  </a:lnTo>
                  <a:cubicBezTo>
                    <a:pt x="6372" y="569"/>
                    <a:pt x="6372" y="1"/>
                    <a:pt x="59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3" name="Google Shape;1983;p22"/>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1984" name="Google Shape;1984;p22"/>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1985" name="Google Shape;1985;p22"/>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9" name="Shape 1989"/>
        <p:cNvGrpSpPr/>
        <p:nvPr/>
      </p:nvGrpSpPr>
      <p:grpSpPr>
        <a:xfrm>
          <a:off x="0" y="0"/>
          <a:ext cx="0" cy="0"/>
          <a:chOff x="0" y="0"/>
          <a:chExt cx="0" cy="0"/>
        </a:xfrm>
      </p:grpSpPr>
      <p:sp>
        <p:nvSpPr>
          <p:cNvPr id="1990" name="Google Shape;1990;p23"/>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1991" name="Google Shape;1991;p23"/>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1992" name="Google Shape;1992;p23"/>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1993" name="Google Shape;1993;p23"/>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grpSp>
        <p:nvGrpSpPr>
          <p:cNvPr id="1994" name="Google Shape;1994;p23"/>
          <p:cNvGrpSpPr/>
          <p:nvPr/>
        </p:nvGrpSpPr>
        <p:grpSpPr>
          <a:xfrm>
            <a:off x="5759635" y="1648839"/>
            <a:ext cx="365742" cy="365754"/>
            <a:chOff x="3826463" y="1356825"/>
            <a:chExt cx="366475" cy="366450"/>
          </a:xfrm>
        </p:grpSpPr>
        <p:sp>
          <p:nvSpPr>
            <p:cNvPr id="1995" name="Google Shape;1995;p23"/>
            <p:cNvSpPr/>
            <p:nvPr/>
          </p:nvSpPr>
          <p:spPr>
            <a:xfrm>
              <a:off x="3833588" y="1420825"/>
              <a:ext cx="351750" cy="294875"/>
            </a:xfrm>
            <a:custGeom>
              <a:rect b="b" l="l" r="r" t="t"/>
              <a:pathLst>
                <a:path extrusionOk="0" h="11795" w="14070">
                  <a:moveTo>
                    <a:pt x="0" y="0"/>
                  </a:moveTo>
                  <a:lnTo>
                    <a:pt x="0" y="11226"/>
                  </a:lnTo>
                  <a:cubicBezTo>
                    <a:pt x="0" y="11548"/>
                    <a:pt x="247" y="11795"/>
                    <a:pt x="569" y="11795"/>
                  </a:cubicBezTo>
                  <a:lnTo>
                    <a:pt x="13501" y="11795"/>
                  </a:lnTo>
                  <a:cubicBezTo>
                    <a:pt x="13823" y="11795"/>
                    <a:pt x="14070" y="11548"/>
                    <a:pt x="14070" y="11226"/>
                  </a:cubicBezTo>
                  <a:lnTo>
                    <a:pt x="14070" y="0"/>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3"/>
            <p:cNvSpPr/>
            <p:nvPr/>
          </p:nvSpPr>
          <p:spPr>
            <a:xfrm>
              <a:off x="3833588" y="1363950"/>
              <a:ext cx="351750" cy="56900"/>
            </a:xfrm>
            <a:custGeom>
              <a:rect b="b" l="l" r="r" t="t"/>
              <a:pathLst>
                <a:path extrusionOk="0" h="2276" w="14070">
                  <a:moveTo>
                    <a:pt x="569" y="0"/>
                  </a:moveTo>
                  <a:cubicBezTo>
                    <a:pt x="247" y="0"/>
                    <a:pt x="0" y="247"/>
                    <a:pt x="0" y="569"/>
                  </a:cubicBezTo>
                  <a:lnTo>
                    <a:pt x="0" y="2275"/>
                  </a:lnTo>
                  <a:lnTo>
                    <a:pt x="14070" y="2275"/>
                  </a:lnTo>
                  <a:lnTo>
                    <a:pt x="14070" y="569"/>
                  </a:lnTo>
                  <a:cubicBezTo>
                    <a:pt x="14070" y="247"/>
                    <a:pt x="13823" y="0"/>
                    <a:pt x="13501" y="0"/>
                  </a:cubicBez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3"/>
            <p:cNvSpPr/>
            <p:nvPr/>
          </p:nvSpPr>
          <p:spPr>
            <a:xfrm>
              <a:off x="3876238" y="1468225"/>
              <a:ext cx="266450" cy="128975"/>
            </a:xfrm>
            <a:custGeom>
              <a:rect b="b" l="l" r="r" t="t"/>
              <a:pathLst>
                <a:path extrusionOk="0" h="5159" w="10658">
                  <a:moveTo>
                    <a:pt x="589" y="1"/>
                  </a:moveTo>
                  <a:cubicBezTo>
                    <a:pt x="266" y="1"/>
                    <a:pt x="1" y="266"/>
                    <a:pt x="1" y="569"/>
                  </a:cubicBezTo>
                  <a:lnTo>
                    <a:pt x="1" y="4589"/>
                  </a:lnTo>
                  <a:cubicBezTo>
                    <a:pt x="20" y="4893"/>
                    <a:pt x="266" y="5158"/>
                    <a:pt x="589" y="5158"/>
                  </a:cubicBezTo>
                  <a:lnTo>
                    <a:pt x="10088" y="5158"/>
                  </a:lnTo>
                  <a:cubicBezTo>
                    <a:pt x="10392" y="5158"/>
                    <a:pt x="10657" y="4893"/>
                    <a:pt x="10657" y="4589"/>
                  </a:cubicBezTo>
                  <a:lnTo>
                    <a:pt x="10657" y="569"/>
                  </a:lnTo>
                  <a:cubicBezTo>
                    <a:pt x="10657" y="266"/>
                    <a:pt x="10411" y="1"/>
                    <a:pt x="10088" y="1"/>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3"/>
            <p:cNvSpPr/>
            <p:nvPr/>
          </p:nvSpPr>
          <p:spPr>
            <a:xfrm>
              <a:off x="3981013" y="1504250"/>
              <a:ext cx="64475" cy="56925"/>
            </a:xfrm>
            <a:custGeom>
              <a:rect b="b" l="l" r="r" t="t"/>
              <a:pathLst>
                <a:path extrusionOk="0" h="2277" w="2579">
                  <a:moveTo>
                    <a:pt x="0" y="1"/>
                  </a:moveTo>
                  <a:lnTo>
                    <a:pt x="0" y="2276"/>
                  </a:lnTo>
                  <a:lnTo>
                    <a:pt x="2579" y="1138"/>
                  </a:lnTo>
                  <a:lnTo>
                    <a:pt x="0"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3"/>
            <p:cNvSpPr/>
            <p:nvPr/>
          </p:nvSpPr>
          <p:spPr>
            <a:xfrm>
              <a:off x="3937863" y="1639825"/>
              <a:ext cx="33700" cy="28825"/>
            </a:xfrm>
            <a:custGeom>
              <a:rect b="b" l="l" r="r" t="t"/>
              <a:pathLst>
                <a:path extrusionOk="0" h="1153" w="1348">
                  <a:moveTo>
                    <a:pt x="570" y="1"/>
                  </a:moveTo>
                  <a:cubicBezTo>
                    <a:pt x="266" y="1"/>
                    <a:pt x="1" y="266"/>
                    <a:pt x="1" y="570"/>
                  </a:cubicBezTo>
                  <a:cubicBezTo>
                    <a:pt x="1" y="918"/>
                    <a:pt x="282" y="1153"/>
                    <a:pt x="582" y="1153"/>
                  </a:cubicBezTo>
                  <a:cubicBezTo>
                    <a:pt x="722" y="1153"/>
                    <a:pt x="866" y="1101"/>
                    <a:pt x="987" y="987"/>
                  </a:cubicBezTo>
                  <a:cubicBezTo>
                    <a:pt x="1347" y="626"/>
                    <a:pt x="1082" y="1"/>
                    <a:pt x="570"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3"/>
            <p:cNvSpPr/>
            <p:nvPr/>
          </p:nvSpPr>
          <p:spPr>
            <a:xfrm>
              <a:off x="4032688" y="1385275"/>
              <a:ext cx="17075" cy="14375"/>
            </a:xfrm>
            <a:custGeom>
              <a:rect b="b" l="l" r="r" t="t"/>
              <a:pathLst>
                <a:path extrusionOk="0" h="575" w="683">
                  <a:moveTo>
                    <a:pt x="398" y="0"/>
                  </a:moveTo>
                  <a:cubicBezTo>
                    <a:pt x="133" y="0"/>
                    <a:pt x="0" y="304"/>
                    <a:pt x="190" y="493"/>
                  </a:cubicBezTo>
                  <a:cubicBezTo>
                    <a:pt x="245" y="549"/>
                    <a:pt x="314" y="574"/>
                    <a:pt x="384" y="574"/>
                  </a:cubicBezTo>
                  <a:cubicBezTo>
                    <a:pt x="527" y="574"/>
                    <a:pt x="670" y="464"/>
                    <a:pt x="683" y="285"/>
                  </a:cubicBezTo>
                  <a:cubicBezTo>
                    <a:pt x="683" y="133"/>
                    <a:pt x="550" y="0"/>
                    <a:pt x="398"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3"/>
            <p:cNvSpPr/>
            <p:nvPr/>
          </p:nvSpPr>
          <p:spPr>
            <a:xfrm>
              <a:off x="4061588" y="1385275"/>
              <a:ext cx="47425" cy="14250"/>
            </a:xfrm>
            <a:custGeom>
              <a:rect b="b" l="l" r="r" t="t"/>
              <a:pathLst>
                <a:path extrusionOk="0" h="570" w="1897">
                  <a:moveTo>
                    <a:pt x="380" y="0"/>
                  </a:moveTo>
                  <a:cubicBezTo>
                    <a:pt x="1" y="0"/>
                    <a:pt x="1" y="569"/>
                    <a:pt x="380" y="569"/>
                  </a:cubicBezTo>
                  <a:lnTo>
                    <a:pt x="1518" y="569"/>
                  </a:lnTo>
                  <a:cubicBezTo>
                    <a:pt x="1897" y="569"/>
                    <a:pt x="1897" y="0"/>
                    <a:pt x="1518"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3"/>
            <p:cNvSpPr/>
            <p:nvPr/>
          </p:nvSpPr>
          <p:spPr>
            <a:xfrm>
              <a:off x="4118963" y="1385275"/>
              <a:ext cx="47900" cy="14250"/>
            </a:xfrm>
            <a:custGeom>
              <a:rect b="b" l="l" r="r" t="t"/>
              <a:pathLst>
                <a:path extrusionOk="0" h="570" w="1916">
                  <a:moveTo>
                    <a:pt x="379" y="0"/>
                  </a:moveTo>
                  <a:cubicBezTo>
                    <a:pt x="0" y="0"/>
                    <a:pt x="0" y="569"/>
                    <a:pt x="379" y="569"/>
                  </a:cubicBezTo>
                  <a:lnTo>
                    <a:pt x="1517" y="569"/>
                  </a:lnTo>
                  <a:cubicBezTo>
                    <a:pt x="1915" y="569"/>
                    <a:pt x="1915" y="0"/>
                    <a:pt x="1517"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3"/>
            <p:cNvSpPr/>
            <p:nvPr/>
          </p:nvSpPr>
          <p:spPr>
            <a:xfrm>
              <a:off x="3826463" y="1356825"/>
              <a:ext cx="366475" cy="366450"/>
            </a:xfrm>
            <a:custGeom>
              <a:rect b="b" l="l" r="r" t="t"/>
              <a:pathLst>
                <a:path extrusionOk="0" h="14658" w="14659">
                  <a:moveTo>
                    <a:pt x="13786" y="570"/>
                  </a:moveTo>
                  <a:cubicBezTo>
                    <a:pt x="13956" y="570"/>
                    <a:pt x="14070" y="702"/>
                    <a:pt x="14070" y="854"/>
                  </a:cubicBezTo>
                  <a:lnTo>
                    <a:pt x="14070" y="2276"/>
                  </a:lnTo>
                  <a:lnTo>
                    <a:pt x="570" y="2276"/>
                  </a:lnTo>
                  <a:lnTo>
                    <a:pt x="570" y="854"/>
                  </a:lnTo>
                  <a:cubicBezTo>
                    <a:pt x="570" y="702"/>
                    <a:pt x="683" y="570"/>
                    <a:pt x="854" y="570"/>
                  </a:cubicBezTo>
                  <a:close/>
                  <a:moveTo>
                    <a:pt x="14070" y="2864"/>
                  </a:moveTo>
                  <a:lnTo>
                    <a:pt x="14070" y="13786"/>
                  </a:lnTo>
                  <a:cubicBezTo>
                    <a:pt x="14070" y="13956"/>
                    <a:pt x="13956" y="14070"/>
                    <a:pt x="13786" y="14070"/>
                  </a:cubicBezTo>
                  <a:lnTo>
                    <a:pt x="854" y="14070"/>
                  </a:lnTo>
                  <a:cubicBezTo>
                    <a:pt x="683" y="14070"/>
                    <a:pt x="570" y="13956"/>
                    <a:pt x="570" y="13786"/>
                  </a:cubicBezTo>
                  <a:lnTo>
                    <a:pt x="570" y="2864"/>
                  </a:lnTo>
                  <a:close/>
                  <a:moveTo>
                    <a:pt x="854" y="1"/>
                  </a:moveTo>
                  <a:cubicBezTo>
                    <a:pt x="380" y="1"/>
                    <a:pt x="1" y="380"/>
                    <a:pt x="1" y="854"/>
                  </a:cubicBezTo>
                  <a:lnTo>
                    <a:pt x="1" y="13786"/>
                  </a:lnTo>
                  <a:cubicBezTo>
                    <a:pt x="1" y="14260"/>
                    <a:pt x="380" y="14639"/>
                    <a:pt x="854" y="14658"/>
                  </a:cubicBezTo>
                  <a:lnTo>
                    <a:pt x="13786" y="14658"/>
                  </a:lnTo>
                  <a:cubicBezTo>
                    <a:pt x="14260" y="14639"/>
                    <a:pt x="14639" y="14260"/>
                    <a:pt x="14658" y="13786"/>
                  </a:cubicBezTo>
                  <a:lnTo>
                    <a:pt x="14658" y="854"/>
                  </a:lnTo>
                  <a:cubicBezTo>
                    <a:pt x="14639" y="380"/>
                    <a:pt x="14260" y="1"/>
                    <a:pt x="1378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3"/>
            <p:cNvSpPr/>
            <p:nvPr/>
          </p:nvSpPr>
          <p:spPr>
            <a:xfrm>
              <a:off x="3869138" y="1461125"/>
              <a:ext cx="280650" cy="143175"/>
            </a:xfrm>
            <a:custGeom>
              <a:rect b="b" l="l" r="r" t="t"/>
              <a:pathLst>
                <a:path extrusionOk="0" h="5727" w="11226">
                  <a:moveTo>
                    <a:pt x="10372" y="569"/>
                  </a:moveTo>
                  <a:cubicBezTo>
                    <a:pt x="10524" y="569"/>
                    <a:pt x="10657" y="702"/>
                    <a:pt x="10657" y="853"/>
                  </a:cubicBezTo>
                  <a:lnTo>
                    <a:pt x="10657" y="4873"/>
                  </a:lnTo>
                  <a:cubicBezTo>
                    <a:pt x="10657" y="5025"/>
                    <a:pt x="10524" y="5158"/>
                    <a:pt x="10372" y="5158"/>
                  </a:cubicBezTo>
                  <a:lnTo>
                    <a:pt x="873" y="5158"/>
                  </a:lnTo>
                  <a:cubicBezTo>
                    <a:pt x="702" y="5158"/>
                    <a:pt x="588" y="5025"/>
                    <a:pt x="588" y="4873"/>
                  </a:cubicBezTo>
                  <a:lnTo>
                    <a:pt x="569" y="853"/>
                  </a:lnTo>
                  <a:cubicBezTo>
                    <a:pt x="569" y="702"/>
                    <a:pt x="702" y="569"/>
                    <a:pt x="854" y="569"/>
                  </a:cubicBezTo>
                  <a:close/>
                  <a:moveTo>
                    <a:pt x="873" y="0"/>
                  </a:moveTo>
                  <a:cubicBezTo>
                    <a:pt x="399" y="0"/>
                    <a:pt x="0" y="379"/>
                    <a:pt x="19" y="853"/>
                  </a:cubicBezTo>
                  <a:lnTo>
                    <a:pt x="19" y="4873"/>
                  </a:lnTo>
                  <a:cubicBezTo>
                    <a:pt x="19" y="5347"/>
                    <a:pt x="399" y="5727"/>
                    <a:pt x="873" y="5727"/>
                  </a:cubicBezTo>
                  <a:lnTo>
                    <a:pt x="10372" y="5727"/>
                  </a:lnTo>
                  <a:cubicBezTo>
                    <a:pt x="10846" y="5727"/>
                    <a:pt x="11226" y="5347"/>
                    <a:pt x="11226" y="4873"/>
                  </a:cubicBezTo>
                  <a:lnTo>
                    <a:pt x="11226" y="853"/>
                  </a:lnTo>
                  <a:cubicBezTo>
                    <a:pt x="11226" y="379"/>
                    <a:pt x="10846" y="0"/>
                    <a:pt x="103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3"/>
            <p:cNvSpPr/>
            <p:nvPr/>
          </p:nvSpPr>
          <p:spPr>
            <a:xfrm>
              <a:off x="3867713" y="1632825"/>
              <a:ext cx="285100" cy="43050"/>
            </a:xfrm>
            <a:custGeom>
              <a:rect b="b" l="l" r="r" t="t"/>
              <a:pathLst>
                <a:path extrusionOk="0" h="1722" w="11404">
                  <a:moveTo>
                    <a:pt x="3376" y="565"/>
                  </a:moveTo>
                  <a:cubicBezTo>
                    <a:pt x="3641" y="565"/>
                    <a:pt x="3755" y="868"/>
                    <a:pt x="3584" y="1058"/>
                  </a:cubicBezTo>
                  <a:cubicBezTo>
                    <a:pt x="3523" y="1113"/>
                    <a:pt x="3449" y="1139"/>
                    <a:pt x="3378" y="1139"/>
                  </a:cubicBezTo>
                  <a:cubicBezTo>
                    <a:pt x="3230" y="1139"/>
                    <a:pt x="3091" y="1029"/>
                    <a:pt x="3091" y="850"/>
                  </a:cubicBezTo>
                  <a:cubicBezTo>
                    <a:pt x="3091" y="698"/>
                    <a:pt x="3224" y="565"/>
                    <a:pt x="3376" y="565"/>
                  </a:cubicBezTo>
                  <a:close/>
                  <a:moveTo>
                    <a:pt x="3385" y="1"/>
                  </a:moveTo>
                  <a:cubicBezTo>
                    <a:pt x="3049" y="1"/>
                    <a:pt x="2712" y="195"/>
                    <a:pt x="2579" y="584"/>
                  </a:cubicBezTo>
                  <a:lnTo>
                    <a:pt x="342" y="584"/>
                  </a:lnTo>
                  <a:cubicBezTo>
                    <a:pt x="0" y="603"/>
                    <a:pt x="0" y="1115"/>
                    <a:pt x="342" y="1153"/>
                  </a:cubicBezTo>
                  <a:lnTo>
                    <a:pt x="2579" y="1153"/>
                  </a:lnTo>
                  <a:cubicBezTo>
                    <a:pt x="2712" y="1532"/>
                    <a:pt x="3049" y="1722"/>
                    <a:pt x="3385" y="1722"/>
                  </a:cubicBezTo>
                  <a:cubicBezTo>
                    <a:pt x="3722" y="1722"/>
                    <a:pt x="4058" y="1532"/>
                    <a:pt x="4191" y="1153"/>
                  </a:cubicBezTo>
                  <a:lnTo>
                    <a:pt x="10998" y="1153"/>
                  </a:lnTo>
                  <a:cubicBezTo>
                    <a:pt x="11010" y="1154"/>
                    <a:pt x="11021" y="1154"/>
                    <a:pt x="11032" y="1154"/>
                  </a:cubicBezTo>
                  <a:cubicBezTo>
                    <a:pt x="11399" y="1154"/>
                    <a:pt x="11404" y="581"/>
                    <a:pt x="11047" y="581"/>
                  </a:cubicBezTo>
                  <a:cubicBezTo>
                    <a:pt x="11032" y="581"/>
                    <a:pt x="11015" y="582"/>
                    <a:pt x="10998" y="584"/>
                  </a:cubicBezTo>
                  <a:lnTo>
                    <a:pt x="4191" y="584"/>
                  </a:lnTo>
                  <a:cubicBezTo>
                    <a:pt x="4058" y="195"/>
                    <a:pt x="3722" y="1"/>
                    <a:pt x="3385"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3"/>
            <p:cNvSpPr/>
            <p:nvPr/>
          </p:nvSpPr>
          <p:spPr>
            <a:xfrm>
              <a:off x="3973888" y="1496900"/>
              <a:ext cx="78725" cy="71550"/>
            </a:xfrm>
            <a:custGeom>
              <a:rect b="b" l="l" r="r" t="t"/>
              <a:pathLst>
                <a:path extrusionOk="0" h="2862" w="3149">
                  <a:moveTo>
                    <a:pt x="570" y="731"/>
                  </a:moveTo>
                  <a:lnTo>
                    <a:pt x="2143" y="1432"/>
                  </a:lnTo>
                  <a:lnTo>
                    <a:pt x="570" y="2153"/>
                  </a:lnTo>
                  <a:lnTo>
                    <a:pt x="570" y="731"/>
                  </a:lnTo>
                  <a:close/>
                  <a:moveTo>
                    <a:pt x="280" y="0"/>
                  </a:moveTo>
                  <a:cubicBezTo>
                    <a:pt x="131" y="0"/>
                    <a:pt x="1" y="130"/>
                    <a:pt x="1" y="295"/>
                  </a:cubicBezTo>
                  <a:lnTo>
                    <a:pt x="1" y="2570"/>
                  </a:lnTo>
                  <a:cubicBezTo>
                    <a:pt x="1" y="2665"/>
                    <a:pt x="39" y="2760"/>
                    <a:pt x="115" y="2817"/>
                  </a:cubicBezTo>
                  <a:cubicBezTo>
                    <a:pt x="167" y="2848"/>
                    <a:pt x="219" y="2862"/>
                    <a:pt x="271" y="2862"/>
                  </a:cubicBezTo>
                  <a:cubicBezTo>
                    <a:pt x="314" y="2862"/>
                    <a:pt x="356" y="2853"/>
                    <a:pt x="399" y="2836"/>
                  </a:cubicBezTo>
                  <a:lnTo>
                    <a:pt x="2978" y="1698"/>
                  </a:lnTo>
                  <a:cubicBezTo>
                    <a:pt x="3073" y="1641"/>
                    <a:pt x="3148" y="1546"/>
                    <a:pt x="3148" y="1432"/>
                  </a:cubicBezTo>
                  <a:cubicBezTo>
                    <a:pt x="3148" y="1319"/>
                    <a:pt x="3073" y="1224"/>
                    <a:pt x="2978" y="1167"/>
                  </a:cubicBezTo>
                  <a:lnTo>
                    <a:pt x="399" y="29"/>
                  </a:lnTo>
                  <a:cubicBezTo>
                    <a:pt x="359" y="9"/>
                    <a:pt x="319" y="0"/>
                    <a:pt x="280"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7" name="Google Shape;2007;p23"/>
          <p:cNvSpPr txBox="1"/>
          <p:nvPr/>
        </p:nvSpPr>
        <p:spPr>
          <a:xfrm>
            <a:off x="1663625" y="3186381"/>
            <a:ext cx="27939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Venus is the second planet from the Sun</a:t>
            </a:r>
            <a:endParaRPr>
              <a:solidFill>
                <a:schemeClr val="accent3"/>
              </a:solidFill>
              <a:latin typeface="Fira Code"/>
              <a:ea typeface="Fira Code"/>
              <a:cs typeface="Fira Code"/>
              <a:sym typeface="Fira Code"/>
            </a:endParaRPr>
          </a:p>
        </p:txBody>
      </p:sp>
      <p:sp>
        <p:nvSpPr>
          <p:cNvPr id="2008" name="Google Shape;2008;p23"/>
          <p:cNvSpPr txBox="1"/>
          <p:nvPr/>
        </p:nvSpPr>
        <p:spPr>
          <a:xfrm>
            <a:off x="1663625" y="2893431"/>
            <a:ext cx="27939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Fira Code"/>
                <a:ea typeface="Fira Code"/>
                <a:cs typeface="Fira Code"/>
                <a:sym typeface="Fira Code"/>
              </a:rPr>
              <a:t>Venus</a:t>
            </a:r>
            <a:endParaRPr sz="2000">
              <a:solidFill>
                <a:schemeClr val="accent2"/>
              </a:solidFill>
              <a:latin typeface="Fira Code"/>
              <a:ea typeface="Fira Code"/>
              <a:cs typeface="Fira Code"/>
              <a:sym typeface="Fira Code"/>
            </a:endParaRPr>
          </a:p>
        </p:txBody>
      </p:sp>
      <p:sp>
        <p:nvSpPr>
          <p:cNvPr id="2009" name="Google Shape;2009;p23"/>
          <p:cNvSpPr txBox="1"/>
          <p:nvPr/>
        </p:nvSpPr>
        <p:spPr>
          <a:xfrm>
            <a:off x="1663625" y="1792146"/>
            <a:ext cx="27939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Jupiter is the biggest </a:t>
            </a:r>
            <a:r>
              <a:rPr lang="en">
                <a:solidFill>
                  <a:schemeClr val="accent3"/>
                </a:solidFill>
                <a:latin typeface="Fira Code"/>
                <a:ea typeface="Fira Code"/>
                <a:cs typeface="Fira Code"/>
                <a:sym typeface="Fira Code"/>
              </a:rPr>
              <a:t>planet of them all</a:t>
            </a:r>
            <a:endParaRPr>
              <a:solidFill>
                <a:schemeClr val="accent3"/>
              </a:solidFill>
              <a:latin typeface="Fira Code"/>
              <a:ea typeface="Fira Code"/>
              <a:cs typeface="Fira Code"/>
              <a:sym typeface="Fira Code"/>
            </a:endParaRPr>
          </a:p>
        </p:txBody>
      </p:sp>
      <p:sp>
        <p:nvSpPr>
          <p:cNvPr id="2010" name="Google Shape;2010;p23"/>
          <p:cNvSpPr txBox="1"/>
          <p:nvPr/>
        </p:nvSpPr>
        <p:spPr>
          <a:xfrm>
            <a:off x="1663625" y="1499196"/>
            <a:ext cx="27939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Fira Code"/>
                <a:ea typeface="Fira Code"/>
                <a:cs typeface="Fira Code"/>
                <a:sym typeface="Fira Code"/>
              </a:rPr>
              <a:t>Jupiter</a:t>
            </a:r>
            <a:endParaRPr sz="2000">
              <a:solidFill>
                <a:schemeClr val="accent1"/>
              </a:solidFill>
              <a:latin typeface="Fira Code"/>
              <a:ea typeface="Fira Code"/>
              <a:cs typeface="Fira Code"/>
              <a:sym typeface="Fira Code"/>
            </a:endParaRPr>
          </a:p>
        </p:txBody>
      </p:sp>
      <p:sp>
        <p:nvSpPr>
          <p:cNvPr id="2011" name="Google Shape;2011;p23"/>
          <p:cNvSpPr txBox="1"/>
          <p:nvPr>
            <p:ph idx="4294967295" type="title"/>
          </p:nvPr>
        </p:nvSpPr>
        <p:spPr>
          <a:xfrm flipH="1">
            <a:off x="816725" y="1499209"/>
            <a:ext cx="8469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
            </a:r>
            <a:r>
              <a:rPr lang="en"/>
              <a:t>01</a:t>
            </a:r>
            <a:endParaRPr/>
          </a:p>
        </p:txBody>
      </p:sp>
      <p:sp>
        <p:nvSpPr>
          <p:cNvPr id="2012" name="Google Shape;2012;p23"/>
          <p:cNvSpPr txBox="1"/>
          <p:nvPr>
            <p:ph idx="4294967295" type="title"/>
          </p:nvPr>
        </p:nvSpPr>
        <p:spPr>
          <a:xfrm flipH="1">
            <a:off x="816725" y="2893436"/>
            <a:ext cx="8469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
            </a:r>
            <a:r>
              <a:rPr lang="en"/>
              <a:t>02</a:t>
            </a:r>
            <a:endParaRPr/>
          </a:p>
        </p:txBody>
      </p:sp>
      <p:cxnSp>
        <p:nvCxnSpPr>
          <p:cNvPr id="2013" name="Google Shape;2013;p23"/>
          <p:cNvCxnSpPr>
            <a:stCxn id="2014" idx="1"/>
          </p:cNvCxnSpPr>
          <p:nvPr/>
        </p:nvCxnSpPr>
        <p:spPr>
          <a:xfrm>
            <a:off x="1737100" y="2528300"/>
            <a:ext cx="2566500" cy="0"/>
          </a:xfrm>
          <a:prstGeom prst="straightConnector1">
            <a:avLst/>
          </a:prstGeom>
          <a:noFill/>
          <a:ln cap="flat" cmpd="sng" w="9525">
            <a:solidFill>
              <a:schemeClr val="accent4"/>
            </a:solidFill>
            <a:prstDash val="solid"/>
            <a:round/>
            <a:headEnd len="med" w="med" type="none"/>
            <a:tailEnd len="med" w="med" type="none"/>
          </a:ln>
        </p:spPr>
      </p:cxnSp>
      <p:sp>
        <p:nvSpPr>
          <p:cNvPr id="2014" name="Google Shape;2014;p23"/>
          <p:cNvSpPr/>
          <p:nvPr/>
        </p:nvSpPr>
        <p:spPr>
          <a:xfrm>
            <a:off x="1737100" y="2460950"/>
            <a:ext cx="1258800" cy="13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5" name="Google Shape;2015;p23"/>
          <p:cNvCxnSpPr>
            <a:stCxn id="2016" idx="1"/>
          </p:cNvCxnSpPr>
          <p:nvPr/>
        </p:nvCxnSpPr>
        <p:spPr>
          <a:xfrm>
            <a:off x="1737100" y="3918831"/>
            <a:ext cx="2566500" cy="0"/>
          </a:xfrm>
          <a:prstGeom prst="straightConnector1">
            <a:avLst/>
          </a:prstGeom>
          <a:noFill/>
          <a:ln cap="flat" cmpd="sng" w="9525">
            <a:solidFill>
              <a:schemeClr val="accent4"/>
            </a:solidFill>
            <a:prstDash val="solid"/>
            <a:round/>
            <a:headEnd len="med" w="med" type="none"/>
            <a:tailEnd len="med" w="med" type="none"/>
          </a:ln>
        </p:spPr>
      </p:cxnSp>
      <p:sp>
        <p:nvSpPr>
          <p:cNvPr id="2016" name="Google Shape;2016;p23"/>
          <p:cNvSpPr/>
          <p:nvPr/>
        </p:nvSpPr>
        <p:spPr>
          <a:xfrm>
            <a:off x="1737100" y="3851481"/>
            <a:ext cx="1714500" cy="134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3"/>
          <p:cNvSpPr txBox="1"/>
          <p:nvPr>
            <p:ph idx="4294967295" type="title"/>
          </p:nvPr>
        </p:nvSpPr>
        <p:spPr>
          <a:xfrm flipH="1">
            <a:off x="4507747" y="2284545"/>
            <a:ext cx="7536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40%</a:t>
            </a:r>
            <a:endParaRPr sz="2200"/>
          </a:p>
        </p:txBody>
      </p:sp>
      <p:sp>
        <p:nvSpPr>
          <p:cNvPr id="2018" name="Google Shape;2018;p23"/>
          <p:cNvSpPr txBox="1"/>
          <p:nvPr>
            <p:ph idx="4294967295" type="title"/>
          </p:nvPr>
        </p:nvSpPr>
        <p:spPr>
          <a:xfrm flipH="1">
            <a:off x="4507747" y="3675067"/>
            <a:ext cx="7536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6</a:t>
            </a:r>
            <a:r>
              <a:rPr lang="en" sz="2200"/>
              <a:t>0%</a:t>
            </a:r>
            <a:endParaRPr sz="2200"/>
          </a:p>
        </p:txBody>
      </p:sp>
      <p:grpSp>
        <p:nvGrpSpPr>
          <p:cNvPr id="2019" name="Google Shape;2019;p23"/>
          <p:cNvGrpSpPr/>
          <p:nvPr/>
        </p:nvGrpSpPr>
        <p:grpSpPr>
          <a:xfrm>
            <a:off x="5653335" y="1589666"/>
            <a:ext cx="578325" cy="487500"/>
            <a:chOff x="4764875" y="1706700"/>
            <a:chExt cx="578325" cy="487500"/>
          </a:xfrm>
        </p:grpSpPr>
        <p:sp>
          <p:nvSpPr>
            <p:cNvPr id="2020" name="Google Shape;2020;p23"/>
            <p:cNvSpPr/>
            <p:nvPr/>
          </p:nvSpPr>
          <p:spPr>
            <a:xfrm flipH="1">
              <a:off x="5274500"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3"/>
            <p:cNvSpPr/>
            <p:nvPr/>
          </p:nvSpPr>
          <p:spPr>
            <a:xfrm>
              <a:off x="4764875"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2" name="Google Shape;2022;p23"/>
          <p:cNvSpPr txBox="1"/>
          <p:nvPr/>
        </p:nvSpPr>
        <p:spPr>
          <a:xfrm>
            <a:off x="5533363" y="2677719"/>
            <a:ext cx="2793900" cy="13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Saturn is a gas giant and has several rings. It’s composed mostly of hydrogen and helium. It was named after the Roman god of wealth</a:t>
            </a:r>
            <a:endParaRPr>
              <a:solidFill>
                <a:schemeClr val="accent3"/>
              </a:solidFill>
              <a:latin typeface="Fira Code"/>
              <a:ea typeface="Fira Code"/>
              <a:cs typeface="Fira Code"/>
              <a:sym typeface="Fira Code"/>
            </a:endParaRPr>
          </a:p>
        </p:txBody>
      </p:sp>
      <p:sp>
        <p:nvSpPr>
          <p:cNvPr id="2023" name="Google Shape;2023;p23"/>
          <p:cNvSpPr txBox="1"/>
          <p:nvPr/>
        </p:nvSpPr>
        <p:spPr>
          <a:xfrm>
            <a:off x="5533363" y="2384740"/>
            <a:ext cx="27939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Fira Code"/>
                <a:ea typeface="Fira Code"/>
                <a:cs typeface="Fira Code"/>
                <a:sym typeface="Fira Code"/>
              </a:rPr>
              <a:t>Saturn</a:t>
            </a:r>
            <a:endParaRPr sz="2000">
              <a:solidFill>
                <a:schemeClr val="dk2"/>
              </a:solidFill>
              <a:latin typeface="Fira Code"/>
              <a:ea typeface="Fira Code"/>
              <a:cs typeface="Fira Code"/>
              <a:sym typeface="Fira Cod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7" name="Shape 2027"/>
        <p:cNvGrpSpPr/>
        <p:nvPr/>
      </p:nvGrpSpPr>
      <p:grpSpPr>
        <a:xfrm>
          <a:off x="0" y="0"/>
          <a:ext cx="0" cy="0"/>
          <a:chOff x="0" y="0"/>
          <a:chExt cx="0" cy="0"/>
        </a:xfrm>
      </p:grpSpPr>
      <p:sp>
        <p:nvSpPr>
          <p:cNvPr id="2028" name="Google Shape;2028;p24"/>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2029" name="Google Shape;2029;p24"/>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2030" name="Google Shape;2030;p24"/>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2031" name="Google Shape;2031;p24"/>
          <p:cNvSpPr txBox="1"/>
          <p:nvPr/>
        </p:nvSpPr>
        <p:spPr>
          <a:xfrm>
            <a:off x="862913" y="2619806"/>
            <a:ext cx="21777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It’s the biggest planet of them all</a:t>
            </a:r>
            <a:endParaRPr>
              <a:solidFill>
                <a:schemeClr val="accent3"/>
              </a:solidFill>
              <a:latin typeface="Fira Code"/>
              <a:ea typeface="Fira Code"/>
              <a:cs typeface="Fira Code"/>
              <a:sym typeface="Fira Code"/>
            </a:endParaRPr>
          </a:p>
        </p:txBody>
      </p:sp>
      <p:sp>
        <p:nvSpPr>
          <p:cNvPr id="2032" name="Google Shape;2032;p24"/>
          <p:cNvSpPr txBox="1"/>
          <p:nvPr/>
        </p:nvSpPr>
        <p:spPr>
          <a:xfrm>
            <a:off x="862913" y="2367406"/>
            <a:ext cx="21777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Fira Code"/>
                <a:ea typeface="Fira Code"/>
                <a:cs typeface="Fira Code"/>
                <a:sym typeface="Fira Code"/>
              </a:rPr>
              <a:t>Jupiter</a:t>
            </a:r>
            <a:endParaRPr sz="2000">
              <a:solidFill>
                <a:schemeClr val="accent1"/>
              </a:solidFill>
              <a:latin typeface="Fira Code"/>
              <a:ea typeface="Fira Code"/>
              <a:cs typeface="Fira Code"/>
              <a:sym typeface="Fira Code"/>
            </a:endParaRPr>
          </a:p>
        </p:txBody>
      </p:sp>
      <p:sp>
        <p:nvSpPr>
          <p:cNvPr id="2033" name="Google Shape;2033;p24"/>
          <p:cNvSpPr txBox="1"/>
          <p:nvPr>
            <p:ph idx="4294967295" type="title"/>
          </p:nvPr>
        </p:nvSpPr>
        <p:spPr>
          <a:xfrm flipH="1">
            <a:off x="862913" y="1794320"/>
            <a:ext cx="8469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01</a:t>
            </a:r>
            <a:endParaRPr/>
          </a:p>
        </p:txBody>
      </p:sp>
      <p:sp>
        <p:nvSpPr>
          <p:cNvPr id="2034" name="Google Shape;2034;p24"/>
          <p:cNvSpPr txBox="1"/>
          <p:nvPr/>
        </p:nvSpPr>
        <p:spPr>
          <a:xfrm>
            <a:off x="3483450" y="2619806"/>
            <a:ext cx="21777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Mars is actually a very cold place</a:t>
            </a:r>
            <a:endParaRPr>
              <a:solidFill>
                <a:schemeClr val="accent3"/>
              </a:solidFill>
              <a:latin typeface="Fira Code"/>
              <a:ea typeface="Fira Code"/>
              <a:cs typeface="Fira Code"/>
              <a:sym typeface="Fira Code"/>
            </a:endParaRPr>
          </a:p>
        </p:txBody>
      </p:sp>
      <p:sp>
        <p:nvSpPr>
          <p:cNvPr id="2035" name="Google Shape;2035;p24"/>
          <p:cNvSpPr txBox="1"/>
          <p:nvPr/>
        </p:nvSpPr>
        <p:spPr>
          <a:xfrm>
            <a:off x="3483450" y="2367356"/>
            <a:ext cx="21777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Fira Code"/>
                <a:ea typeface="Fira Code"/>
                <a:cs typeface="Fira Code"/>
                <a:sym typeface="Fira Code"/>
              </a:rPr>
              <a:t>Mars</a:t>
            </a:r>
            <a:endParaRPr sz="2000">
              <a:solidFill>
                <a:schemeClr val="lt2"/>
              </a:solidFill>
              <a:latin typeface="Fira Code"/>
              <a:ea typeface="Fira Code"/>
              <a:cs typeface="Fira Code"/>
              <a:sym typeface="Fira Code"/>
            </a:endParaRPr>
          </a:p>
        </p:txBody>
      </p:sp>
      <p:sp>
        <p:nvSpPr>
          <p:cNvPr id="2036" name="Google Shape;2036;p24"/>
          <p:cNvSpPr txBox="1"/>
          <p:nvPr/>
        </p:nvSpPr>
        <p:spPr>
          <a:xfrm>
            <a:off x="6103413" y="2619806"/>
            <a:ext cx="21777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&lt; It’s the second planet from Sun</a:t>
            </a:r>
            <a:endParaRPr>
              <a:solidFill>
                <a:schemeClr val="accent3"/>
              </a:solidFill>
              <a:latin typeface="Fira Code"/>
              <a:ea typeface="Fira Code"/>
              <a:cs typeface="Fira Code"/>
              <a:sym typeface="Fira Code"/>
            </a:endParaRPr>
          </a:p>
        </p:txBody>
      </p:sp>
      <p:sp>
        <p:nvSpPr>
          <p:cNvPr id="2037" name="Google Shape;2037;p24"/>
          <p:cNvSpPr txBox="1"/>
          <p:nvPr/>
        </p:nvSpPr>
        <p:spPr>
          <a:xfrm>
            <a:off x="6103413" y="2379031"/>
            <a:ext cx="2177700" cy="28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Fira Code"/>
                <a:ea typeface="Fira Code"/>
                <a:cs typeface="Fira Code"/>
                <a:sym typeface="Fira Code"/>
              </a:rPr>
              <a:t>Venus</a:t>
            </a:r>
            <a:endParaRPr sz="2000">
              <a:solidFill>
                <a:schemeClr val="accent2"/>
              </a:solidFill>
              <a:latin typeface="Fira Code"/>
              <a:ea typeface="Fira Code"/>
              <a:cs typeface="Fira Code"/>
              <a:sym typeface="Fira Code"/>
            </a:endParaRPr>
          </a:p>
        </p:txBody>
      </p:sp>
      <p:sp>
        <p:nvSpPr>
          <p:cNvPr id="2038" name="Google Shape;2038;p24"/>
          <p:cNvSpPr txBox="1"/>
          <p:nvPr>
            <p:ph idx="4294967295" type="title"/>
          </p:nvPr>
        </p:nvSpPr>
        <p:spPr>
          <a:xfrm flipH="1">
            <a:off x="3483450" y="1794320"/>
            <a:ext cx="8469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02</a:t>
            </a:r>
            <a:endParaRPr/>
          </a:p>
        </p:txBody>
      </p:sp>
      <p:sp>
        <p:nvSpPr>
          <p:cNvPr id="2039" name="Google Shape;2039;p24"/>
          <p:cNvSpPr txBox="1"/>
          <p:nvPr>
            <p:ph idx="4294967295" type="title"/>
          </p:nvPr>
        </p:nvSpPr>
        <p:spPr>
          <a:xfrm flipH="1">
            <a:off x="6103413" y="1794320"/>
            <a:ext cx="8469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03</a:t>
            </a:r>
            <a:endParaRPr/>
          </a:p>
        </p:txBody>
      </p:sp>
      <p:sp>
        <p:nvSpPr>
          <p:cNvPr id="2040" name="Google Shape;2040;p24"/>
          <p:cNvSpPr/>
          <p:nvPr/>
        </p:nvSpPr>
        <p:spPr>
          <a:xfrm>
            <a:off x="995987" y="3774173"/>
            <a:ext cx="134700" cy="1347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4"/>
          <p:cNvSpPr txBox="1"/>
          <p:nvPr>
            <p:ph idx="4294967295" type="title"/>
          </p:nvPr>
        </p:nvSpPr>
        <p:spPr>
          <a:xfrm flipH="1">
            <a:off x="862888" y="3373000"/>
            <a:ext cx="1062600" cy="31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4/9</a:t>
            </a:r>
            <a:endParaRPr sz="2200"/>
          </a:p>
        </p:txBody>
      </p:sp>
      <p:sp>
        <p:nvSpPr>
          <p:cNvPr id="2042" name="Google Shape;2042;p24"/>
          <p:cNvSpPr txBox="1"/>
          <p:nvPr>
            <p:ph idx="4294967295" type="title"/>
          </p:nvPr>
        </p:nvSpPr>
        <p:spPr>
          <a:xfrm flipH="1">
            <a:off x="3483450" y="3373000"/>
            <a:ext cx="1062600" cy="31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7/10</a:t>
            </a:r>
            <a:endParaRPr sz="2200"/>
          </a:p>
        </p:txBody>
      </p:sp>
      <p:sp>
        <p:nvSpPr>
          <p:cNvPr id="2043" name="Google Shape;2043;p24"/>
          <p:cNvSpPr txBox="1"/>
          <p:nvPr>
            <p:ph idx="4294967295" type="title"/>
          </p:nvPr>
        </p:nvSpPr>
        <p:spPr>
          <a:xfrm flipH="1">
            <a:off x="6103413" y="3373000"/>
            <a:ext cx="1062600" cy="31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6/10</a:t>
            </a:r>
            <a:endParaRPr sz="2200"/>
          </a:p>
        </p:txBody>
      </p:sp>
      <p:sp>
        <p:nvSpPr>
          <p:cNvPr id="2044" name="Google Shape;2044;p24"/>
          <p:cNvSpPr/>
          <p:nvPr/>
        </p:nvSpPr>
        <p:spPr>
          <a:xfrm>
            <a:off x="1173137" y="3774173"/>
            <a:ext cx="134700" cy="1347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4"/>
          <p:cNvSpPr/>
          <p:nvPr/>
        </p:nvSpPr>
        <p:spPr>
          <a:xfrm>
            <a:off x="1350287" y="3774173"/>
            <a:ext cx="134700" cy="1347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4"/>
          <p:cNvSpPr/>
          <p:nvPr/>
        </p:nvSpPr>
        <p:spPr>
          <a:xfrm>
            <a:off x="1527437" y="3774173"/>
            <a:ext cx="134700" cy="1347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4"/>
          <p:cNvSpPr/>
          <p:nvPr/>
        </p:nvSpPr>
        <p:spPr>
          <a:xfrm>
            <a:off x="1704587" y="3774173"/>
            <a:ext cx="134700" cy="134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4"/>
          <p:cNvSpPr/>
          <p:nvPr/>
        </p:nvSpPr>
        <p:spPr>
          <a:xfrm>
            <a:off x="1881737" y="3774173"/>
            <a:ext cx="134700" cy="134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4"/>
          <p:cNvSpPr/>
          <p:nvPr/>
        </p:nvSpPr>
        <p:spPr>
          <a:xfrm>
            <a:off x="2058887" y="3774173"/>
            <a:ext cx="134700" cy="134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4"/>
          <p:cNvSpPr/>
          <p:nvPr/>
        </p:nvSpPr>
        <p:spPr>
          <a:xfrm>
            <a:off x="2236037" y="3774173"/>
            <a:ext cx="134700" cy="134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4"/>
          <p:cNvSpPr/>
          <p:nvPr/>
        </p:nvSpPr>
        <p:spPr>
          <a:xfrm>
            <a:off x="2413187" y="3774173"/>
            <a:ext cx="134700" cy="134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4"/>
          <p:cNvSpPr/>
          <p:nvPr/>
        </p:nvSpPr>
        <p:spPr>
          <a:xfrm>
            <a:off x="2590337" y="3774173"/>
            <a:ext cx="134700" cy="134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4"/>
          <p:cNvSpPr/>
          <p:nvPr/>
        </p:nvSpPr>
        <p:spPr>
          <a:xfrm>
            <a:off x="3591749" y="3774173"/>
            <a:ext cx="134700" cy="134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4"/>
          <p:cNvSpPr/>
          <p:nvPr/>
        </p:nvSpPr>
        <p:spPr>
          <a:xfrm>
            <a:off x="3768899" y="3774173"/>
            <a:ext cx="134700" cy="134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4"/>
          <p:cNvSpPr/>
          <p:nvPr/>
        </p:nvSpPr>
        <p:spPr>
          <a:xfrm>
            <a:off x="3946049" y="3774173"/>
            <a:ext cx="134700" cy="134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4"/>
          <p:cNvSpPr/>
          <p:nvPr/>
        </p:nvSpPr>
        <p:spPr>
          <a:xfrm>
            <a:off x="4123199" y="3774173"/>
            <a:ext cx="134700" cy="134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4"/>
          <p:cNvSpPr/>
          <p:nvPr/>
        </p:nvSpPr>
        <p:spPr>
          <a:xfrm>
            <a:off x="4300349" y="3774173"/>
            <a:ext cx="134700" cy="134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4"/>
          <p:cNvSpPr/>
          <p:nvPr/>
        </p:nvSpPr>
        <p:spPr>
          <a:xfrm>
            <a:off x="4477499" y="3774173"/>
            <a:ext cx="134700" cy="134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4"/>
          <p:cNvSpPr/>
          <p:nvPr/>
        </p:nvSpPr>
        <p:spPr>
          <a:xfrm>
            <a:off x="4654649" y="3774173"/>
            <a:ext cx="134700" cy="134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4"/>
          <p:cNvSpPr/>
          <p:nvPr/>
        </p:nvSpPr>
        <p:spPr>
          <a:xfrm>
            <a:off x="4831799" y="3774173"/>
            <a:ext cx="134700" cy="134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4"/>
          <p:cNvSpPr/>
          <p:nvPr/>
        </p:nvSpPr>
        <p:spPr>
          <a:xfrm>
            <a:off x="5008949" y="3774173"/>
            <a:ext cx="134700" cy="134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4"/>
          <p:cNvSpPr/>
          <p:nvPr/>
        </p:nvSpPr>
        <p:spPr>
          <a:xfrm>
            <a:off x="5186099" y="3774173"/>
            <a:ext cx="134700" cy="134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4"/>
          <p:cNvSpPr/>
          <p:nvPr/>
        </p:nvSpPr>
        <p:spPr>
          <a:xfrm>
            <a:off x="6217987" y="3774173"/>
            <a:ext cx="134700" cy="1347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4"/>
          <p:cNvSpPr/>
          <p:nvPr/>
        </p:nvSpPr>
        <p:spPr>
          <a:xfrm>
            <a:off x="6395137" y="3774173"/>
            <a:ext cx="134700" cy="1347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4"/>
          <p:cNvSpPr/>
          <p:nvPr/>
        </p:nvSpPr>
        <p:spPr>
          <a:xfrm>
            <a:off x="6572287" y="3774173"/>
            <a:ext cx="134700" cy="1347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4"/>
          <p:cNvSpPr/>
          <p:nvPr/>
        </p:nvSpPr>
        <p:spPr>
          <a:xfrm>
            <a:off x="6749437" y="3774173"/>
            <a:ext cx="134700" cy="1347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4"/>
          <p:cNvSpPr/>
          <p:nvPr/>
        </p:nvSpPr>
        <p:spPr>
          <a:xfrm>
            <a:off x="6926587" y="3774173"/>
            <a:ext cx="134700" cy="1347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4"/>
          <p:cNvSpPr/>
          <p:nvPr/>
        </p:nvSpPr>
        <p:spPr>
          <a:xfrm>
            <a:off x="7103737" y="3774173"/>
            <a:ext cx="134700" cy="1347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4"/>
          <p:cNvSpPr/>
          <p:nvPr/>
        </p:nvSpPr>
        <p:spPr>
          <a:xfrm>
            <a:off x="7280887" y="3774173"/>
            <a:ext cx="134700" cy="134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4"/>
          <p:cNvSpPr/>
          <p:nvPr/>
        </p:nvSpPr>
        <p:spPr>
          <a:xfrm>
            <a:off x="7458037" y="3774173"/>
            <a:ext cx="134700" cy="134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4"/>
          <p:cNvSpPr/>
          <p:nvPr/>
        </p:nvSpPr>
        <p:spPr>
          <a:xfrm>
            <a:off x="7635187" y="3774173"/>
            <a:ext cx="134700" cy="134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4"/>
          <p:cNvSpPr/>
          <p:nvPr/>
        </p:nvSpPr>
        <p:spPr>
          <a:xfrm>
            <a:off x="7812337" y="3774173"/>
            <a:ext cx="134700" cy="134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4"/>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7" name="Shape 2077"/>
        <p:cNvGrpSpPr/>
        <p:nvPr/>
      </p:nvGrpSpPr>
      <p:grpSpPr>
        <a:xfrm>
          <a:off x="0" y="0"/>
          <a:ext cx="0" cy="0"/>
          <a:chOff x="0" y="0"/>
          <a:chExt cx="0" cy="0"/>
        </a:xfrm>
      </p:grpSpPr>
      <p:sp>
        <p:nvSpPr>
          <p:cNvPr id="2078" name="Google Shape;2078;p25"/>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2079" name="Google Shape;2079;p25"/>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2080" name="Google Shape;2080;p25"/>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2081" name="Google Shape;2081;p25"/>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2082" name="Google Shape;2082;p25"/>
          <p:cNvSpPr txBox="1"/>
          <p:nvPr/>
        </p:nvSpPr>
        <p:spPr>
          <a:xfrm>
            <a:off x="938725" y="3613700"/>
            <a:ext cx="20901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Earth is where we all live on</a:t>
            </a:r>
            <a:endParaRPr>
              <a:solidFill>
                <a:srgbClr val="E7E7E7"/>
              </a:solidFill>
              <a:latin typeface="Fira Code"/>
              <a:ea typeface="Fira Code"/>
              <a:cs typeface="Fira Code"/>
              <a:sym typeface="Fira Code"/>
            </a:endParaRPr>
          </a:p>
        </p:txBody>
      </p:sp>
      <p:sp>
        <p:nvSpPr>
          <p:cNvPr id="2083" name="Google Shape;2083;p25"/>
          <p:cNvSpPr txBox="1"/>
          <p:nvPr/>
        </p:nvSpPr>
        <p:spPr>
          <a:xfrm>
            <a:off x="938725" y="3320749"/>
            <a:ext cx="20901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Fira Code"/>
                <a:ea typeface="Fira Code"/>
                <a:cs typeface="Fira Code"/>
                <a:sym typeface="Fira Code"/>
              </a:rPr>
              <a:t>Earth</a:t>
            </a:r>
            <a:endParaRPr sz="2000">
              <a:solidFill>
                <a:schemeClr val="dk2"/>
              </a:solidFill>
              <a:latin typeface="Fira Code"/>
              <a:ea typeface="Fira Code"/>
              <a:cs typeface="Fira Code"/>
              <a:sym typeface="Fira Code"/>
            </a:endParaRPr>
          </a:p>
        </p:txBody>
      </p:sp>
      <p:sp>
        <p:nvSpPr>
          <p:cNvPr id="2084" name="Google Shape;2084;p25"/>
          <p:cNvSpPr txBox="1"/>
          <p:nvPr>
            <p:ph idx="4294967295" type="title"/>
          </p:nvPr>
        </p:nvSpPr>
        <p:spPr>
          <a:xfrm flipH="1">
            <a:off x="938725" y="2864706"/>
            <a:ext cx="7536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75%</a:t>
            </a:r>
            <a:endParaRPr sz="2200"/>
          </a:p>
        </p:txBody>
      </p:sp>
      <p:sp>
        <p:nvSpPr>
          <p:cNvPr id="2085" name="Google Shape;2085;p25"/>
          <p:cNvSpPr txBox="1"/>
          <p:nvPr/>
        </p:nvSpPr>
        <p:spPr>
          <a:xfrm>
            <a:off x="938725" y="2267750"/>
            <a:ext cx="20901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&lt; Mercury is a small planet</a:t>
            </a:r>
            <a:endParaRPr>
              <a:solidFill>
                <a:srgbClr val="E7E7E7"/>
              </a:solidFill>
              <a:latin typeface="Fira Code"/>
              <a:ea typeface="Fira Code"/>
              <a:cs typeface="Fira Code"/>
              <a:sym typeface="Fira Code"/>
            </a:endParaRPr>
          </a:p>
        </p:txBody>
      </p:sp>
      <p:sp>
        <p:nvSpPr>
          <p:cNvPr id="2086" name="Google Shape;2086;p25"/>
          <p:cNvSpPr txBox="1"/>
          <p:nvPr/>
        </p:nvSpPr>
        <p:spPr>
          <a:xfrm>
            <a:off x="938725" y="1974800"/>
            <a:ext cx="20901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Fira Code"/>
                <a:ea typeface="Fira Code"/>
                <a:cs typeface="Fira Code"/>
                <a:sym typeface="Fira Code"/>
              </a:rPr>
              <a:t>Mercury</a:t>
            </a:r>
            <a:endParaRPr sz="2000">
              <a:solidFill>
                <a:schemeClr val="accent1"/>
              </a:solidFill>
              <a:latin typeface="Fira Code"/>
              <a:ea typeface="Fira Code"/>
              <a:cs typeface="Fira Code"/>
              <a:sym typeface="Fira Code"/>
            </a:endParaRPr>
          </a:p>
        </p:txBody>
      </p:sp>
      <p:sp>
        <p:nvSpPr>
          <p:cNvPr id="2087" name="Google Shape;2087;p25"/>
          <p:cNvSpPr txBox="1"/>
          <p:nvPr>
            <p:ph idx="4294967295" type="title"/>
          </p:nvPr>
        </p:nvSpPr>
        <p:spPr>
          <a:xfrm flipH="1">
            <a:off x="938725" y="1518757"/>
            <a:ext cx="7536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25%</a:t>
            </a:r>
            <a:endParaRPr sz="2200"/>
          </a:p>
        </p:txBody>
      </p:sp>
      <p:sp>
        <p:nvSpPr>
          <p:cNvPr id="2088" name="Google Shape;2088;p25"/>
          <p:cNvSpPr txBox="1"/>
          <p:nvPr/>
        </p:nvSpPr>
        <p:spPr>
          <a:xfrm>
            <a:off x="6115200" y="3613700"/>
            <a:ext cx="2090100" cy="588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E7E7E7"/>
                </a:solidFill>
                <a:latin typeface="Fira Code"/>
                <a:ea typeface="Fira Code"/>
                <a:cs typeface="Fira Code"/>
                <a:sym typeface="Fira Code"/>
              </a:rPr>
              <a:t>&lt; It’s the biggest planet</a:t>
            </a:r>
            <a:endParaRPr>
              <a:solidFill>
                <a:srgbClr val="E7E7E7"/>
              </a:solidFill>
              <a:latin typeface="Fira Code"/>
              <a:ea typeface="Fira Code"/>
              <a:cs typeface="Fira Code"/>
              <a:sym typeface="Fira Code"/>
            </a:endParaRPr>
          </a:p>
        </p:txBody>
      </p:sp>
      <p:sp>
        <p:nvSpPr>
          <p:cNvPr id="2089" name="Google Shape;2089;p25"/>
          <p:cNvSpPr txBox="1"/>
          <p:nvPr/>
        </p:nvSpPr>
        <p:spPr>
          <a:xfrm>
            <a:off x="6115200" y="3320749"/>
            <a:ext cx="2090100" cy="33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accent2"/>
                </a:solidFill>
                <a:latin typeface="Fira Code"/>
                <a:ea typeface="Fira Code"/>
                <a:cs typeface="Fira Code"/>
                <a:sym typeface="Fira Code"/>
              </a:rPr>
              <a:t>Jupiter</a:t>
            </a:r>
            <a:endParaRPr sz="2000">
              <a:solidFill>
                <a:schemeClr val="accent2"/>
              </a:solidFill>
              <a:latin typeface="Fira Code"/>
              <a:ea typeface="Fira Code"/>
              <a:cs typeface="Fira Code"/>
              <a:sym typeface="Fira Code"/>
            </a:endParaRPr>
          </a:p>
        </p:txBody>
      </p:sp>
      <p:sp>
        <p:nvSpPr>
          <p:cNvPr id="2090" name="Google Shape;2090;p25"/>
          <p:cNvSpPr txBox="1"/>
          <p:nvPr>
            <p:ph idx="4294967295" type="title"/>
          </p:nvPr>
        </p:nvSpPr>
        <p:spPr>
          <a:xfrm flipH="1">
            <a:off x="7451700" y="2864706"/>
            <a:ext cx="753600" cy="487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t>90%</a:t>
            </a:r>
            <a:endParaRPr sz="2200"/>
          </a:p>
        </p:txBody>
      </p:sp>
      <p:sp>
        <p:nvSpPr>
          <p:cNvPr id="2091" name="Google Shape;2091;p25"/>
          <p:cNvSpPr txBox="1"/>
          <p:nvPr/>
        </p:nvSpPr>
        <p:spPr>
          <a:xfrm>
            <a:off x="6115200" y="2267750"/>
            <a:ext cx="2090100" cy="588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E7E7E7"/>
                </a:solidFill>
                <a:latin typeface="Fira Code"/>
                <a:ea typeface="Fira Code"/>
                <a:cs typeface="Fira Code"/>
                <a:sym typeface="Fira Code"/>
              </a:rPr>
              <a:t>&lt; Mars is actually cold</a:t>
            </a:r>
            <a:endParaRPr>
              <a:solidFill>
                <a:srgbClr val="E7E7E7"/>
              </a:solidFill>
              <a:latin typeface="Fira Code"/>
              <a:ea typeface="Fira Code"/>
              <a:cs typeface="Fira Code"/>
              <a:sym typeface="Fira Code"/>
            </a:endParaRPr>
          </a:p>
        </p:txBody>
      </p:sp>
      <p:sp>
        <p:nvSpPr>
          <p:cNvPr id="2092" name="Google Shape;2092;p25"/>
          <p:cNvSpPr txBox="1"/>
          <p:nvPr/>
        </p:nvSpPr>
        <p:spPr>
          <a:xfrm>
            <a:off x="6115200" y="1974800"/>
            <a:ext cx="2090100" cy="33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2"/>
                </a:solidFill>
                <a:latin typeface="Fira Code"/>
                <a:ea typeface="Fira Code"/>
                <a:cs typeface="Fira Code"/>
                <a:sym typeface="Fira Code"/>
              </a:rPr>
              <a:t>Mars</a:t>
            </a:r>
            <a:endParaRPr sz="2000">
              <a:solidFill>
                <a:schemeClr val="lt2"/>
              </a:solidFill>
              <a:latin typeface="Fira Code"/>
              <a:ea typeface="Fira Code"/>
              <a:cs typeface="Fira Code"/>
              <a:sym typeface="Fira Code"/>
            </a:endParaRPr>
          </a:p>
        </p:txBody>
      </p:sp>
      <p:sp>
        <p:nvSpPr>
          <p:cNvPr id="2093" name="Google Shape;2093;p25"/>
          <p:cNvSpPr txBox="1"/>
          <p:nvPr>
            <p:ph idx="4294967295" type="title"/>
          </p:nvPr>
        </p:nvSpPr>
        <p:spPr>
          <a:xfrm flipH="1">
            <a:off x="7451700" y="1518757"/>
            <a:ext cx="753600" cy="487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t>50%</a:t>
            </a:r>
            <a:endParaRPr sz="2200"/>
          </a:p>
        </p:txBody>
      </p:sp>
      <p:sp>
        <p:nvSpPr>
          <p:cNvPr id="2094" name="Google Shape;2094;p25"/>
          <p:cNvSpPr/>
          <p:nvPr/>
        </p:nvSpPr>
        <p:spPr>
          <a:xfrm>
            <a:off x="3247600" y="1625269"/>
            <a:ext cx="1120200" cy="1120200"/>
          </a:xfrm>
          <a:prstGeom prst="donut">
            <a:avLst>
              <a:gd fmla="val 106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5"/>
          <p:cNvSpPr/>
          <p:nvPr/>
        </p:nvSpPr>
        <p:spPr>
          <a:xfrm flipH="1" rot="5400000">
            <a:off x="3247600" y="1625269"/>
            <a:ext cx="1120200" cy="1120200"/>
          </a:xfrm>
          <a:prstGeom prst="blockArc">
            <a:avLst>
              <a:gd fmla="val 16187325" name="adj1"/>
              <a:gd fmla="val 6974" name="adj2"/>
              <a:gd fmla="val 10762" name="adj3"/>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5"/>
          <p:cNvSpPr/>
          <p:nvPr/>
        </p:nvSpPr>
        <p:spPr>
          <a:xfrm>
            <a:off x="4776200" y="1625269"/>
            <a:ext cx="1120200" cy="1120200"/>
          </a:xfrm>
          <a:prstGeom prst="donut">
            <a:avLst>
              <a:gd fmla="val 106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5"/>
          <p:cNvSpPr/>
          <p:nvPr/>
        </p:nvSpPr>
        <p:spPr>
          <a:xfrm flipH="1" rot="5400000">
            <a:off x="4776200" y="1625269"/>
            <a:ext cx="1120200" cy="1120200"/>
          </a:xfrm>
          <a:prstGeom prst="blockArc">
            <a:avLst>
              <a:gd fmla="val 10859333" name="adj1"/>
              <a:gd fmla="val 6974" name="adj2"/>
              <a:gd fmla="val 10762" name="adj3"/>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5"/>
          <p:cNvSpPr/>
          <p:nvPr/>
        </p:nvSpPr>
        <p:spPr>
          <a:xfrm>
            <a:off x="3247600" y="3002694"/>
            <a:ext cx="1120200" cy="1120200"/>
          </a:xfrm>
          <a:prstGeom prst="donut">
            <a:avLst>
              <a:gd fmla="val 106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5"/>
          <p:cNvSpPr/>
          <p:nvPr/>
        </p:nvSpPr>
        <p:spPr>
          <a:xfrm flipH="1" rot="5400000">
            <a:off x="3247600" y="3002694"/>
            <a:ext cx="1120200" cy="1120200"/>
          </a:xfrm>
          <a:prstGeom prst="blockArc">
            <a:avLst>
              <a:gd fmla="val 5317229" name="adj1"/>
              <a:gd fmla="val 6974" name="adj2"/>
              <a:gd fmla="val 10762"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5"/>
          <p:cNvSpPr/>
          <p:nvPr/>
        </p:nvSpPr>
        <p:spPr>
          <a:xfrm>
            <a:off x="4776200" y="3002694"/>
            <a:ext cx="1120200" cy="1120200"/>
          </a:xfrm>
          <a:prstGeom prst="donut">
            <a:avLst>
              <a:gd fmla="val 106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5"/>
          <p:cNvSpPr/>
          <p:nvPr/>
        </p:nvSpPr>
        <p:spPr>
          <a:xfrm flipH="1" rot="5400000">
            <a:off x="4776200" y="3002694"/>
            <a:ext cx="1120200" cy="1120200"/>
          </a:xfrm>
          <a:prstGeom prst="blockArc">
            <a:avLst>
              <a:gd fmla="val 2619020" name="adj1"/>
              <a:gd fmla="val 6974" name="adj2"/>
              <a:gd fmla="val 10762" name="adj3"/>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2" name="Google Shape;2102;p25"/>
          <p:cNvGrpSpPr/>
          <p:nvPr/>
        </p:nvGrpSpPr>
        <p:grpSpPr>
          <a:xfrm>
            <a:off x="3624812" y="2002488"/>
            <a:ext cx="365776" cy="365763"/>
            <a:chOff x="4193363" y="2293000"/>
            <a:chExt cx="381175" cy="380725"/>
          </a:xfrm>
        </p:grpSpPr>
        <p:sp>
          <p:nvSpPr>
            <p:cNvPr id="2103" name="Google Shape;2103;p25"/>
            <p:cNvSpPr/>
            <p:nvPr/>
          </p:nvSpPr>
          <p:spPr>
            <a:xfrm>
              <a:off x="4537538" y="2636725"/>
              <a:ext cx="29400" cy="29425"/>
            </a:xfrm>
            <a:custGeom>
              <a:rect b="b" l="l" r="r" t="t"/>
              <a:pathLst>
                <a:path extrusionOk="0" h="1177" w="1176">
                  <a:moveTo>
                    <a:pt x="0" y="1"/>
                  </a:moveTo>
                  <a:lnTo>
                    <a:pt x="0" y="1176"/>
                  </a:lnTo>
                  <a:lnTo>
                    <a:pt x="1176" y="1176"/>
                  </a:lnTo>
                  <a:lnTo>
                    <a:pt x="1176"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5"/>
            <p:cNvSpPr/>
            <p:nvPr/>
          </p:nvSpPr>
          <p:spPr>
            <a:xfrm>
              <a:off x="4537538" y="2468450"/>
              <a:ext cx="29400" cy="29400"/>
            </a:xfrm>
            <a:custGeom>
              <a:rect b="b" l="l" r="r" t="t"/>
              <a:pathLst>
                <a:path extrusionOk="0" h="1176" w="1176">
                  <a:moveTo>
                    <a:pt x="0" y="0"/>
                  </a:moveTo>
                  <a:lnTo>
                    <a:pt x="0" y="1176"/>
                  </a:lnTo>
                  <a:lnTo>
                    <a:pt x="1176" y="1176"/>
                  </a:lnTo>
                  <a:lnTo>
                    <a:pt x="1176" y="0"/>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5"/>
            <p:cNvSpPr/>
            <p:nvPr/>
          </p:nvSpPr>
          <p:spPr>
            <a:xfrm>
              <a:off x="4537538" y="2300150"/>
              <a:ext cx="29400" cy="29900"/>
            </a:xfrm>
            <a:custGeom>
              <a:rect b="b" l="l" r="r" t="t"/>
              <a:pathLst>
                <a:path extrusionOk="0" h="1196" w="1176">
                  <a:moveTo>
                    <a:pt x="0" y="1"/>
                  </a:moveTo>
                  <a:lnTo>
                    <a:pt x="0" y="1196"/>
                  </a:lnTo>
                  <a:lnTo>
                    <a:pt x="1176" y="1196"/>
                  </a:lnTo>
                  <a:lnTo>
                    <a:pt x="1176"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5"/>
            <p:cNvSpPr/>
            <p:nvPr/>
          </p:nvSpPr>
          <p:spPr>
            <a:xfrm>
              <a:off x="4260688" y="2374575"/>
              <a:ext cx="247000" cy="217150"/>
            </a:xfrm>
            <a:custGeom>
              <a:rect b="b" l="l" r="r" t="t"/>
              <a:pathLst>
                <a:path extrusionOk="0" h="8686" w="9880">
                  <a:moveTo>
                    <a:pt x="1" y="1"/>
                  </a:moveTo>
                  <a:lnTo>
                    <a:pt x="1" y="3149"/>
                  </a:lnTo>
                  <a:cubicBezTo>
                    <a:pt x="1" y="2485"/>
                    <a:pt x="531" y="1973"/>
                    <a:pt x="1176" y="1973"/>
                  </a:cubicBezTo>
                  <a:lnTo>
                    <a:pt x="3736" y="1973"/>
                  </a:lnTo>
                  <a:lnTo>
                    <a:pt x="3736" y="7491"/>
                  </a:lnTo>
                  <a:cubicBezTo>
                    <a:pt x="3736" y="8154"/>
                    <a:pt x="3205" y="8685"/>
                    <a:pt x="2560" y="8685"/>
                  </a:cubicBezTo>
                  <a:lnTo>
                    <a:pt x="7301" y="8685"/>
                  </a:lnTo>
                  <a:cubicBezTo>
                    <a:pt x="6656" y="8685"/>
                    <a:pt x="6125" y="8154"/>
                    <a:pt x="6125" y="7491"/>
                  </a:cubicBezTo>
                  <a:lnTo>
                    <a:pt x="6125" y="1973"/>
                  </a:lnTo>
                  <a:lnTo>
                    <a:pt x="8704" y="1973"/>
                  </a:lnTo>
                  <a:cubicBezTo>
                    <a:pt x="9349" y="1973"/>
                    <a:pt x="9879" y="2485"/>
                    <a:pt x="9879" y="3149"/>
                  </a:cubicBezTo>
                  <a:lnTo>
                    <a:pt x="9879" y="1973"/>
                  </a:lnTo>
                  <a:lnTo>
                    <a:pt x="9879" y="1"/>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5"/>
            <p:cNvSpPr/>
            <p:nvPr/>
          </p:nvSpPr>
          <p:spPr>
            <a:xfrm>
              <a:off x="4369238" y="2636725"/>
              <a:ext cx="29425" cy="29425"/>
            </a:xfrm>
            <a:custGeom>
              <a:rect b="b" l="l" r="r" t="t"/>
              <a:pathLst>
                <a:path extrusionOk="0" h="1177" w="1177">
                  <a:moveTo>
                    <a:pt x="1" y="1"/>
                  </a:moveTo>
                  <a:lnTo>
                    <a:pt x="1" y="1176"/>
                  </a:lnTo>
                  <a:lnTo>
                    <a:pt x="1176" y="1176"/>
                  </a:lnTo>
                  <a:lnTo>
                    <a:pt x="1176"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5"/>
            <p:cNvSpPr/>
            <p:nvPr/>
          </p:nvSpPr>
          <p:spPr>
            <a:xfrm>
              <a:off x="4369238" y="2300150"/>
              <a:ext cx="29425" cy="29900"/>
            </a:xfrm>
            <a:custGeom>
              <a:rect b="b" l="l" r="r" t="t"/>
              <a:pathLst>
                <a:path extrusionOk="0" h="1196" w="1177">
                  <a:moveTo>
                    <a:pt x="1" y="1"/>
                  </a:moveTo>
                  <a:lnTo>
                    <a:pt x="1" y="1196"/>
                  </a:lnTo>
                  <a:lnTo>
                    <a:pt x="1176" y="1196"/>
                  </a:lnTo>
                  <a:lnTo>
                    <a:pt x="1176"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5"/>
            <p:cNvSpPr/>
            <p:nvPr/>
          </p:nvSpPr>
          <p:spPr>
            <a:xfrm>
              <a:off x="4200963" y="2636250"/>
              <a:ext cx="29875" cy="29900"/>
            </a:xfrm>
            <a:custGeom>
              <a:rect b="b" l="l" r="r" t="t"/>
              <a:pathLst>
                <a:path extrusionOk="0" h="1196" w="1195">
                  <a:moveTo>
                    <a:pt x="0" y="1"/>
                  </a:moveTo>
                  <a:lnTo>
                    <a:pt x="0" y="1195"/>
                  </a:lnTo>
                  <a:lnTo>
                    <a:pt x="1195" y="1195"/>
                  </a:lnTo>
                  <a:lnTo>
                    <a:pt x="1195"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5"/>
            <p:cNvSpPr/>
            <p:nvPr/>
          </p:nvSpPr>
          <p:spPr>
            <a:xfrm>
              <a:off x="4200963" y="2468450"/>
              <a:ext cx="29875" cy="29400"/>
            </a:xfrm>
            <a:custGeom>
              <a:rect b="b" l="l" r="r" t="t"/>
              <a:pathLst>
                <a:path extrusionOk="0" h="1176" w="1195">
                  <a:moveTo>
                    <a:pt x="0" y="0"/>
                  </a:moveTo>
                  <a:lnTo>
                    <a:pt x="0" y="1176"/>
                  </a:lnTo>
                  <a:lnTo>
                    <a:pt x="1195" y="1176"/>
                  </a:lnTo>
                  <a:lnTo>
                    <a:pt x="1195" y="0"/>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5"/>
            <p:cNvSpPr/>
            <p:nvPr/>
          </p:nvSpPr>
          <p:spPr>
            <a:xfrm>
              <a:off x="4200963" y="2300150"/>
              <a:ext cx="29875" cy="29900"/>
            </a:xfrm>
            <a:custGeom>
              <a:rect b="b" l="l" r="r" t="t"/>
              <a:pathLst>
                <a:path extrusionOk="0" h="1196" w="1195">
                  <a:moveTo>
                    <a:pt x="0" y="1"/>
                  </a:moveTo>
                  <a:lnTo>
                    <a:pt x="0" y="1196"/>
                  </a:lnTo>
                  <a:lnTo>
                    <a:pt x="1195" y="1196"/>
                  </a:lnTo>
                  <a:lnTo>
                    <a:pt x="1195"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5"/>
            <p:cNvSpPr/>
            <p:nvPr/>
          </p:nvSpPr>
          <p:spPr>
            <a:xfrm>
              <a:off x="4373988" y="2446175"/>
              <a:ext cx="19925" cy="14950"/>
            </a:xfrm>
            <a:custGeom>
              <a:rect b="b" l="l" r="r" t="t"/>
              <a:pathLst>
                <a:path extrusionOk="0" h="598" w="797">
                  <a:moveTo>
                    <a:pt x="399" y="0"/>
                  </a:moveTo>
                  <a:cubicBezTo>
                    <a:pt x="133" y="0"/>
                    <a:pt x="0" y="322"/>
                    <a:pt x="190" y="512"/>
                  </a:cubicBezTo>
                  <a:cubicBezTo>
                    <a:pt x="247" y="569"/>
                    <a:pt x="323" y="597"/>
                    <a:pt x="399" y="597"/>
                  </a:cubicBezTo>
                  <a:cubicBezTo>
                    <a:pt x="474" y="597"/>
                    <a:pt x="550" y="569"/>
                    <a:pt x="607" y="512"/>
                  </a:cubicBezTo>
                  <a:cubicBezTo>
                    <a:pt x="797" y="322"/>
                    <a:pt x="664" y="0"/>
                    <a:pt x="399"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5"/>
            <p:cNvSpPr/>
            <p:nvPr/>
          </p:nvSpPr>
          <p:spPr>
            <a:xfrm>
              <a:off x="4193363" y="2293000"/>
              <a:ext cx="381175" cy="380725"/>
            </a:xfrm>
            <a:custGeom>
              <a:rect b="b" l="l" r="r" t="t"/>
              <a:pathLst>
                <a:path extrusionOk="0" h="15229" w="15247">
                  <a:moveTo>
                    <a:pt x="1196" y="590"/>
                  </a:moveTo>
                  <a:lnTo>
                    <a:pt x="1196" y="1178"/>
                  </a:lnTo>
                  <a:lnTo>
                    <a:pt x="608" y="1178"/>
                  </a:lnTo>
                  <a:lnTo>
                    <a:pt x="608" y="590"/>
                  </a:lnTo>
                  <a:close/>
                  <a:moveTo>
                    <a:pt x="7927" y="590"/>
                  </a:moveTo>
                  <a:lnTo>
                    <a:pt x="7927" y="1178"/>
                  </a:lnTo>
                  <a:lnTo>
                    <a:pt x="7339" y="1178"/>
                  </a:lnTo>
                  <a:lnTo>
                    <a:pt x="7339" y="590"/>
                  </a:lnTo>
                  <a:close/>
                  <a:moveTo>
                    <a:pt x="14639" y="590"/>
                  </a:moveTo>
                  <a:lnTo>
                    <a:pt x="14639" y="1197"/>
                  </a:lnTo>
                  <a:lnTo>
                    <a:pt x="14051" y="1197"/>
                  </a:lnTo>
                  <a:lnTo>
                    <a:pt x="14051" y="590"/>
                  </a:lnTo>
                  <a:close/>
                  <a:moveTo>
                    <a:pt x="1196" y="7303"/>
                  </a:moveTo>
                  <a:lnTo>
                    <a:pt x="1196" y="7909"/>
                  </a:lnTo>
                  <a:lnTo>
                    <a:pt x="608" y="7909"/>
                  </a:lnTo>
                  <a:lnTo>
                    <a:pt x="608" y="7303"/>
                  </a:lnTo>
                  <a:close/>
                  <a:moveTo>
                    <a:pt x="14639" y="7322"/>
                  </a:moveTo>
                  <a:lnTo>
                    <a:pt x="14639" y="7909"/>
                  </a:lnTo>
                  <a:lnTo>
                    <a:pt x="14051" y="7909"/>
                  </a:lnTo>
                  <a:lnTo>
                    <a:pt x="14051" y="7322"/>
                  </a:lnTo>
                  <a:close/>
                  <a:moveTo>
                    <a:pt x="13445" y="1178"/>
                  </a:moveTo>
                  <a:lnTo>
                    <a:pt x="13445" y="1482"/>
                  </a:lnTo>
                  <a:cubicBezTo>
                    <a:pt x="13445" y="1633"/>
                    <a:pt x="13577" y="1766"/>
                    <a:pt x="13748" y="1766"/>
                  </a:cubicBezTo>
                  <a:lnTo>
                    <a:pt x="14033" y="1766"/>
                  </a:lnTo>
                  <a:lnTo>
                    <a:pt x="14033" y="6715"/>
                  </a:lnTo>
                  <a:lnTo>
                    <a:pt x="13767" y="6715"/>
                  </a:lnTo>
                  <a:cubicBezTo>
                    <a:pt x="13596" y="6715"/>
                    <a:pt x="13464" y="6848"/>
                    <a:pt x="13464" y="6999"/>
                  </a:cubicBezTo>
                  <a:lnTo>
                    <a:pt x="13464" y="8194"/>
                  </a:lnTo>
                  <a:cubicBezTo>
                    <a:pt x="13464" y="8365"/>
                    <a:pt x="13596" y="8497"/>
                    <a:pt x="13767" y="8497"/>
                  </a:cubicBezTo>
                  <a:lnTo>
                    <a:pt x="14051" y="8497"/>
                  </a:lnTo>
                  <a:lnTo>
                    <a:pt x="14051" y="13427"/>
                  </a:lnTo>
                  <a:lnTo>
                    <a:pt x="13767" y="13427"/>
                  </a:lnTo>
                  <a:cubicBezTo>
                    <a:pt x="13596" y="13427"/>
                    <a:pt x="13464" y="13560"/>
                    <a:pt x="13464" y="13731"/>
                  </a:cubicBezTo>
                  <a:lnTo>
                    <a:pt x="13464" y="13750"/>
                  </a:lnTo>
                  <a:lnTo>
                    <a:pt x="13464" y="14034"/>
                  </a:lnTo>
                  <a:lnTo>
                    <a:pt x="8515" y="14034"/>
                  </a:lnTo>
                  <a:lnTo>
                    <a:pt x="8515" y="13750"/>
                  </a:lnTo>
                  <a:cubicBezTo>
                    <a:pt x="8515" y="13579"/>
                    <a:pt x="8382" y="13446"/>
                    <a:pt x="8211" y="13446"/>
                  </a:cubicBezTo>
                  <a:lnTo>
                    <a:pt x="7036" y="13446"/>
                  </a:lnTo>
                  <a:cubicBezTo>
                    <a:pt x="6865" y="13446"/>
                    <a:pt x="6732" y="13579"/>
                    <a:pt x="6732" y="13750"/>
                  </a:cubicBezTo>
                  <a:lnTo>
                    <a:pt x="6732" y="14034"/>
                  </a:lnTo>
                  <a:lnTo>
                    <a:pt x="1802" y="14034"/>
                  </a:lnTo>
                  <a:lnTo>
                    <a:pt x="1802" y="13750"/>
                  </a:lnTo>
                  <a:cubicBezTo>
                    <a:pt x="1802" y="13579"/>
                    <a:pt x="1670" y="13446"/>
                    <a:pt x="1499" y="13446"/>
                  </a:cubicBezTo>
                  <a:lnTo>
                    <a:pt x="1196" y="13446"/>
                  </a:lnTo>
                  <a:lnTo>
                    <a:pt x="1196" y="8497"/>
                  </a:lnTo>
                  <a:lnTo>
                    <a:pt x="1499" y="8497"/>
                  </a:lnTo>
                  <a:cubicBezTo>
                    <a:pt x="1651" y="8497"/>
                    <a:pt x="1783" y="8365"/>
                    <a:pt x="1783" y="8194"/>
                  </a:cubicBezTo>
                  <a:lnTo>
                    <a:pt x="1783" y="7018"/>
                  </a:lnTo>
                  <a:cubicBezTo>
                    <a:pt x="1783" y="6848"/>
                    <a:pt x="1651" y="6715"/>
                    <a:pt x="1499" y="6715"/>
                  </a:cubicBezTo>
                  <a:lnTo>
                    <a:pt x="1196" y="6715"/>
                  </a:lnTo>
                  <a:lnTo>
                    <a:pt x="1196" y="1785"/>
                  </a:lnTo>
                  <a:lnTo>
                    <a:pt x="1499" y="1785"/>
                  </a:lnTo>
                  <a:cubicBezTo>
                    <a:pt x="1651" y="1785"/>
                    <a:pt x="1783" y="1652"/>
                    <a:pt x="1783" y="1482"/>
                  </a:cubicBezTo>
                  <a:lnTo>
                    <a:pt x="1783" y="1178"/>
                  </a:lnTo>
                  <a:lnTo>
                    <a:pt x="6732" y="1178"/>
                  </a:lnTo>
                  <a:lnTo>
                    <a:pt x="6732" y="1482"/>
                  </a:lnTo>
                  <a:cubicBezTo>
                    <a:pt x="6732" y="1633"/>
                    <a:pt x="6865" y="1766"/>
                    <a:pt x="7017" y="1766"/>
                  </a:cubicBezTo>
                  <a:lnTo>
                    <a:pt x="8211" y="1766"/>
                  </a:lnTo>
                  <a:cubicBezTo>
                    <a:pt x="8382" y="1766"/>
                    <a:pt x="8515" y="1633"/>
                    <a:pt x="8515" y="1482"/>
                  </a:cubicBezTo>
                  <a:lnTo>
                    <a:pt x="8515" y="1178"/>
                  </a:lnTo>
                  <a:close/>
                  <a:moveTo>
                    <a:pt x="1196" y="14034"/>
                  </a:moveTo>
                  <a:lnTo>
                    <a:pt x="1196" y="14622"/>
                  </a:lnTo>
                  <a:lnTo>
                    <a:pt x="608" y="14622"/>
                  </a:lnTo>
                  <a:lnTo>
                    <a:pt x="608" y="14034"/>
                  </a:lnTo>
                  <a:close/>
                  <a:moveTo>
                    <a:pt x="7927" y="14034"/>
                  </a:moveTo>
                  <a:lnTo>
                    <a:pt x="7927" y="14622"/>
                  </a:lnTo>
                  <a:lnTo>
                    <a:pt x="7320" y="14622"/>
                  </a:lnTo>
                  <a:lnTo>
                    <a:pt x="7320" y="14034"/>
                  </a:lnTo>
                  <a:close/>
                  <a:moveTo>
                    <a:pt x="14639" y="14034"/>
                  </a:moveTo>
                  <a:lnTo>
                    <a:pt x="14639" y="14641"/>
                  </a:lnTo>
                  <a:lnTo>
                    <a:pt x="14051" y="14641"/>
                  </a:lnTo>
                  <a:lnTo>
                    <a:pt x="14051" y="14034"/>
                  </a:lnTo>
                  <a:close/>
                  <a:moveTo>
                    <a:pt x="1531" y="1"/>
                  </a:moveTo>
                  <a:cubicBezTo>
                    <a:pt x="1521" y="1"/>
                    <a:pt x="1510" y="1"/>
                    <a:pt x="1499" y="3"/>
                  </a:cubicBezTo>
                  <a:lnTo>
                    <a:pt x="304" y="3"/>
                  </a:lnTo>
                  <a:cubicBezTo>
                    <a:pt x="153" y="3"/>
                    <a:pt x="20" y="116"/>
                    <a:pt x="20" y="287"/>
                  </a:cubicBezTo>
                  <a:lnTo>
                    <a:pt x="20" y="1482"/>
                  </a:lnTo>
                  <a:cubicBezTo>
                    <a:pt x="20" y="1633"/>
                    <a:pt x="153" y="1766"/>
                    <a:pt x="304" y="1766"/>
                  </a:cubicBezTo>
                  <a:lnTo>
                    <a:pt x="608" y="1766"/>
                  </a:lnTo>
                  <a:lnTo>
                    <a:pt x="608" y="6715"/>
                  </a:lnTo>
                  <a:lnTo>
                    <a:pt x="304" y="6715"/>
                  </a:lnTo>
                  <a:cubicBezTo>
                    <a:pt x="153" y="6715"/>
                    <a:pt x="20" y="6848"/>
                    <a:pt x="20" y="6999"/>
                  </a:cubicBezTo>
                  <a:lnTo>
                    <a:pt x="20" y="8194"/>
                  </a:lnTo>
                  <a:cubicBezTo>
                    <a:pt x="20" y="8365"/>
                    <a:pt x="153" y="8497"/>
                    <a:pt x="304" y="8497"/>
                  </a:cubicBezTo>
                  <a:lnTo>
                    <a:pt x="608" y="8497"/>
                  </a:lnTo>
                  <a:lnTo>
                    <a:pt x="608" y="13427"/>
                  </a:lnTo>
                  <a:lnTo>
                    <a:pt x="304" y="13427"/>
                  </a:lnTo>
                  <a:cubicBezTo>
                    <a:pt x="134" y="13427"/>
                    <a:pt x="1" y="13560"/>
                    <a:pt x="20" y="13750"/>
                  </a:cubicBezTo>
                  <a:lnTo>
                    <a:pt x="20" y="14925"/>
                  </a:lnTo>
                  <a:cubicBezTo>
                    <a:pt x="1" y="15096"/>
                    <a:pt x="134" y="15229"/>
                    <a:pt x="304" y="15229"/>
                  </a:cubicBezTo>
                  <a:lnTo>
                    <a:pt x="1499" y="15229"/>
                  </a:lnTo>
                  <a:cubicBezTo>
                    <a:pt x="1651" y="15229"/>
                    <a:pt x="1783" y="15096"/>
                    <a:pt x="1783" y="14925"/>
                  </a:cubicBezTo>
                  <a:lnTo>
                    <a:pt x="1783" y="14622"/>
                  </a:lnTo>
                  <a:lnTo>
                    <a:pt x="6732" y="14622"/>
                  </a:lnTo>
                  <a:lnTo>
                    <a:pt x="6732" y="14925"/>
                  </a:lnTo>
                  <a:cubicBezTo>
                    <a:pt x="6732" y="15096"/>
                    <a:pt x="6865" y="15229"/>
                    <a:pt x="7017" y="15229"/>
                  </a:cubicBezTo>
                  <a:lnTo>
                    <a:pt x="8211" y="15229"/>
                  </a:lnTo>
                  <a:cubicBezTo>
                    <a:pt x="8382" y="15229"/>
                    <a:pt x="8515" y="15096"/>
                    <a:pt x="8515" y="14925"/>
                  </a:cubicBezTo>
                  <a:lnTo>
                    <a:pt x="8515" y="14622"/>
                  </a:lnTo>
                  <a:lnTo>
                    <a:pt x="13445" y="14622"/>
                  </a:lnTo>
                  <a:lnTo>
                    <a:pt x="13445" y="14925"/>
                  </a:lnTo>
                  <a:cubicBezTo>
                    <a:pt x="13445" y="15096"/>
                    <a:pt x="13577" y="15229"/>
                    <a:pt x="13748" y="15229"/>
                  </a:cubicBezTo>
                  <a:lnTo>
                    <a:pt x="14924" y="15229"/>
                  </a:lnTo>
                  <a:cubicBezTo>
                    <a:pt x="15094" y="15229"/>
                    <a:pt x="15227" y="15096"/>
                    <a:pt x="15227" y="14925"/>
                  </a:cubicBezTo>
                  <a:lnTo>
                    <a:pt x="15227" y="13750"/>
                  </a:lnTo>
                  <a:cubicBezTo>
                    <a:pt x="15227" y="13579"/>
                    <a:pt x="15094" y="13446"/>
                    <a:pt x="14924" y="13446"/>
                  </a:cubicBezTo>
                  <a:lnTo>
                    <a:pt x="14639" y="13446"/>
                  </a:lnTo>
                  <a:lnTo>
                    <a:pt x="14639" y="8497"/>
                  </a:lnTo>
                  <a:lnTo>
                    <a:pt x="14943" y="8497"/>
                  </a:lnTo>
                  <a:cubicBezTo>
                    <a:pt x="15113" y="8497"/>
                    <a:pt x="15246" y="8365"/>
                    <a:pt x="15246" y="8194"/>
                  </a:cubicBezTo>
                  <a:lnTo>
                    <a:pt x="15246" y="7018"/>
                  </a:lnTo>
                  <a:cubicBezTo>
                    <a:pt x="15246" y="6848"/>
                    <a:pt x="15113" y="6715"/>
                    <a:pt x="14943" y="6715"/>
                  </a:cubicBezTo>
                  <a:lnTo>
                    <a:pt x="14639" y="6715"/>
                  </a:lnTo>
                  <a:lnTo>
                    <a:pt x="14639" y="1785"/>
                  </a:lnTo>
                  <a:lnTo>
                    <a:pt x="14943" y="1785"/>
                  </a:lnTo>
                  <a:cubicBezTo>
                    <a:pt x="15113" y="1785"/>
                    <a:pt x="15246" y="1652"/>
                    <a:pt x="15246" y="1482"/>
                  </a:cubicBezTo>
                  <a:lnTo>
                    <a:pt x="15246" y="287"/>
                  </a:lnTo>
                  <a:cubicBezTo>
                    <a:pt x="15246" y="144"/>
                    <a:pt x="15128" y="1"/>
                    <a:pt x="14972" y="1"/>
                  </a:cubicBezTo>
                  <a:cubicBezTo>
                    <a:pt x="14962" y="1"/>
                    <a:pt x="14952" y="1"/>
                    <a:pt x="14943" y="3"/>
                  </a:cubicBezTo>
                  <a:lnTo>
                    <a:pt x="13767" y="3"/>
                  </a:lnTo>
                  <a:cubicBezTo>
                    <a:pt x="13596" y="3"/>
                    <a:pt x="13464" y="116"/>
                    <a:pt x="13464" y="287"/>
                  </a:cubicBezTo>
                  <a:lnTo>
                    <a:pt x="13464" y="590"/>
                  </a:lnTo>
                  <a:lnTo>
                    <a:pt x="8515" y="590"/>
                  </a:lnTo>
                  <a:lnTo>
                    <a:pt x="8515" y="287"/>
                  </a:lnTo>
                  <a:cubicBezTo>
                    <a:pt x="8515" y="127"/>
                    <a:pt x="8398" y="1"/>
                    <a:pt x="8244" y="1"/>
                  </a:cubicBezTo>
                  <a:cubicBezTo>
                    <a:pt x="8233" y="1"/>
                    <a:pt x="8222" y="1"/>
                    <a:pt x="8211" y="3"/>
                  </a:cubicBezTo>
                  <a:lnTo>
                    <a:pt x="7036" y="3"/>
                  </a:lnTo>
                  <a:cubicBezTo>
                    <a:pt x="6865" y="3"/>
                    <a:pt x="6732" y="116"/>
                    <a:pt x="6732" y="287"/>
                  </a:cubicBezTo>
                  <a:lnTo>
                    <a:pt x="6732" y="590"/>
                  </a:lnTo>
                  <a:lnTo>
                    <a:pt x="1802" y="590"/>
                  </a:lnTo>
                  <a:lnTo>
                    <a:pt x="1802" y="287"/>
                  </a:lnTo>
                  <a:cubicBezTo>
                    <a:pt x="1802" y="127"/>
                    <a:pt x="1686" y="1"/>
                    <a:pt x="1531"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5"/>
            <p:cNvSpPr/>
            <p:nvPr/>
          </p:nvSpPr>
          <p:spPr>
            <a:xfrm>
              <a:off x="4375888" y="2475550"/>
              <a:ext cx="16125" cy="79775"/>
            </a:xfrm>
            <a:custGeom>
              <a:rect b="b" l="l" r="r" t="t"/>
              <a:pathLst>
                <a:path extrusionOk="0" h="3191" w="645">
                  <a:moveTo>
                    <a:pt x="323" y="1"/>
                  </a:moveTo>
                  <a:cubicBezTo>
                    <a:pt x="152" y="1"/>
                    <a:pt x="19" y="133"/>
                    <a:pt x="19" y="304"/>
                  </a:cubicBezTo>
                  <a:lnTo>
                    <a:pt x="19" y="2864"/>
                  </a:lnTo>
                  <a:cubicBezTo>
                    <a:pt x="0" y="3082"/>
                    <a:pt x="161" y="3191"/>
                    <a:pt x="323" y="3191"/>
                  </a:cubicBezTo>
                  <a:cubicBezTo>
                    <a:pt x="484" y="3191"/>
                    <a:pt x="645" y="3082"/>
                    <a:pt x="626" y="2864"/>
                  </a:cubicBezTo>
                  <a:lnTo>
                    <a:pt x="626" y="304"/>
                  </a:lnTo>
                  <a:cubicBezTo>
                    <a:pt x="626" y="133"/>
                    <a:pt x="493" y="1"/>
                    <a:pt x="323"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5"/>
            <p:cNvSpPr/>
            <p:nvPr/>
          </p:nvSpPr>
          <p:spPr>
            <a:xfrm>
              <a:off x="4252388" y="2367000"/>
              <a:ext cx="262875" cy="232350"/>
            </a:xfrm>
            <a:custGeom>
              <a:rect b="b" l="l" r="r" t="t"/>
              <a:pathLst>
                <a:path extrusionOk="0" h="9294" w="10515">
                  <a:moveTo>
                    <a:pt x="9908" y="607"/>
                  </a:moveTo>
                  <a:lnTo>
                    <a:pt x="9908" y="2276"/>
                  </a:lnTo>
                  <a:cubicBezTo>
                    <a:pt x="9662" y="2067"/>
                    <a:pt x="9339" y="1973"/>
                    <a:pt x="9017" y="1973"/>
                  </a:cubicBezTo>
                  <a:lnTo>
                    <a:pt x="6457" y="1973"/>
                  </a:lnTo>
                  <a:cubicBezTo>
                    <a:pt x="6286" y="1973"/>
                    <a:pt x="6154" y="2105"/>
                    <a:pt x="6154" y="2276"/>
                  </a:cubicBezTo>
                  <a:lnTo>
                    <a:pt x="6154" y="7794"/>
                  </a:lnTo>
                  <a:cubicBezTo>
                    <a:pt x="6154" y="8116"/>
                    <a:pt x="6267" y="8438"/>
                    <a:pt x="6457" y="8685"/>
                  </a:cubicBezTo>
                  <a:lnTo>
                    <a:pt x="4087" y="8685"/>
                  </a:lnTo>
                  <a:cubicBezTo>
                    <a:pt x="4277" y="8438"/>
                    <a:pt x="4390" y="8116"/>
                    <a:pt x="4390" y="7794"/>
                  </a:cubicBezTo>
                  <a:lnTo>
                    <a:pt x="4390" y="2276"/>
                  </a:lnTo>
                  <a:cubicBezTo>
                    <a:pt x="4390" y="2105"/>
                    <a:pt x="4258" y="1973"/>
                    <a:pt x="4087" y="1973"/>
                  </a:cubicBezTo>
                  <a:lnTo>
                    <a:pt x="1508" y="1973"/>
                  </a:lnTo>
                  <a:cubicBezTo>
                    <a:pt x="1186" y="1973"/>
                    <a:pt x="882" y="2067"/>
                    <a:pt x="617" y="2276"/>
                  </a:cubicBezTo>
                  <a:lnTo>
                    <a:pt x="617" y="607"/>
                  </a:lnTo>
                  <a:close/>
                  <a:moveTo>
                    <a:pt x="333" y="1"/>
                  </a:moveTo>
                  <a:cubicBezTo>
                    <a:pt x="162" y="1"/>
                    <a:pt x="10" y="133"/>
                    <a:pt x="29" y="304"/>
                  </a:cubicBezTo>
                  <a:lnTo>
                    <a:pt x="29" y="3452"/>
                  </a:lnTo>
                  <a:cubicBezTo>
                    <a:pt x="1" y="3670"/>
                    <a:pt x="157" y="3779"/>
                    <a:pt x="316" y="3779"/>
                  </a:cubicBezTo>
                  <a:cubicBezTo>
                    <a:pt x="475" y="3779"/>
                    <a:pt x="636" y="3670"/>
                    <a:pt x="617" y="3452"/>
                  </a:cubicBezTo>
                  <a:cubicBezTo>
                    <a:pt x="617" y="2959"/>
                    <a:pt x="1015" y="2560"/>
                    <a:pt x="1508" y="2560"/>
                  </a:cubicBezTo>
                  <a:lnTo>
                    <a:pt x="3765" y="2560"/>
                  </a:lnTo>
                  <a:lnTo>
                    <a:pt x="3765" y="7794"/>
                  </a:lnTo>
                  <a:cubicBezTo>
                    <a:pt x="3765" y="8287"/>
                    <a:pt x="3366" y="8685"/>
                    <a:pt x="2873" y="8685"/>
                  </a:cubicBezTo>
                  <a:cubicBezTo>
                    <a:pt x="2513" y="8723"/>
                    <a:pt x="2513" y="9254"/>
                    <a:pt x="2873" y="9292"/>
                  </a:cubicBezTo>
                  <a:lnTo>
                    <a:pt x="7633" y="9292"/>
                  </a:lnTo>
                  <a:cubicBezTo>
                    <a:pt x="7645" y="9293"/>
                    <a:pt x="7656" y="9293"/>
                    <a:pt x="7667" y="9293"/>
                  </a:cubicBezTo>
                  <a:cubicBezTo>
                    <a:pt x="8057" y="9293"/>
                    <a:pt x="8057" y="8683"/>
                    <a:pt x="7667" y="8683"/>
                  </a:cubicBezTo>
                  <a:cubicBezTo>
                    <a:pt x="7656" y="8683"/>
                    <a:pt x="7645" y="8684"/>
                    <a:pt x="7633" y="8685"/>
                  </a:cubicBezTo>
                  <a:cubicBezTo>
                    <a:pt x="7140" y="8685"/>
                    <a:pt x="6742" y="8287"/>
                    <a:pt x="6742" y="7794"/>
                  </a:cubicBezTo>
                  <a:lnTo>
                    <a:pt x="6742" y="2560"/>
                  </a:lnTo>
                  <a:lnTo>
                    <a:pt x="8998" y="2560"/>
                  </a:lnTo>
                  <a:cubicBezTo>
                    <a:pt x="9491" y="2560"/>
                    <a:pt x="9889" y="2959"/>
                    <a:pt x="9889" y="3452"/>
                  </a:cubicBezTo>
                  <a:cubicBezTo>
                    <a:pt x="9870" y="3670"/>
                    <a:pt x="10031" y="3779"/>
                    <a:pt x="10193" y="3779"/>
                  </a:cubicBezTo>
                  <a:cubicBezTo>
                    <a:pt x="10354" y="3779"/>
                    <a:pt x="10515" y="3670"/>
                    <a:pt x="10496" y="3452"/>
                  </a:cubicBezTo>
                  <a:lnTo>
                    <a:pt x="10496" y="304"/>
                  </a:lnTo>
                  <a:cubicBezTo>
                    <a:pt x="10496" y="133"/>
                    <a:pt x="10363" y="1"/>
                    <a:pt x="10193"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6" name="Google Shape;2116;p25"/>
          <p:cNvGrpSpPr/>
          <p:nvPr/>
        </p:nvGrpSpPr>
        <p:grpSpPr>
          <a:xfrm>
            <a:off x="5220654" y="2002504"/>
            <a:ext cx="231293" cy="365730"/>
            <a:chOff x="1461488" y="3250125"/>
            <a:chExt cx="394900" cy="624325"/>
          </a:xfrm>
        </p:grpSpPr>
        <p:sp>
          <p:nvSpPr>
            <p:cNvPr id="2117" name="Google Shape;2117;p25"/>
            <p:cNvSpPr/>
            <p:nvPr/>
          </p:nvSpPr>
          <p:spPr>
            <a:xfrm>
              <a:off x="1474763" y="3313650"/>
              <a:ext cx="370725" cy="548950"/>
            </a:xfrm>
            <a:custGeom>
              <a:rect b="b" l="l" r="r" t="t"/>
              <a:pathLst>
                <a:path extrusionOk="0" h="21958" w="14829">
                  <a:moveTo>
                    <a:pt x="4589" y="1"/>
                  </a:moveTo>
                  <a:cubicBezTo>
                    <a:pt x="3774" y="1"/>
                    <a:pt x="3129" y="645"/>
                    <a:pt x="3129" y="1461"/>
                  </a:cubicBezTo>
                  <a:lnTo>
                    <a:pt x="3129" y="8704"/>
                  </a:lnTo>
                  <a:lnTo>
                    <a:pt x="1593" y="9747"/>
                  </a:lnTo>
                  <a:cubicBezTo>
                    <a:pt x="513" y="10448"/>
                    <a:pt x="1" y="11757"/>
                    <a:pt x="285" y="13008"/>
                  </a:cubicBezTo>
                  <a:cubicBezTo>
                    <a:pt x="892" y="15568"/>
                    <a:pt x="2219" y="17900"/>
                    <a:pt x="4096" y="19720"/>
                  </a:cubicBezTo>
                  <a:lnTo>
                    <a:pt x="4096" y="21958"/>
                  </a:lnTo>
                  <a:lnTo>
                    <a:pt x="12838" y="21958"/>
                  </a:lnTo>
                  <a:lnTo>
                    <a:pt x="12838" y="19720"/>
                  </a:lnTo>
                  <a:cubicBezTo>
                    <a:pt x="14108" y="17824"/>
                    <a:pt x="14791" y="15587"/>
                    <a:pt x="14791" y="13312"/>
                  </a:cubicBezTo>
                  <a:lnTo>
                    <a:pt x="14791" y="9519"/>
                  </a:lnTo>
                  <a:cubicBezTo>
                    <a:pt x="14829" y="8685"/>
                    <a:pt x="14165" y="8002"/>
                    <a:pt x="13331" y="8002"/>
                  </a:cubicBezTo>
                  <a:cubicBezTo>
                    <a:pt x="12542" y="8002"/>
                    <a:pt x="11906" y="8612"/>
                    <a:pt x="11871" y="9384"/>
                  </a:cubicBezTo>
                  <a:lnTo>
                    <a:pt x="11871" y="9384"/>
                  </a:lnTo>
                  <a:lnTo>
                    <a:pt x="11871" y="8552"/>
                  </a:lnTo>
                  <a:cubicBezTo>
                    <a:pt x="11871" y="7737"/>
                    <a:pt x="11226" y="7092"/>
                    <a:pt x="10411" y="7092"/>
                  </a:cubicBezTo>
                  <a:cubicBezTo>
                    <a:pt x="9614" y="7092"/>
                    <a:pt x="8951" y="7737"/>
                    <a:pt x="8951" y="8552"/>
                  </a:cubicBezTo>
                  <a:lnTo>
                    <a:pt x="8951" y="7566"/>
                  </a:lnTo>
                  <a:cubicBezTo>
                    <a:pt x="8951" y="6770"/>
                    <a:pt x="8306" y="6106"/>
                    <a:pt x="7509" y="6106"/>
                  </a:cubicBezTo>
                  <a:cubicBezTo>
                    <a:pt x="6694" y="6106"/>
                    <a:pt x="6049" y="6770"/>
                    <a:pt x="6049" y="7566"/>
                  </a:cubicBezTo>
                  <a:lnTo>
                    <a:pt x="6049" y="1461"/>
                  </a:lnTo>
                  <a:cubicBezTo>
                    <a:pt x="6049" y="645"/>
                    <a:pt x="5386" y="1"/>
                    <a:pt x="4589" y="1"/>
                  </a:cubicBezTo>
                  <a:close/>
                </a:path>
              </a:pathLst>
            </a:custGeom>
            <a:solidFill>
              <a:srgbClr val="FCC6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5"/>
            <p:cNvSpPr/>
            <p:nvPr/>
          </p:nvSpPr>
          <p:spPr>
            <a:xfrm>
              <a:off x="1783838" y="3624350"/>
              <a:ext cx="28475" cy="24475"/>
            </a:xfrm>
            <a:custGeom>
              <a:rect b="b" l="l" r="r" t="t"/>
              <a:pathLst>
                <a:path extrusionOk="0" h="979" w="1139">
                  <a:moveTo>
                    <a:pt x="492" y="1"/>
                  </a:moveTo>
                  <a:cubicBezTo>
                    <a:pt x="242" y="1"/>
                    <a:pt x="1" y="191"/>
                    <a:pt x="1" y="485"/>
                  </a:cubicBezTo>
                  <a:cubicBezTo>
                    <a:pt x="1" y="751"/>
                    <a:pt x="209" y="978"/>
                    <a:pt x="475" y="978"/>
                  </a:cubicBezTo>
                  <a:cubicBezTo>
                    <a:pt x="911" y="978"/>
                    <a:pt x="1138" y="466"/>
                    <a:pt x="835" y="144"/>
                  </a:cubicBezTo>
                  <a:cubicBezTo>
                    <a:pt x="736" y="45"/>
                    <a:pt x="613" y="1"/>
                    <a:pt x="492"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5"/>
            <p:cNvSpPr/>
            <p:nvPr/>
          </p:nvSpPr>
          <p:spPr>
            <a:xfrm>
              <a:off x="1461488" y="3301325"/>
              <a:ext cx="394900" cy="573125"/>
            </a:xfrm>
            <a:custGeom>
              <a:rect b="b" l="l" r="r" t="t"/>
              <a:pathLst>
                <a:path extrusionOk="0" h="22925" w="15796">
                  <a:moveTo>
                    <a:pt x="5120" y="972"/>
                  </a:moveTo>
                  <a:cubicBezTo>
                    <a:pt x="5604" y="972"/>
                    <a:pt x="6087" y="1299"/>
                    <a:pt x="6087" y="1954"/>
                  </a:cubicBezTo>
                  <a:lnTo>
                    <a:pt x="6087" y="11472"/>
                  </a:lnTo>
                  <a:cubicBezTo>
                    <a:pt x="6087" y="11795"/>
                    <a:pt x="6334" y="11956"/>
                    <a:pt x="6580" y="11956"/>
                  </a:cubicBezTo>
                  <a:cubicBezTo>
                    <a:pt x="6827" y="11956"/>
                    <a:pt x="7073" y="11795"/>
                    <a:pt x="7073" y="11472"/>
                  </a:cubicBezTo>
                  <a:lnTo>
                    <a:pt x="7073" y="8059"/>
                  </a:lnTo>
                  <a:cubicBezTo>
                    <a:pt x="7073" y="7415"/>
                    <a:pt x="7557" y="7092"/>
                    <a:pt x="8040" y="7092"/>
                  </a:cubicBezTo>
                  <a:cubicBezTo>
                    <a:pt x="8524" y="7092"/>
                    <a:pt x="9008" y="7415"/>
                    <a:pt x="9008" y="8059"/>
                  </a:cubicBezTo>
                  <a:lnTo>
                    <a:pt x="9008" y="11472"/>
                  </a:lnTo>
                  <a:cubicBezTo>
                    <a:pt x="9008" y="11795"/>
                    <a:pt x="9249" y="11956"/>
                    <a:pt x="9491" y="11956"/>
                  </a:cubicBezTo>
                  <a:cubicBezTo>
                    <a:pt x="9733" y="11956"/>
                    <a:pt x="9975" y="11795"/>
                    <a:pt x="9975" y="11472"/>
                  </a:cubicBezTo>
                  <a:lnTo>
                    <a:pt x="9975" y="9045"/>
                  </a:lnTo>
                  <a:cubicBezTo>
                    <a:pt x="9975" y="8391"/>
                    <a:pt x="10463" y="8064"/>
                    <a:pt x="10951" y="8064"/>
                  </a:cubicBezTo>
                  <a:cubicBezTo>
                    <a:pt x="11439" y="8064"/>
                    <a:pt x="11928" y="8391"/>
                    <a:pt x="11928" y="9045"/>
                  </a:cubicBezTo>
                  <a:lnTo>
                    <a:pt x="11928" y="11472"/>
                  </a:lnTo>
                  <a:cubicBezTo>
                    <a:pt x="11928" y="11795"/>
                    <a:pt x="12169" y="11956"/>
                    <a:pt x="12411" y="11956"/>
                  </a:cubicBezTo>
                  <a:cubicBezTo>
                    <a:pt x="12653" y="11956"/>
                    <a:pt x="12895" y="11795"/>
                    <a:pt x="12895" y="11472"/>
                  </a:cubicBezTo>
                  <a:lnTo>
                    <a:pt x="12895" y="10012"/>
                  </a:lnTo>
                  <a:cubicBezTo>
                    <a:pt x="12857" y="9330"/>
                    <a:pt x="13359" y="8988"/>
                    <a:pt x="13862" y="8988"/>
                  </a:cubicBezTo>
                  <a:cubicBezTo>
                    <a:pt x="14364" y="8988"/>
                    <a:pt x="14867" y="9330"/>
                    <a:pt x="14829" y="10012"/>
                  </a:cubicBezTo>
                  <a:lnTo>
                    <a:pt x="14829" y="13805"/>
                  </a:lnTo>
                  <a:cubicBezTo>
                    <a:pt x="14829" y="15985"/>
                    <a:pt x="14184" y="18128"/>
                    <a:pt x="12970" y="19948"/>
                  </a:cubicBezTo>
                  <a:cubicBezTo>
                    <a:pt x="12914" y="20024"/>
                    <a:pt x="12895" y="20119"/>
                    <a:pt x="12895" y="20213"/>
                  </a:cubicBezTo>
                  <a:lnTo>
                    <a:pt x="12895" y="21977"/>
                  </a:lnTo>
                  <a:lnTo>
                    <a:pt x="5120" y="21977"/>
                  </a:lnTo>
                  <a:lnTo>
                    <a:pt x="5120" y="20213"/>
                  </a:lnTo>
                  <a:cubicBezTo>
                    <a:pt x="5120" y="20081"/>
                    <a:pt x="5064" y="19967"/>
                    <a:pt x="4969" y="19872"/>
                  </a:cubicBezTo>
                  <a:cubicBezTo>
                    <a:pt x="4040" y="18962"/>
                    <a:pt x="3243" y="17938"/>
                    <a:pt x="2617" y="16800"/>
                  </a:cubicBezTo>
                  <a:cubicBezTo>
                    <a:pt x="2011" y="15720"/>
                    <a:pt x="1575" y="14582"/>
                    <a:pt x="1290" y="13387"/>
                  </a:cubicBezTo>
                  <a:cubicBezTo>
                    <a:pt x="1044" y="12326"/>
                    <a:pt x="1480" y="11226"/>
                    <a:pt x="2390" y="10638"/>
                  </a:cubicBezTo>
                  <a:lnTo>
                    <a:pt x="3186" y="10107"/>
                  </a:lnTo>
                  <a:lnTo>
                    <a:pt x="3186" y="13406"/>
                  </a:lnTo>
                  <a:cubicBezTo>
                    <a:pt x="3186" y="13729"/>
                    <a:pt x="3428" y="13890"/>
                    <a:pt x="3670" y="13890"/>
                  </a:cubicBezTo>
                  <a:cubicBezTo>
                    <a:pt x="3912" y="13890"/>
                    <a:pt x="4153" y="13729"/>
                    <a:pt x="4153" y="13406"/>
                  </a:cubicBezTo>
                  <a:lnTo>
                    <a:pt x="4153" y="1954"/>
                  </a:lnTo>
                  <a:cubicBezTo>
                    <a:pt x="4153" y="1299"/>
                    <a:pt x="4637" y="972"/>
                    <a:pt x="5120" y="972"/>
                  </a:cubicBezTo>
                  <a:close/>
                  <a:moveTo>
                    <a:pt x="5101" y="1"/>
                  </a:moveTo>
                  <a:cubicBezTo>
                    <a:pt x="4040" y="1"/>
                    <a:pt x="3167" y="873"/>
                    <a:pt x="3167" y="1954"/>
                  </a:cubicBezTo>
                  <a:lnTo>
                    <a:pt x="3167" y="8931"/>
                  </a:lnTo>
                  <a:lnTo>
                    <a:pt x="1840" y="9823"/>
                  </a:lnTo>
                  <a:cubicBezTo>
                    <a:pt x="589" y="10657"/>
                    <a:pt x="1" y="12155"/>
                    <a:pt x="342" y="13615"/>
                  </a:cubicBezTo>
                  <a:lnTo>
                    <a:pt x="361" y="13615"/>
                  </a:lnTo>
                  <a:cubicBezTo>
                    <a:pt x="949" y="16175"/>
                    <a:pt x="2257" y="18526"/>
                    <a:pt x="4134" y="20403"/>
                  </a:cubicBezTo>
                  <a:lnTo>
                    <a:pt x="4153" y="20403"/>
                  </a:lnTo>
                  <a:lnTo>
                    <a:pt x="4153" y="22451"/>
                  </a:lnTo>
                  <a:cubicBezTo>
                    <a:pt x="4153" y="22716"/>
                    <a:pt x="4362" y="22925"/>
                    <a:pt x="4627" y="22925"/>
                  </a:cubicBezTo>
                  <a:lnTo>
                    <a:pt x="13369" y="22925"/>
                  </a:lnTo>
                  <a:cubicBezTo>
                    <a:pt x="13634" y="22925"/>
                    <a:pt x="13862" y="22716"/>
                    <a:pt x="13843" y="22451"/>
                  </a:cubicBezTo>
                  <a:lnTo>
                    <a:pt x="13843" y="20346"/>
                  </a:lnTo>
                  <a:cubicBezTo>
                    <a:pt x="15113" y="18393"/>
                    <a:pt x="15796" y="16118"/>
                    <a:pt x="15796" y="13786"/>
                  </a:cubicBezTo>
                  <a:lnTo>
                    <a:pt x="15796" y="9993"/>
                  </a:lnTo>
                  <a:cubicBezTo>
                    <a:pt x="15796" y="8851"/>
                    <a:pt x="14853" y="8046"/>
                    <a:pt x="13842" y="8046"/>
                  </a:cubicBezTo>
                  <a:cubicBezTo>
                    <a:pt x="13477" y="8046"/>
                    <a:pt x="13104" y="8150"/>
                    <a:pt x="12762" y="8382"/>
                  </a:cubicBezTo>
                  <a:cubicBezTo>
                    <a:pt x="12496" y="7604"/>
                    <a:pt x="11757" y="7092"/>
                    <a:pt x="10942" y="7092"/>
                  </a:cubicBezTo>
                  <a:cubicBezTo>
                    <a:pt x="10913" y="7091"/>
                    <a:pt x="10885" y="7090"/>
                    <a:pt x="10856" y="7090"/>
                  </a:cubicBezTo>
                  <a:cubicBezTo>
                    <a:pt x="10489" y="7090"/>
                    <a:pt x="10142" y="7203"/>
                    <a:pt x="9861" y="7415"/>
                  </a:cubicBezTo>
                  <a:cubicBezTo>
                    <a:pt x="9566" y="6597"/>
                    <a:pt x="8806" y="6111"/>
                    <a:pt x="8018" y="6111"/>
                  </a:cubicBezTo>
                  <a:cubicBezTo>
                    <a:pt x="7691" y="6111"/>
                    <a:pt x="7360" y="6194"/>
                    <a:pt x="7054" y="6372"/>
                  </a:cubicBezTo>
                  <a:lnTo>
                    <a:pt x="7054" y="1954"/>
                  </a:lnTo>
                  <a:cubicBezTo>
                    <a:pt x="7054" y="873"/>
                    <a:pt x="6182" y="1"/>
                    <a:pt x="5101"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5"/>
            <p:cNvSpPr/>
            <p:nvPr/>
          </p:nvSpPr>
          <p:spPr>
            <a:xfrm>
              <a:off x="1741663" y="3674550"/>
              <a:ext cx="63050" cy="117175"/>
            </a:xfrm>
            <a:custGeom>
              <a:rect b="b" l="l" r="r" t="t"/>
              <a:pathLst>
                <a:path extrusionOk="0" h="4687" w="2522">
                  <a:moveTo>
                    <a:pt x="2023" y="1"/>
                  </a:moveTo>
                  <a:cubicBezTo>
                    <a:pt x="1835" y="1"/>
                    <a:pt x="1648" y="106"/>
                    <a:pt x="1574" y="336"/>
                  </a:cubicBezTo>
                  <a:cubicBezTo>
                    <a:pt x="1365" y="1625"/>
                    <a:pt x="872" y="2857"/>
                    <a:pt x="152" y="3938"/>
                  </a:cubicBezTo>
                  <a:cubicBezTo>
                    <a:pt x="0" y="4147"/>
                    <a:pt x="57" y="4469"/>
                    <a:pt x="284" y="4602"/>
                  </a:cubicBezTo>
                  <a:cubicBezTo>
                    <a:pt x="370" y="4659"/>
                    <a:pt x="464" y="4687"/>
                    <a:pt x="556" y="4687"/>
                  </a:cubicBezTo>
                  <a:cubicBezTo>
                    <a:pt x="707" y="4687"/>
                    <a:pt x="854" y="4611"/>
                    <a:pt x="948" y="4469"/>
                  </a:cubicBezTo>
                  <a:cubicBezTo>
                    <a:pt x="1763" y="3275"/>
                    <a:pt x="2294" y="1909"/>
                    <a:pt x="2522" y="506"/>
                  </a:cubicBezTo>
                  <a:cubicBezTo>
                    <a:pt x="2522" y="183"/>
                    <a:pt x="2271" y="1"/>
                    <a:pt x="2023"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5"/>
            <p:cNvSpPr/>
            <p:nvPr/>
          </p:nvSpPr>
          <p:spPr>
            <a:xfrm>
              <a:off x="1490888" y="3250125"/>
              <a:ext cx="196750" cy="112150"/>
            </a:xfrm>
            <a:custGeom>
              <a:rect b="b" l="l" r="r" t="t"/>
              <a:pathLst>
                <a:path extrusionOk="0" h="4486" w="7870">
                  <a:moveTo>
                    <a:pt x="3925" y="1"/>
                  </a:moveTo>
                  <a:cubicBezTo>
                    <a:pt x="1745" y="1"/>
                    <a:pt x="0" y="1802"/>
                    <a:pt x="38" y="4002"/>
                  </a:cubicBezTo>
                  <a:cubicBezTo>
                    <a:pt x="38" y="4267"/>
                    <a:pt x="247" y="4476"/>
                    <a:pt x="512" y="4476"/>
                  </a:cubicBezTo>
                  <a:lnTo>
                    <a:pt x="550" y="4476"/>
                  </a:lnTo>
                  <a:cubicBezTo>
                    <a:pt x="816" y="4476"/>
                    <a:pt x="1024" y="4267"/>
                    <a:pt x="1024" y="4002"/>
                  </a:cubicBezTo>
                  <a:cubicBezTo>
                    <a:pt x="1024" y="2390"/>
                    <a:pt x="2314" y="1082"/>
                    <a:pt x="3925" y="1082"/>
                  </a:cubicBezTo>
                  <a:cubicBezTo>
                    <a:pt x="5537" y="1082"/>
                    <a:pt x="6846" y="2390"/>
                    <a:pt x="6846" y="4002"/>
                  </a:cubicBezTo>
                  <a:cubicBezTo>
                    <a:pt x="6846" y="4324"/>
                    <a:pt x="7087" y="4485"/>
                    <a:pt x="7329" y="4485"/>
                  </a:cubicBezTo>
                  <a:cubicBezTo>
                    <a:pt x="7571" y="4485"/>
                    <a:pt x="7813" y="4324"/>
                    <a:pt x="7813" y="4002"/>
                  </a:cubicBezTo>
                  <a:cubicBezTo>
                    <a:pt x="7869" y="1802"/>
                    <a:pt x="6125" y="1"/>
                    <a:pt x="3925"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2" name="Google Shape;2122;p25"/>
          <p:cNvGrpSpPr/>
          <p:nvPr/>
        </p:nvGrpSpPr>
        <p:grpSpPr>
          <a:xfrm>
            <a:off x="3624823" y="3379917"/>
            <a:ext cx="365755" cy="365754"/>
            <a:chOff x="2072538" y="3306075"/>
            <a:chExt cx="511975" cy="514350"/>
          </a:xfrm>
        </p:grpSpPr>
        <p:sp>
          <p:nvSpPr>
            <p:cNvPr id="2123" name="Google Shape;2123;p25"/>
            <p:cNvSpPr/>
            <p:nvPr/>
          </p:nvSpPr>
          <p:spPr>
            <a:xfrm>
              <a:off x="2083913" y="3356325"/>
              <a:ext cx="488275" cy="200050"/>
            </a:xfrm>
            <a:custGeom>
              <a:rect b="b" l="l" r="r" t="t"/>
              <a:pathLst>
                <a:path extrusionOk="0" h="8002" w="19531">
                  <a:moveTo>
                    <a:pt x="9765" y="0"/>
                  </a:moveTo>
                  <a:cubicBezTo>
                    <a:pt x="9769" y="0"/>
                    <a:pt x="9772" y="0"/>
                    <a:pt x="9775" y="0"/>
                  </a:cubicBezTo>
                  <a:lnTo>
                    <a:pt x="9775" y="0"/>
                  </a:lnTo>
                  <a:cubicBezTo>
                    <a:pt x="9778" y="0"/>
                    <a:pt x="9781" y="0"/>
                    <a:pt x="9784" y="0"/>
                  </a:cubicBezTo>
                  <a:close/>
                  <a:moveTo>
                    <a:pt x="9775" y="0"/>
                  </a:moveTo>
                  <a:lnTo>
                    <a:pt x="9775" y="0"/>
                  </a:lnTo>
                  <a:cubicBezTo>
                    <a:pt x="4887" y="4"/>
                    <a:pt x="607" y="2885"/>
                    <a:pt x="0" y="7604"/>
                  </a:cubicBezTo>
                  <a:cubicBezTo>
                    <a:pt x="285" y="6902"/>
                    <a:pt x="1271" y="6390"/>
                    <a:pt x="2389" y="6390"/>
                  </a:cubicBezTo>
                  <a:cubicBezTo>
                    <a:pt x="3717" y="6390"/>
                    <a:pt x="4854" y="7111"/>
                    <a:pt x="4854" y="8002"/>
                  </a:cubicBezTo>
                  <a:cubicBezTo>
                    <a:pt x="4854" y="7945"/>
                    <a:pt x="4854" y="7907"/>
                    <a:pt x="4854" y="7869"/>
                  </a:cubicBezTo>
                  <a:cubicBezTo>
                    <a:pt x="4968" y="7035"/>
                    <a:pt x="6049" y="6390"/>
                    <a:pt x="7319" y="6390"/>
                  </a:cubicBezTo>
                  <a:cubicBezTo>
                    <a:pt x="8628" y="6390"/>
                    <a:pt x="9765" y="7111"/>
                    <a:pt x="9765" y="8002"/>
                  </a:cubicBezTo>
                  <a:cubicBezTo>
                    <a:pt x="9765" y="7111"/>
                    <a:pt x="10903" y="6390"/>
                    <a:pt x="12230" y="6390"/>
                  </a:cubicBezTo>
                  <a:cubicBezTo>
                    <a:pt x="13501" y="6390"/>
                    <a:pt x="14582" y="7035"/>
                    <a:pt x="14676" y="7869"/>
                  </a:cubicBezTo>
                  <a:cubicBezTo>
                    <a:pt x="14679" y="7874"/>
                    <a:pt x="14681" y="7879"/>
                    <a:pt x="14683" y="7884"/>
                  </a:cubicBezTo>
                  <a:lnTo>
                    <a:pt x="14683" y="7884"/>
                  </a:lnTo>
                  <a:cubicBezTo>
                    <a:pt x="14778" y="7048"/>
                    <a:pt x="15873" y="6390"/>
                    <a:pt x="17141" y="6390"/>
                  </a:cubicBezTo>
                  <a:cubicBezTo>
                    <a:pt x="18279" y="6390"/>
                    <a:pt x="19265" y="6902"/>
                    <a:pt x="19531" y="7604"/>
                  </a:cubicBezTo>
                  <a:cubicBezTo>
                    <a:pt x="18943" y="2885"/>
                    <a:pt x="14644" y="4"/>
                    <a:pt x="9775" y="0"/>
                  </a:cubicBezTo>
                  <a:close/>
                  <a:moveTo>
                    <a:pt x="14683" y="7884"/>
                  </a:moveTo>
                  <a:cubicBezTo>
                    <a:pt x="14679" y="7923"/>
                    <a:pt x="14676" y="7962"/>
                    <a:pt x="14676" y="8002"/>
                  </a:cubicBezTo>
                  <a:cubicBezTo>
                    <a:pt x="14693" y="7953"/>
                    <a:pt x="14695" y="7918"/>
                    <a:pt x="14683" y="7884"/>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5"/>
            <p:cNvSpPr/>
            <p:nvPr/>
          </p:nvSpPr>
          <p:spPr>
            <a:xfrm>
              <a:off x="2228488" y="3668225"/>
              <a:ext cx="119950" cy="139875"/>
            </a:xfrm>
            <a:custGeom>
              <a:rect b="b" l="l" r="r" t="t"/>
              <a:pathLst>
                <a:path extrusionOk="0" h="5595" w="4798">
                  <a:moveTo>
                    <a:pt x="3186" y="1"/>
                  </a:moveTo>
                  <a:lnTo>
                    <a:pt x="3186" y="3205"/>
                  </a:lnTo>
                  <a:cubicBezTo>
                    <a:pt x="3224" y="3765"/>
                    <a:pt x="2812" y="4044"/>
                    <a:pt x="2397" y="4044"/>
                  </a:cubicBezTo>
                  <a:cubicBezTo>
                    <a:pt x="1982" y="4044"/>
                    <a:pt x="1565" y="3765"/>
                    <a:pt x="1593" y="3205"/>
                  </a:cubicBezTo>
                  <a:cubicBezTo>
                    <a:pt x="1565" y="2693"/>
                    <a:pt x="1181" y="2437"/>
                    <a:pt x="797" y="2437"/>
                  </a:cubicBezTo>
                  <a:cubicBezTo>
                    <a:pt x="413" y="2437"/>
                    <a:pt x="29" y="2693"/>
                    <a:pt x="1" y="3205"/>
                  </a:cubicBezTo>
                  <a:cubicBezTo>
                    <a:pt x="1" y="4514"/>
                    <a:pt x="1062" y="5594"/>
                    <a:pt x="2390" y="5594"/>
                  </a:cubicBezTo>
                  <a:cubicBezTo>
                    <a:pt x="3717" y="5594"/>
                    <a:pt x="4798" y="4514"/>
                    <a:pt x="4798" y="3205"/>
                  </a:cubicBezTo>
                  <a:lnTo>
                    <a:pt x="4798" y="1"/>
                  </a:ln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5"/>
            <p:cNvSpPr/>
            <p:nvPr/>
          </p:nvSpPr>
          <p:spPr>
            <a:xfrm>
              <a:off x="2314763" y="3426000"/>
              <a:ext cx="23725" cy="20000"/>
            </a:xfrm>
            <a:custGeom>
              <a:rect b="b" l="l" r="r" t="t"/>
              <a:pathLst>
                <a:path extrusionOk="0" h="800" w="949">
                  <a:moveTo>
                    <a:pt x="550" y="0"/>
                  </a:moveTo>
                  <a:cubicBezTo>
                    <a:pt x="190" y="0"/>
                    <a:pt x="1" y="437"/>
                    <a:pt x="266" y="683"/>
                  </a:cubicBezTo>
                  <a:cubicBezTo>
                    <a:pt x="346" y="763"/>
                    <a:pt x="446" y="799"/>
                    <a:pt x="544" y="799"/>
                  </a:cubicBezTo>
                  <a:cubicBezTo>
                    <a:pt x="749" y="799"/>
                    <a:pt x="949" y="642"/>
                    <a:pt x="949" y="399"/>
                  </a:cubicBezTo>
                  <a:cubicBezTo>
                    <a:pt x="949" y="190"/>
                    <a:pt x="759" y="0"/>
                    <a:pt x="550"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5"/>
            <p:cNvSpPr/>
            <p:nvPr/>
          </p:nvSpPr>
          <p:spPr>
            <a:xfrm>
              <a:off x="2072538" y="3306075"/>
              <a:ext cx="511975" cy="514350"/>
            </a:xfrm>
            <a:custGeom>
              <a:rect b="b" l="l" r="r" t="t"/>
              <a:pathLst>
                <a:path extrusionOk="0" h="20574" w="20479">
                  <a:moveTo>
                    <a:pt x="10638" y="2446"/>
                  </a:moveTo>
                  <a:cubicBezTo>
                    <a:pt x="12666" y="2712"/>
                    <a:pt x="14221" y="5158"/>
                    <a:pt x="14638" y="8552"/>
                  </a:cubicBezTo>
                  <a:lnTo>
                    <a:pt x="14563" y="8495"/>
                  </a:lnTo>
                  <a:cubicBezTo>
                    <a:pt x="14022" y="8189"/>
                    <a:pt x="13414" y="8019"/>
                    <a:pt x="12785" y="8019"/>
                  </a:cubicBezTo>
                  <a:cubicBezTo>
                    <a:pt x="12752" y="8019"/>
                    <a:pt x="12719" y="8020"/>
                    <a:pt x="12685" y="8021"/>
                  </a:cubicBezTo>
                  <a:cubicBezTo>
                    <a:pt x="12655" y="8020"/>
                    <a:pt x="12625" y="8020"/>
                    <a:pt x="12595" y="8020"/>
                  </a:cubicBezTo>
                  <a:cubicBezTo>
                    <a:pt x="11905" y="8020"/>
                    <a:pt x="11219" y="8228"/>
                    <a:pt x="10638" y="8628"/>
                  </a:cubicBezTo>
                  <a:lnTo>
                    <a:pt x="10638" y="6807"/>
                  </a:lnTo>
                  <a:cubicBezTo>
                    <a:pt x="10638" y="6542"/>
                    <a:pt x="10434" y="6409"/>
                    <a:pt x="10232" y="6409"/>
                  </a:cubicBezTo>
                  <a:cubicBezTo>
                    <a:pt x="10031" y="6409"/>
                    <a:pt x="9832" y="6542"/>
                    <a:pt x="9841" y="6807"/>
                  </a:cubicBezTo>
                  <a:lnTo>
                    <a:pt x="9841" y="8628"/>
                  </a:lnTo>
                  <a:cubicBezTo>
                    <a:pt x="9260" y="8228"/>
                    <a:pt x="8574" y="8020"/>
                    <a:pt x="7867" y="8020"/>
                  </a:cubicBezTo>
                  <a:cubicBezTo>
                    <a:pt x="7836" y="8020"/>
                    <a:pt x="7805" y="8020"/>
                    <a:pt x="7774" y="8021"/>
                  </a:cubicBezTo>
                  <a:cubicBezTo>
                    <a:pt x="7741" y="8020"/>
                    <a:pt x="7708" y="8019"/>
                    <a:pt x="7675" y="8019"/>
                  </a:cubicBezTo>
                  <a:cubicBezTo>
                    <a:pt x="7046" y="8019"/>
                    <a:pt x="6437" y="8189"/>
                    <a:pt x="5897" y="8495"/>
                  </a:cubicBezTo>
                  <a:lnTo>
                    <a:pt x="5821" y="8552"/>
                  </a:lnTo>
                  <a:cubicBezTo>
                    <a:pt x="6239" y="5158"/>
                    <a:pt x="7812" y="2731"/>
                    <a:pt x="9841" y="2446"/>
                  </a:cubicBezTo>
                  <a:lnTo>
                    <a:pt x="9841" y="3603"/>
                  </a:lnTo>
                  <a:cubicBezTo>
                    <a:pt x="9841" y="3868"/>
                    <a:pt x="10040" y="4001"/>
                    <a:pt x="10239" y="4001"/>
                  </a:cubicBezTo>
                  <a:cubicBezTo>
                    <a:pt x="10438" y="4001"/>
                    <a:pt x="10638" y="3868"/>
                    <a:pt x="10638" y="3603"/>
                  </a:cubicBezTo>
                  <a:lnTo>
                    <a:pt x="10638" y="2446"/>
                  </a:lnTo>
                  <a:close/>
                  <a:moveTo>
                    <a:pt x="7547" y="2712"/>
                  </a:moveTo>
                  <a:lnTo>
                    <a:pt x="7547" y="2712"/>
                  </a:lnTo>
                  <a:cubicBezTo>
                    <a:pt x="5957" y="4150"/>
                    <a:pt x="5218" y="6532"/>
                    <a:pt x="4988" y="8672"/>
                  </a:cubicBezTo>
                  <a:lnTo>
                    <a:pt x="4988" y="8672"/>
                  </a:lnTo>
                  <a:cubicBezTo>
                    <a:pt x="4389" y="8241"/>
                    <a:pt x="3669" y="8001"/>
                    <a:pt x="2928" y="8001"/>
                  </a:cubicBezTo>
                  <a:cubicBezTo>
                    <a:pt x="2900" y="8001"/>
                    <a:pt x="2872" y="8001"/>
                    <a:pt x="2844" y="8002"/>
                  </a:cubicBezTo>
                  <a:cubicBezTo>
                    <a:pt x="2257" y="8002"/>
                    <a:pt x="1669" y="8135"/>
                    <a:pt x="1119" y="8400"/>
                  </a:cubicBezTo>
                  <a:cubicBezTo>
                    <a:pt x="1972" y="5575"/>
                    <a:pt x="4380" y="3470"/>
                    <a:pt x="7547" y="2712"/>
                  </a:cubicBezTo>
                  <a:close/>
                  <a:moveTo>
                    <a:pt x="12932" y="2731"/>
                  </a:moveTo>
                  <a:cubicBezTo>
                    <a:pt x="16099" y="3489"/>
                    <a:pt x="18507" y="5594"/>
                    <a:pt x="19341" y="8419"/>
                  </a:cubicBezTo>
                  <a:cubicBezTo>
                    <a:pt x="18840" y="8169"/>
                    <a:pt x="18288" y="8019"/>
                    <a:pt x="17717" y="8019"/>
                  </a:cubicBezTo>
                  <a:cubicBezTo>
                    <a:pt x="17683" y="8019"/>
                    <a:pt x="17649" y="8020"/>
                    <a:pt x="17615" y="8021"/>
                  </a:cubicBezTo>
                  <a:cubicBezTo>
                    <a:pt x="17588" y="8020"/>
                    <a:pt x="17560" y="8020"/>
                    <a:pt x="17532" y="8020"/>
                  </a:cubicBezTo>
                  <a:cubicBezTo>
                    <a:pt x="16785" y="8020"/>
                    <a:pt x="16076" y="8265"/>
                    <a:pt x="15473" y="8704"/>
                  </a:cubicBezTo>
                  <a:cubicBezTo>
                    <a:pt x="15264" y="6561"/>
                    <a:pt x="14525" y="4172"/>
                    <a:pt x="12932" y="2731"/>
                  </a:cubicBezTo>
                  <a:close/>
                  <a:moveTo>
                    <a:pt x="10638" y="14885"/>
                  </a:moveTo>
                  <a:lnTo>
                    <a:pt x="10638" y="17691"/>
                  </a:lnTo>
                  <a:cubicBezTo>
                    <a:pt x="10638" y="18791"/>
                    <a:pt x="9746" y="19682"/>
                    <a:pt x="8628" y="19682"/>
                  </a:cubicBezTo>
                  <a:cubicBezTo>
                    <a:pt x="7528" y="19682"/>
                    <a:pt x="6637" y="18791"/>
                    <a:pt x="6637" y="17691"/>
                  </a:cubicBezTo>
                  <a:cubicBezTo>
                    <a:pt x="6656" y="17445"/>
                    <a:pt x="6845" y="17321"/>
                    <a:pt x="7035" y="17321"/>
                  </a:cubicBezTo>
                  <a:cubicBezTo>
                    <a:pt x="7225" y="17321"/>
                    <a:pt x="7414" y="17445"/>
                    <a:pt x="7433" y="17691"/>
                  </a:cubicBezTo>
                  <a:cubicBezTo>
                    <a:pt x="7395" y="18374"/>
                    <a:pt x="7945" y="18943"/>
                    <a:pt x="8628" y="18943"/>
                  </a:cubicBezTo>
                  <a:cubicBezTo>
                    <a:pt x="9310" y="18943"/>
                    <a:pt x="9860" y="18374"/>
                    <a:pt x="9841" y="17691"/>
                  </a:cubicBezTo>
                  <a:lnTo>
                    <a:pt x="9841" y="14885"/>
                  </a:lnTo>
                  <a:close/>
                  <a:moveTo>
                    <a:pt x="10232" y="0"/>
                  </a:moveTo>
                  <a:cubicBezTo>
                    <a:pt x="10031" y="0"/>
                    <a:pt x="9832" y="133"/>
                    <a:pt x="9841" y="398"/>
                  </a:cubicBezTo>
                  <a:lnTo>
                    <a:pt x="9841" y="1612"/>
                  </a:lnTo>
                  <a:cubicBezTo>
                    <a:pt x="4949" y="1764"/>
                    <a:pt x="702" y="4741"/>
                    <a:pt x="76" y="9519"/>
                  </a:cubicBezTo>
                  <a:cubicBezTo>
                    <a:pt x="19" y="9671"/>
                    <a:pt x="0" y="9841"/>
                    <a:pt x="0" y="9993"/>
                  </a:cubicBezTo>
                  <a:cubicBezTo>
                    <a:pt x="0" y="10220"/>
                    <a:pt x="171" y="10391"/>
                    <a:pt x="398" y="10391"/>
                  </a:cubicBezTo>
                  <a:lnTo>
                    <a:pt x="417" y="10391"/>
                  </a:lnTo>
                  <a:cubicBezTo>
                    <a:pt x="626" y="10391"/>
                    <a:pt x="797" y="10239"/>
                    <a:pt x="816" y="10031"/>
                  </a:cubicBezTo>
                  <a:cubicBezTo>
                    <a:pt x="816" y="9917"/>
                    <a:pt x="834" y="9822"/>
                    <a:pt x="853" y="9708"/>
                  </a:cubicBezTo>
                  <a:cubicBezTo>
                    <a:pt x="1100" y="9197"/>
                    <a:pt x="1934" y="8798"/>
                    <a:pt x="2844" y="8798"/>
                  </a:cubicBezTo>
                  <a:cubicBezTo>
                    <a:pt x="3944" y="8798"/>
                    <a:pt x="4911" y="9348"/>
                    <a:pt x="4911" y="9993"/>
                  </a:cubicBezTo>
                  <a:cubicBezTo>
                    <a:pt x="4911" y="10220"/>
                    <a:pt x="5082" y="10391"/>
                    <a:pt x="5309" y="10391"/>
                  </a:cubicBezTo>
                  <a:lnTo>
                    <a:pt x="5366" y="10391"/>
                  </a:lnTo>
                  <a:cubicBezTo>
                    <a:pt x="5556" y="10372"/>
                    <a:pt x="5708" y="10220"/>
                    <a:pt x="5727" y="10012"/>
                  </a:cubicBezTo>
                  <a:lnTo>
                    <a:pt x="5727" y="9917"/>
                  </a:lnTo>
                  <a:cubicBezTo>
                    <a:pt x="5802" y="9310"/>
                    <a:pt x="6750" y="8798"/>
                    <a:pt x="7774" y="8798"/>
                  </a:cubicBezTo>
                  <a:cubicBezTo>
                    <a:pt x="8874" y="8798"/>
                    <a:pt x="9841" y="9367"/>
                    <a:pt x="9841" y="9993"/>
                  </a:cubicBezTo>
                  <a:lnTo>
                    <a:pt x="9841" y="14089"/>
                  </a:lnTo>
                  <a:lnTo>
                    <a:pt x="9424" y="14089"/>
                  </a:lnTo>
                  <a:cubicBezTo>
                    <a:pt x="9215" y="14089"/>
                    <a:pt x="9026" y="14259"/>
                    <a:pt x="9026" y="14487"/>
                  </a:cubicBezTo>
                  <a:lnTo>
                    <a:pt x="9026" y="17672"/>
                  </a:lnTo>
                  <a:cubicBezTo>
                    <a:pt x="9026" y="17947"/>
                    <a:pt x="8827" y="18085"/>
                    <a:pt x="8628" y="18085"/>
                  </a:cubicBezTo>
                  <a:cubicBezTo>
                    <a:pt x="8429" y="18085"/>
                    <a:pt x="8229" y="17947"/>
                    <a:pt x="8229" y="17672"/>
                  </a:cubicBezTo>
                  <a:cubicBezTo>
                    <a:pt x="8201" y="16914"/>
                    <a:pt x="7618" y="16535"/>
                    <a:pt x="7035" y="16535"/>
                  </a:cubicBezTo>
                  <a:cubicBezTo>
                    <a:pt x="6452" y="16535"/>
                    <a:pt x="5869" y="16914"/>
                    <a:pt x="5840" y="17672"/>
                  </a:cubicBezTo>
                  <a:cubicBezTo>
                    <a:pt x="5783" y="19265"/>
                    <a:pt x="7054" y="20573"/>
                    <a:pt x="8628" y="20573"/>
                  </a:cubicBezTo>
                  <a:cubicBezTo>
                    <a:pt x="10201" y="20573"/>
                    <a:pt x="11472" y="19265"/>
                    <a:pt x="11434" y="17672"/>
                  </a:cubicBezTo>
                  <a:lnTo>
                    <a:pt x="11434" y="14487"/>
                  </a:lnTo>
                  <a:cubicBezTo>
                    <a:pt x="11434" y="14259"/>
                    <a:pt x="11244" y="14089"/>
                    <a:pt x="11036" y="14089"/>
                  </a:cubicBezTo>
                  <a:lnTo>
                    <a:pt x="10638" y="14089"/>
                  </a:lnTo>
                  <a:lnTo>
                    <a:pt x="10638" y="10012"/>
                  </a:lnTo>
                  <a:cubicBezTo>
                    <a:pt x="10638" y="9367"/>
                    <a:pt x="11605" y="8798"/>
                    <a:pt x="12685" y="8798"/>
                  </a:cubicBezTo>
                  <a:cubicBezTo>
                    <a:pt x="13728" y="8798"/>
                    <a:pt x="14657" y="9310"/>
                    <a:pt x="14752" y="9917"/>
                  </a:cubicBezTo>
                  <a:lnTo>
                    <a:pt x="14752" y="10012"/>
                  </a:lnTo>
                  <a:cubicBezTo>
                    <a:pt x="14752" y="10220"/>
                    <a:pt x="14904" y="10372"/>
                    <a:pt x="15113" y="10410"/>
                  </a:cubicBezTo>
                  <a:lnTo>
                    <a:pt x="15169" y="10410"/>
                  </a:lnTo>
                  <a:cubicBezTo>
                    <a:pt x="15378" y="10410"/>
                    <a:pt x="15568" y="10220"/>
                    <a:pt x="15568" y="9993"/>
                  </a:cubicBezTo>
                  <a:cubicBezTo>
                    <a:pt x="15568" y="9367"/>
                    <a:pt x="16516" y="8798"/>
                    <a:pt x="17615" y="8798"/>
                  </a:cubicBezTo>
                  <a:cubicBezTo>
                    <a:pt x="18526" y="8798"/>
                    <a:pt x="19379" y="9197"/>
                    <a:pt x="19625" y="9727"/>
                  </a:cubicBezTo>
                  <a:cubicBezTo>
                    <a:pt x="19625" y="9822"/>
                    <a:pt x="19644" y="9936"/>
                    <a:pt x="19644" y="10031"/>
                  </a:cubicBezTo>
                  <a:cubicBezTo>
                    <a:pt x="19663" y="10239"/>
                    <a:pt x="19834" y="10391"/>
                    <a:pt x="20043" y="10410"/>
                  </a:cubicBezTo>
                  <a:lnTo>
                    <a:pt x="20080" y="10410"/>
                  </a:lnTo>
                  <a:cubicBezTo>
                    <a:pt x="20308" y="10410"/>
                    <a:pt x="20479" y="10220"/>
                    <a:pt x="20479" y="9993"/>
                  </a:cubicBezTo>
                  <a:cubicBezTo>
                    <a:pt x="20479" y="9841"/>
                    <a:pt x="20460" y="9671"/>
                    <a:pt x="20403" y="9519"/>
                  </a:cubicBezTo>
                  <a:cubicBezTo>
                    <a:pt x="19777" y="4760"/>
                    <a:pt x="15530" y="1764"/>
                    <a:pt x="10638" y="1612"/>
                  </a:cubicBezTo>
                  <a:lnTo>
                    <a:pt x="10638" y="398"/>
                  </a:lnTo>
                  <a:cubicBezTo>
                    <a:pt x="10638" y="133"/>
                    <a:pt x="10434" y="0"/>
                    <a:pt x="10232"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7" name="Google Shape;2127;p25"/>
          <p:cNvGrpSpPr/>
          <p:nvPr/>
        </p:nvGrpSpPr>
        <p:grpSpPr>
          <a:xfrm>
            <a:off x="5150484" y="3379920"/>
            <a:ext cx="371631" cy="365748"/>
            <a:chOff x="2717688" y="3216950"/>
            <a:chExt cx="577875" cy="564600"/>
          </a:xfrm>
        </p:grpSpPr>
        <p:sp>
          <p:nvSpPr>
            <p:cNvPr id="2128" name="Google Shape;2128;p25"/>
            <p:cNvSpPr/>
            <p:nvPr/>
          </p:nvSpPr>
          <p:spPr>
            <a:xfrm>
              <a:off x="3205488" y="3470550"/>
              <a:ext cx="65900" cy="66400"/>
            </a:xfrm>
            <a:custGeom>
              <a:rect b="b" l="l" r="r" t="t"/>
              <a:pathLst>
                <a:path extrusionOk="0" h="2656" w="2636">
                  <a:moveTo>
                    <a:pt x="0" y="1"/>
                  </a:moveTo>
                  <a:lnTo>
                    <a:pt x="0" y="2655"/>
                  </a:lnTo>
                  <a:lnTo>
                    <a:pt x="2636" y="2655"/>
                  </a:lnTo>
                  <a:lnTo>
                    <a:pt x="2636"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5"/>
            <p:cNvSpPr/>
            <p:nvPr/>
          </p:nvSpPr>
          <p:spPr>
            <a:xfrm>
              <a:off x="3194113" y="3228325"/>
              <a:ext cx="77275" cy="66225"/>
            </a:xfrm>
            <a:custGeom>
              <a:rect b="b" l="l" r="r" t="t"/>
              <a:pathLst>
                <a:path extrusionOk="0" h="2649" w="3091">
                  <a:moveTo>
                    <a:pt x="1764" y="1"/>
                  </a:moveTo>
                  <a:cubicBezTo>
                    <a:pt x="588" y="1"/>
                    <a:pt x="0" y="1423"/>
                    <a:pt x="834" y="2257"/>
                  </a:cubicBezTo>
                  <a:cubicBezTo>
                    <a:pt x="1105" y="2527"/>
                    <a:pt x="1437" y="2648"/>
                    <a:pt x="1763" y="2648"/>
                  </a:cubicBezTo>
                  <a:cubicBezTo>
                    <a:pt x="2441" y="2648"/>
                    <a:pt x="3091" y="2122"/>
                    <a:pt x="3091" y="1328"/>
                  </a:cubicBezTo>
                  <a:cubicBezTo>
                    <a:pt x="3091" y="588"/>
                    <a:pt x="2503" y="1"/>
                    <a:pt x="1764" y="1"/>
                  </a:cubicBez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5"/>
            <p:cNvSpPr/>
            <p:nvPr/>
          </p:nvSpPr>
          <p:spPr>
            <a:xfrm>
              <a:off x="2874138" y="3294225"/>
              <a:ext cx="252675" cy="359325"/>
            </a:xfrm>
            <a:custGeom>
              <a:rect b="b" l="l" r="r" t="t"/>
              <a:pathLst>
                <a:path extrusionOk="0" h="14373" w="10107">
                  <a:moveTo>
                    <a:pt x="5044" y="0"/>
                  </a:moveTo>
                  <a:lnTo>
                    <a:pt x="0" y="9178"/>
                  </a:lnTo>
                  <a:cubicBezTo>
                    <a:pt x="1157" y="9746"/>
                    <a:pt x="2408" y="10960"/>
                    <a:pt x="2408" y="12344"/>
                  </a:cubicBezTo>
                  <a:lnTo>
                    <a:pt x="2408" y="14373"/>
                  </a:lnTo>
                  <a:lnTo>
                    <a:pt x="7698" y="14373"/>
                  </a:lnTo>
                  <a:lnTo>
                    <a:pt x="7698" y="12344"/>
                  </a:lnTo>
                  <a:cubicBezTo>
                    <a:pt x="7698" y="10960"/>
                    <a:pt x="8931" y="9746"/>
                    <a:pt x="10107" y="9178"/>
                  </a:cubicBezTo>
                  <a:lnTo>
                    <a:pt x="5044" y="0"/>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5"/>
            <p:cNvSpPr/>
            <p:nvPr/>
          </p:nvSpPr>
          <p:spPr>
            <a:xfrm>
              <a:off x="2934338" y="3653525"/>
              <a:ext cx="132275" cy="116650"/>
            </a:xfrm>
            <a:custGeom>
              <a:rect b="b" l="l" r="r" t="t"/>
              <a:pathLst>
                <a:path extrusionOk="0" h="4666" w="5291">
                  <a:moveTo>
                    <a:pt x="0" y="1"/>
                  </a:moveTo>
                  <a:lnTo>
                    <a:pt x="0" y="4665"/>
                  </a:lnTo>
                  <a:lnTo>
                    <a:pt x="5290" y="4665"/>
                  </a:lnTo>
                  <a:lnTo>
                    <a:pt x="5290" y="1"/>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5"/>
            <p:cNvSpPr/>
            <p:nvPr/>
          </p:nvSpPr>
          <p:spPr>
            <a:xfrm>
              <a:off x="2967038" y="3228325"/>
              <a:ext cx="66400" cy="65925"/>
            </a:xfrm>
            <a:custGeom>
              <a:rect b="b" l="l" r="r" t="t"/>
              <a:pathLst>
                <a:path extrusionOk="0" h="2637" w="2656">
                  <a:moveTo>
                    <a:pt x="1" y="1"/>
                  </a:moveTo>
                  <a:lnTo>
                    <a:pt x="1" y="2636"/>
                  </a:lnTo>
                  <a:lnTo>
                    <a:pt x="2655" y="2636"/>
                  </a:lnTo>
                  <a:lnTo>
                    <a:pt x="2655"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5"/>
            <p:cNvSpPr/>
            <p:nvPr/>
          </p:nvSpPr>
          <p:spPr>
            <a:xfrm>
              <a:off x="2978413" y="3470550"/>
              <a:ext cx="51225" cy="44350"/>
            </a:xfrm>
            <a:custGeom>
              <a:rect b="b" l="l" r="r" t="t"/>
              <a:pathLst>
                <a:path extrusionOk="0" h="1774" w="2049">
                  <a:moveTo>
                    <a:pt x="873" y="1"/>
                  </a:moveTo>
                  <a:cubicBezTo>
                    <a:pt x="380" y="1"/>
                    <a:pt x="1" y="399"/>
                    <a:pt x="1" y="892"/>
                  </a:cubicBezTo>
                  <a:cubicBezTo>
                    <a:pt x="1" y="1420"/>
                    <a:pt x="438" y="1773"/>
                    <a:pt x="891" y="1773"/>
                  </a:cubicBezTo>
                  <a:cubicBezTo>
                    <a:pt x="1105" y="1773"/>
                    <a:pt x="1322" y="1694"/>
                    <a:pt x="1499" y="1518"/>
                  </a:cubicBezTo>
                  <a:cubicBezTo>
                    <a:pt x="2048" y="949"/>
                    <a:pt x="1669" y="1"/>
                    <a:pt x="873"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5"/>
            <p:cNvSpPr/>
            <p:nvPr/>
          </p:nvSpPr>
          <p:spPr>
            <a:xfrm>
              <a:off x="2729063" y="3470550"/>
              <a:ext cx="66400" cy="66400"/>
            </a:xfrm>
            <a:custGeom>
              <a:rect b="b" l="l" r="r" t="t"/>
              <a:pathLst>
                <a:path extrusionOk="0" h="2656" w="2656">
                  <a:moveTo>
                    <a:pt x="1" y="1"/>
                  </a:moveTo>
                  <a:lnTo>
                    <a:pt x="1" y="2655"/>
                  </a:lnTo>
                  <a:lnTo>
                    <a:pt x="2655" y="2655"/>
                  </a:lnTo>
                  <a:lnTo>
                    <a:pt x="2655"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5"/>
            <p:cNvSpPr/>
            <p:nvPr/>
          </p:nvSpPr>
          <p:spPr>
            <a:xfrm>
              <a:off x="2717688" y="3228325"/>
              <a:ext cx="77775" cy="66225"/>
            </a:xfrm>
            <a:custGeom>
              <a:rect b="b" l="l" r="r" t="t"/>
              <a:pathLst>
                <a:path extrusionOk="0" h="2649" w="3111">
                  <a:moveTo>
                    <a:pt x="1783" y="1"/>
                  </a:moveTo>
                  <a:cubicBezTo>
                    <a:pt x="608" y="1"/>
                    <a:pt x="1" y="1423"/>
                    <a:pt x="835" y="2257"/>
                  </a:cubicBezTo>
                  <a:cubicBezTo>
                    <a:pt x="1106" y="2527"/>
                    <a:pt x="1440" y="2648"/>
                    <a:pt x="1768" y="2648"/>
                  </a:cubicBezTo>
                  <a:cubicBezTo>
                    <a:pt x="2452" y="2648"/>
                    <a:pt x="3110" y="2122"/>
                    <a:pt x="3110" y="1328"/>
                  </a:cubicBezTo>
                  <a:cubicBezTo>
                    <a:pt x="3110" y="588"/>
                    <a:pt x="2504" y="1"/>
                    <a:pt x="1783" y="1"/>
                  </a:cubicBez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5"/>
            <p:cNvSpPr/>
            <p:nvPr/>
          </p:nvSpPr>
          <p:spPr>
            <a:xfrm>
              <a:off x="2985538" y="3591900"/>
              <a:ext cx="25600" cy="22075"/>
            </a:xfrm>
            <a:custGeom>
              <a:rect b="b" l="l" r="r" t="t"/>
              <a:pathLst>
                <a:path extrusionOk="0" h="883" w="1024">
                  <a:moveTo>
                    <a:pt x="588" y="1"/>
                  </a:moveTo>
                  <a:cubicBezTo>
                    <a:pt x="190" y="1"/>
                    <a:pt x="0" y="475"/>
                    <a:pt x="284" y="759"/>
                  </a:cubicBezTo>
                  <a:cubicBezTo>
                    <a:pt x="369" y="844"/>
                    <a:pt x="475" y="883"/>
                    <a:pt x="580" y="883"/>
                  </a:cubicBezTo>
                  <a:cubicBezTo>
                    <a:pt x="804" y="883"/>
                    <a:pt x="1024" y="708"/>
                    <a:pt x="1024" y="437"/>
                  </a:cubicBezTo>
                  <a:cubicBezTo>
                    <a:pt x="1024" y="191"/>
                    <a:pt x="834" y="1"/>
                    <a:pt x="588"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5"/>
            <p:cNvSpPr/>
            <p:nvPr/>
          </p:nvSpPr>
          <p:spPr>
            <a:xfrm>
              <a:off x="2718163" y="3216950"/>
              <a:ext cx="577400" cy="564600"/>
            </a:xfrm>
            <a:custGeom>
              <a:rect b="b" l="l" r="r" t="t"/>
              <a:pathLst>
                <a:path extrusionOk="0" h="22584" w="23096">
                  <a:moveTo>
                    <a:pt x="1758" y="889"/>
                  </a:moveTo>
                  <a:cubicBezTo>
                    <a:pt x="2206" y="889"/>
                    <a:pt x="2636" y="1240"/>
                    <a:pt x="2636" y="1764"/>
                  </a:cubicBezTo>
                  <a:cubicBezTo>
                    <a:pt x="2636" y="2257"/>
                    <a:pt x="2257" y="2655"/>
                    <a:pt x="1764" y="2655"/>
                  </a:cubicBezTo>
                  <a:cubicBezTo>
                    <a:pt x="987" y="2655"/>
                    <a:pt x="589" y="1707"/>
                    <a:pt x="1138" y="1157"/>
                  </a:cubicBezTo>
                  <a:cubicBezTo>
                    <a:pt x="1318" y="971"/>
                    <a:pt x="1540" y="889"/>
                    <a:pt x="1758" y="889"/>
                  </a:cubicBezTo>
                  <a:close/>
                  <a:moveTo>
                    <a:pt x="12174" y="892"/>
                  </a:moveTo>
                  <a:lnTo>
                    <a:pt x="12174" y="2655"/>
                  </a:lnTo>
                  <a:lnTo>
                    <a:pt x="10411" y="2655"/>
                  </a:lnTo>
                  <a:lnTo>
                    <a:pt x="10411" y="892"/>
                  </a:lnTo>
                  <a:close/>
                  <a:moveTo>
                    <a:pt x="20802" y="892"/>
                  </a:moveTo>
                  <a:cubicBezTo>
                    <a:pt x="21598" y="892"/>
                    <a:pt x="21977" y="1840"/>
                    <a:pt x="21427" y="2390"/>
                  </a:cubicBezTo>
                  <a:cubicBezTo>
                    <a:pt x="21248" y="2575"/>
                    <a:pt x="21026" y="2658"/>
                    <a:pt x="20808" y="2658"/>
                  </a:cubicBezTo>
                  <a:cubicBezTo>
                    <a:pt x="20359" y="2658"/>
                    <a:pt x="19929" y="2306"/>
                    <a:pt x="19929" y="1783"/>
                  </a:cubicBezTo>
                  <a:cubicBezTo>
                    <a:pt x="19929" y="1290"/>
                    <a:pt x="20328" y="892"/>
                    <a:pt x="20802" y="892"/>
                  </a:cubicBezTo>
                  <a:close/>
                  <a:moveTo>
                    <a:pt x="11283" y="10581"/>
                  </a:moveTo>
                  <a:cubicBezTo>
                    <a:pt x="11681" y="10581"/>
                    <a:pt x="11871" y="11055"/>
                    <a:pt x="11605" y="11339"/>
                  </a:cubicBezTo>
                  <a:cubicBezTo>
                    <a:pt x="11514" y="11431"/>
                    <a:pt x="11402" y="11472"/>
                    <a:pt x="11293" y="11472"/>
                  </a:cubicBezTo>
                  <a:cubicBezTo>
                    <a:pt x="11064" y="11472"/>
                    <a:pt x="10847" y="11293"/>
                    <a:pt x="10847" y="11036"/>
                  </a:cubicBezTo>
                  <a:cubicBezTo>
                    <a:pt x="10847" y="10790"/>
                    <a:pt x="11036" y="10581"/>
                    <a:pt x="11283" y="10581"/>
                  </a:cubicBezTo>
                  <a:close/>
                  <a:moveTo>
                    <a:pt x="2636" y="10600"/>
                  </a:moveTo>
                  <a:lnTo>
                    <a:pt x="2636" y="12344"/>
                  </a:lnTo>
                  <a:lnTo>
                    <a:pt x="873" y="12344"/>
                  </a:lnTo>
                  <a:lnTo>
                    <a:pt x="873" y="10600"/>
                  </a:lnTo>
                  <a:close/>
                  <a:moveTo>
                    <a:pt x="21693" y="10581"/>
                  </a:moveTo>
                  <a:lnTo>
                    <a:pt x="21693" y="12344"/>
                  </a:lnTo>
                  <a:lnTo>
                    <a:pt x="19929" y="12344"/>
                  </a:lnTo>
                  <a:lnTo>
                    <a:pt x="19929" y="10581"/>
                  </a:lnTo>
                  <a:close/>
                  <a:moveTo>
                    <a:pt x="11719" y="4817"/>
                  </a:moveTo>
                  <a:lnTo>
                    <a:pt x="15739" y="12098"/>
                  </a:lnTo>
                  <a:cubicBezTo>
                    <a:pt x="14544" y="12818"/>
                    <a:pt x="13482" y="14051"/>
                    <a:pt x="13482" y="15435"/>
                  </a:cubicBezTo>
                  <a:lnTo>
                    <a:pt x="13482" y="17028"/>
                  </a:lnTo>
                  <a:lnTo>
                    <a:pt x="9083" y="17028"/>
                  </a:lnTo>
                  <a:lnTo>
                    <a:pt x="9083" y="15435"/>
                  </a:lnTo>
                  <a:cubicBezTo>
                    <a:pt x="9083" y="14051"/>
                    <a:pt x="8003" y="12799"/>
                    <a:pt x="6827" y="12098"/>
                  </a:cubicBezTo>
                  <a:lnTo>
                    <a:pt x="10847" y="4817"/>
                  </a:lnTo>
                  <a:lnTo>
                    <a:pt x="10847" y="9785"/>
                  </a:lnTo>
                  <a:cubicBezTo>
                    <a:pt x="9671" y="10202"/>
                    <a:pt x="9671" y="11870"/>
                    <a:pt x="10847" y="12287"/>
                  </a:cubicBezTo>
                  <a:lnTo>
                    <a:pt x="10847" y="13672"/>
                  </a:lnTo>
                  <a:cubicBezTo>
                    <a:pt x="10847" y="13966"/>
                    <a:pt x="11065" y="14113"/>
                    <a:pt x="11283" y="14113"/>
                  </a:cubicBezTo>
                  <a:cubicBezTo>
                    <a:pt x="11501" y="14113"/>
                    <a:pt x="11719" y="13966"/>
                    <a:pt x="11719" y="13672"/>
                  </a:cubicBezTo>
                  <a:lnTo>
                    <a:pt x="11719" y="12287"/>
                  </a:lnTo>
                  <a:cubicBezTo>
                    <a:pt x="12895" y="11870"/>
                    <a:pt x="12895" y="10202"/>
                    <a:pt x="11719" y="9785"/>
                  </a:cubicBezTo>
                  <a:lnTo>
                    <a:pt x="11719" y="4817"/>
                  </a:lnTo>
                  <a:close/>
                  <a:moveTo>
                    <a:pt x="13482" y="17900"/>
                  </a:moveTo>
                  <a:lnTo>
                    <a:pt x="13482" y="21692"/>
                  </a:lnTo>
                  <a:lnTo>
                    <a:pt x="9083" y="21692"/>
                  </a:lnTo>
                  <a:lnTo>
                    <a:pt x="9083" y="17900"/>
                  </a:lnTo>
                  <a:close/>
                  <a:moveTo>
                    <a:pt x="9956" y="0"/>
                  </a:moveTo>
                  <a:cubicBezTo>
                    <a:pt x="9709" y="0"/>
                    <a:pt x="9519" y="209"/>
                    <a:pt x="9519" y="456"/>
                  </a:cubicBezTo>
                  <a:lnTo>
                    <a:pt x="9519" y="1328"/>
                  </a:lnTo>
                  <a:lnTo>
                    <a:pt x="3471" y="1328"/>
                  </a:lnTo>
                  <a:cubicBezTo>
                    <a:pt x="3241" y="424"/>
                    <a:pt x="2516" y="4"/>
                    <a:pt x="1788" y="4"/>
                  </a:cubicBezTo>
                  <a:cubicBezTo>
                    <a:pt x="897" y="4"/>
                    <a:pt x="1" y="635"/>
                    <a:pt x="1" y="1783"/>
                  </a:cubicBezTo>
                  <a:cubicBezTo>
                    <a:pt x="1" y="2919"/>
                    <a:pt x="894" y="3545"/>
                    <a:pt x="1784" y="3545"/>
                  </a:cubicBezTo>
                  <a:cubicBezTo>
                    <a:pt x="2513" y="3545"/>
                    <a:pt x="3240" y="3124"/>
                    <a:pt x="3471" y="2219"/>
                  </a:cubicBezTo>
                  <a:lnTo>
                    <a:pt x="7225" y="2219"/>
                  </a:lnTo>
                  <a:cubicBezTo>
                    <a:pt x="4096" y="3622"/>
                    <a:pt x="1878" y="6485"/>
                    <a:pt x="1404" y="9709"/>
                  </a:cubicBezTo>
                  <a:lnTo>
                    <a:pt x="437" y="9709"/>
                  </a:lnTo>
                  <a:cubicBezTo>
                    <a:pt x="190" y="9709"/>
                    <a:pt x="1" y="9898"/>
                    <a:pt x="1" y="10145"/>
                  </a:cubicBezTo>
                  <a:lnTo>
                    <a:pt x="1" y="12799"/>
                  </a:lnTo>
                  <a:cubicBezTo>
                    <a:pt x="1" y="13027"/>
                    <a:pt x="190" y="13236"/>
                    <a:pt x="437" y="13236"/>
                  </a:cubicBezTo>
                  <a:lnTo>
                    <a:pt x="3091" y="13236"/>
                  </a:lnTo>
                  <a:cubicBezTo>
                    <a:pt x="3319" y="13236"/>
                    <a:pt x="3528" y="13027"/>
                    <a:pt x="3528" y="12799"/>
                  </a:cubicBezTo>
                  <a:lnTo>
                    <a:pt x="3528" y="10145"/>
                  </a:lnTo>
                  <a:cubicBezTo>
                    <a:pt x="3528" y="9898"/>
                    <a:pt x="3319" y="9709"/>
                    <a:pt x="3091" y="9709"/>
                  </a:cubicBezTo>
                  <a:lnTo>
                    <a:pt x="2295" y="9709"/>
                  </a:lnTo>
                  <a:cubicBezTo>
                    <a:pt x="2864" y="6106"/>
                    <a:pt x="5784" y="3129"/>
                    <a:pt x="9519" y="2390"/>
                  </a:cubicBezTo>
                  <a:lnTo>
                    <a:pt x="9519" y="3110"/>
                  </a:lnTo>
                  <a:cubicBezTo>
                    <a:pt x="9519" y="3338"/>
                    <a:pt x="9709" y="3546"/>
                    <a:pt x="9956" y="3546"/>
                  </a:cubicBezTo>
                  <a:lnTo>
                    <a:pt x="10543" y="3546"/>
                  </a:lnTo>
                  <a:lnTo>
                    <a:pt x="5841" y="12079"/>
                  </a:lnTo>
                  <a:cubicBezTo>
                    <a:pt x="5784" y="12174"/>
                    <a:pt x="5765" y="12306"/>
                    <a:pt x="5803" y="12420"/>
                  </a:cubicBezTo>
                  <a:cubicBezTo>
                    <a:pt x="5841" y="12534"/>
                    <a:pt x="5936" y="12629"/>
                    <a:pt x="6049" y="12686"/>
                  </a:cubicBezTo>
                  <a:cubicBezTo>
                    <a:pt x="7092" y="13198"/>
                    <a:pt x="8211" y="14278"/>
                    <a:pt x="8211" y="15454"/>
                  </a:cubicBezTo>
                  <a:lnTo>
                    <a:pt x="8211" y="17047"/>
                  </a:lnTo>
                  <a:lnTo>
                    <a:pt x="7775" y="17047"/>
                  </a:lnTo>
                  <a:cubicBezTo>
                    <a:pt x="7187" y="17047"/>
                    <a:pt x="7187" y="17919"/>
                    <a:pt x="7775" y="17919"/>
                  </a:cubicBezTo>
                  <a:lnTo>
                    <a:pt x="8211" y="17919"/>
                  </a:lnTo>
                  <a:lnTo>
                    <a:pt x="8211" y="22147"/>
                  </a:lnTo>
                  <a:cubicBezTo>
                    <a:pt x="8211" y="22394"/>
                    <a:pt x="8401" y="22584"/>
                    <a:pt x="8647" y="22584"/>
                  </a:cubicBezTo>
                  <a:lnTo>
                    <a:pt x="13937" y="22584"/>
                  </a:lnTo>
                  <a:cubicBezTo>
                    <a:pt x="14184" y="22584"/>
                    <a:pt x="14374" y="22394"/>
                    <a:pt x="14374" y="22147"/>
                  </a:cubicBezTo>
                  <a:lnTo>
                    <a:pt x="14374" y="17900"/>
                  </a:lnTo>
                  <a:lnTo>
                    <a:pt x="14829" y="17900"/>
                  </a:lnTo>
                  <a:cubicBezTo>
                    <a:pt x="15398" y="17900"/>
                    <a:pt x="15398" y="17028"/>
                    <a:pt x="14829" y="17028"/>
                  </a:cubicBezTo>
                  <a:lnTo>
                    <a:pt x="14374" y="17028"/>
                  </a:lnTo>
                  <a:lnTo>
                    <a:pt x="14374" y="15435"/>
                  </a:lnTo>
                  <a:cubicBezTo>
                    <a:pt x="14374" y="14278"/>
                    <a:pt x="15492" y="13179"/>
                    <a:pt x="16535" y="12667"/>
                  </a:cubicBezTo>
                  <a:cubicBezTo>
                    <a:pt x="16763" y="12553"/>
                    <a:pt x="16858" y="12287"/>
                    <a:pt x="16725" y="12060"/>
                  </a:cubicBezTo>
                  <a:lnTo>
                    <a:pt x="12041" y="3527"/>
                  </a:lnTo>
                  <a:lnTo>
                    <a:pt x="12610" y="3527"/>
                  </a:lnTo>
                  <a:cubicBezTo>
                    <a:pt x="12857" y="3527"/>
                    <a:pt x="13065" y="3338"/>
                    <a:pt x="13065" y="3091"/>
                  </a:cubicBezTo>
                  <a:lnTo>
                    <a:pt x="13065" y="2371"/>
                  </a:lnTo>
                  <a:cubicBezTo>
                    <a:pt x="16782" y="3129"/>
                    <a:pt x="19721" y="6087"/>
                    <a:pt x="20271" y="9690"/>
                  </a:cubicBezTo>
                  <a:lnTo>
                    <a:pt x="19493" y="9690"/>
                  </a:lnTo>
                  <a:cubicBezTo>
                    <a:pt x="19247" y="9690"/>
                    <a:pt x="19057" y="9898"/>
                    <a:pt x="19057" y="10145"/>
                  </a:cubicBezTo>
                  <a:lnTo>
                    <a:pt x="19057" y="12780"/>
                  </a:lnTo>
                  <a:cubicBezTo>
                    <a:pt x="19057" y="13027"/>
                    <a:pt x="19247" y="13217"/>
                    <a:pt x="19493" y="13217"/>
                  </a:cubicBezTo>
                  <a:lnTo>
                    <a:pt x="22129" y="13217"/>
                  </a:lnTo>
                  <a:cubicBezTo>
                    <a:pt x="22375" y="13217"/>
                    <a:pt x="22584" y="13027"/>
                    <a:pt x="22584" y="12780"/>
                  </a:cubicBezTo>
                  <a:lnTo>
                    <a:pt x="22584" y="10145"/>
                  </a:lnTo>
                  <a:cubicBezTo>
                    <a:pt x="22584" y="9898"/>
                    <a:pt x="22375" y="9709"/>
                    <a:pt x="22129" y="9709"/>
                  </a:cubicBezTo>
                  <a:lnTo>
                    <a:pt x="21162" y="9709"/>
                  </a:lnTo>
                  <a:cubicBezTo>
                    <a:pt x="20707" y="6466"/>
                    <a:pt x="18488" y="3622"/>
                    <a:pt x="15360" y="2219"/>
                  </a:cubicBezTo>
                  <a:lnTo>
                    <a:pt x="19114" y="2219"/>
                  </a:lnTo>
                  <a:cubicBezTo>
                    <a:pt x="19304" y="2996"/>
                    <a:pt x="20005" y="3527"/>
                    <a:pt x="20821" y="3527"/>
                  </a:cubicBezTo>
                  <a:lnTo>
                    <a:pt x="20802" y="3546"/>
                  </a:lnTo>
                  <a:cubicBezTo>
                    <a:pt x="22281" y="3546"/>
                    <a:pt x="23096" y="1859"/>
                    <a:pt x="22205" y="702"/>
                  </a:cubicBezTo>
                  <a:cubicBezTo>
                    <a:pt x="21844" y="226"/>
                    <a:pt x="21327" y="5"/>
                    <a:pt x="20815" y="5"/>
                  </a:cubicBezTo>
                  <a:cubicBezTo>
                    <a:pt x="20063" y="5"/>
                    <a:pt x="19321" y="482"/>
                    <a:pt x="19095" y="1328"/>
                  </a:cubicBezTo>
                  <a:lnTo>
                    <a:pt x="13046" y="1328"/>
                  </a:lnTo>
                  <a:lnTo>
                    <a:pt x="13046" y="456"/>
                  </a:lnTo>
                  <a:cubicBezTo>
                    <a:pt x="13046" y="209"/>
                    <a:pt x="12857" y="0"/>
                    <a:pt x="12610"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1" name="Shape 2141"/>
        <p:cNvGrpSpPr/>
        <p:nvPr/>
      </p:nvGrpSpPr>
      <p:grpSpPr>
        <a:xfrm>
          <a:off x="0" y="0"/>
          <a:ext cx="0" cy="0"/>
          <a:chOff x="0" y="0"/>
          <a:chExt cx="0" cy="0"/>
        </a:xfrm>
      </p:grpSpPr>
      <p:sp>
        <p:nvSpPr>
          <p:cNvPr id="2142" name="Google Shape;2142;p26"/>
          <p:cNvSpPr/>
          <p:nvPr/>
        </p:nvSpPr>
        <p:spPr>
          <a:xfrm>
            <a:off x="1359850" y="2590375"/>
            <a:ext cx="578400" cy="48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6"/>
          <p:cNvSpPr/>
          <p:nvPr/>
        </p:nvSpPr>
        <p:spPr>
          <a:xfrm>
            <a:off x="3308483" y="2590375"/>
            <a:ext cx="578400" cy="48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6"/>
          <p:cNvSpPr/>
          <p:nvPr/>
        </p:nvSpPr>
        <p:spPr>
          <a:xfrm>
            <a:off x="5257117" y="2590375"/>
            <a:ext cx="578400" cy="48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6"/>
          <p:cNvSpPr/>
          <p:nvPr/>
        </p:nvSpPr>
        <p:spPr>
          <a:xfrm>
            <a:off x="7205750" y="2590375"/>
            <a:ext cx="578400" cy="48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6"/>
          <p:cNvSpPr txBox="1"/>
          <p:nvPr>
            <p:ph type="title"/>
          </p:nvPr>
        </p:nvSpPr>
        <p:spPr>
          <a:xfrm>
            <a:off x="713100" y="582700"/>
            <a:ext cx="77178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{infographics}</a:t>
            </a:r>
            <a:endParaRPr/>
          </a:p>
        </p:txBody>
      </p:sp>
      <p:sp>
        <p:nvSpPr>
          <p:cNvPr id="2147" name="Google Shape;2147;p26"/>
          <p:cNvSpPr txBox="1"/>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2148" name="Google Shape;2148;p26"/>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2149" name="Google Shape;2149;p26"/>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grpSp>
        <p:nvGrpSpPr>
          <p:cNvPr id="2150" name="Google Shape;2150;p26"/>
          <p:cNvGrpSpPr/>
          <p:nvPr/>
        </p:nvGrpSpPr>
        <p:grpSpPr>
          <a:xfrm>
            <a:off x="1466169" y="2684627"/>
            <a:ext cx="365763" cy="309009"/>
            <a:chOff x="1200313" y="1357500"/>
            <a:chExt cx="531400" cy="448750"/>
          </a:xfrm>
        </p:grpSpPr>
        <p:sp>
          <p:nvSpPr>
            <p:cNvPr id="2151" name="Google Shape;2151;p26"/>
            <p:cNvSpPr/>
            <p:nvPr/>
          </p:nvSpPr>
          <p:spPr>
            <a:xfrm>
              <a:off x="1324963" y="1605700"/>
              <a:ext cx="283025" cy="191050"/>
            </a:xfrm>
            <a:custGeom>
              <a:rect b="b" l="l" r="r" t="t"/>
              <a:pathLst>
                <a:path extrusionOk="0" h="7642" w="11321">
                  <a:moveTo>
                    <a:pt x="5651" y="0"/>
                  </a:moveTo>
                  <a:lnTo>
                    <a:pt x="39" y="1385"/>
                  </a:lnTo>
                  <a:cubicBezTo>
                    <a:pt x="1" y="1593"/>
                    <a:pt x="1" y="1783"/>
                    <a:pt x="1" y="1991"/>
                  </a:cubicBezTo>
                  <a:cubicBezTo>
                    <a:pt x="1" y="5101"/>
                    <a:pt x="2523" y="7642"/>
                    <a:pt x="5651" y="7642"/>
                  </a:cubicBezTo>
                  <a:cubicBezTo>
                    <a:pt x="8780" y="7642"/>
                    <a:pt x="11321" y="5101"/>
                    <a:pt x="11321" y="1991"/>
                  </a:cubicBezTo>
                  <a:cubicBezTo>
                    <a:pt x="11321" y="1783"/>
                    <a:pt x="11302" y="1593"/>
                    <a:pt x="11283" y="1385"/>
                  </a:cubicBezTo>
                  <a:lnTo>
                    <a:pt x="5651" y="0"/>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6"/>
            <p:cNvSpPr/>
            <p:nvPr/>
          </p:nvSpPr>
          <p:spPr>
            <a:xfrm>
              <a:off x="1466238" y="1366775"/>
              <a:ext cx="241775" cy="273550"/>
            </a:xfrm>
            <a:custGeom>
              <a:rect b="b" l="l" r="r" t="t"/>
              <a:pathLst>
                <a:path extrusionOk="0" h="10942" w="9671">
                  <a:moveTo>
                    <a:pt x="3622" y="1"/>
                  </a:moveTo>
                  <a:cubicBezTo>
                    <a:pt x="2295" y="1"/>
                    <a:pt x="1024" y="456"/>
                    <a:pt x="0" y="1309"/>
                  </a:cubicBezTo>
                  <a:lnTo>
                    <a:pt x="1555" y="6599"/>
                  </a:lnTo>
                  <a:lnTo>
                    <a:pt x="5632" y="10942"/>
                  </a:lnTo>
                  <a:cubicBezTo>
                    <a:pt x="8192" y="9975"/>
                    <a:pt x="9671" y="7320"/>
                    <a:pt x="9178" y="4627"/>
                  </a:cubicBezTo>
                  <a:cubicBezTo>
                    <a:pt x="8685" y="1954"/>
                    <a:pt x="6353" y="1"/>
                    <a:pt x="3622" y="1"/>
                  </a:cubicBez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6"/>
            <p:cNvSpPr/>
            <p:nvPr/>
          </p:nvSpPr>
          <p:spPr>
            <a:xfrm>
              <a:off x="1224488" y="1366775"/>
              <a:ext cx="241775" cy="273550"/>
            </a:xfrm>
            <a:custGeom>
              <a:rect b="b" l="l" r="r" t="t"/>
              <a:pathLst>
                <a:path extrusionOk="0" h="10942" w="9671">
                  <a:moveTo>
                    <a:pt x="6049" y="1"/>
                  </a:moveTo>
                  <a:cubicBezTo>
                    <a:pt x="3318" y="1"/>
                    <a:pt x="986" y="1954"/>
                    <a:pt x="493" y="4627"/>
                  </a:cubicBezTo>
                  <a:cubicBezTo>
                    <a:pt x="0" y="7320"/>
                    <a:pt x="1498" y="9975"/>
                    <a:pt x="4058" y="10942"/>
                  </a:cubicBezTo>
                  <a:lnTo>
                    <a:pt x="8059" y="6865"/>
                  </a:lnTo>
                  <a:lnTo>
                    <a:pt x="9670" y="1309"/>
                  </a:lnTo>
                  <a:cubicBezTo>
                    <a:pt x="8665" y="456"/>
                    <a:pt x="7376" y="1"/>
                    <a:pt x="6049" y="1"/>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6"/>
            <p:cNvSpPr/>
            <p:nvPr/>
          </p:nvSpPr>
          <p:spPr>
            <a:xfrm>
              <a:off x="1325913" y="1522750"/>
              <a:ext cx="140350" cy="126700"/>
            </a:xfrm>
            <a:custGeom>
              <a:rect b="b" l="l" r="r" t="t"/>
              <a:pathLst>
                <a:path extrusionOk="0" h="5068" w="5614">
                  <a:moveTo>
                    <a:pt x="3622" y="0"/>
                  </a:moveTo>
                  <a:cubicBezTo>
                    <a:pt x="1613" y="759"/>
                    <a:pt x="209" y="2579"/>
                    <a:pt x="1" y="4703"/>
                  </a:cubicBezTo>
                  <a:cubicBezTo>
                    <a:pt x="646" y="4948"/>
                    <a:pt x="1323" y="5068"/>
                    <a:pt x="1995" y="5068"/>
                  </a:cubicBezTo>
                  <a:cubicBezTo>
                    <a:pt x="3298" y="5068"/>
                    <a:pt x="4588" y="4617"/>
                    <a:pt x="5613" y="3755"/>
                  </a:cubicBezTo>
                  <a:lnTo>
                    <a:pt x="3622" y="0"/>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6"/>
            <p:cNvSpPr/>
            <p:nvPr/>
          </p:nvSpPr>
          <p:spPr>
            <a:xfrm>
              <a:off x="1466238" y="1522750"/>
              <a:ext cx="140800" cy="126700"/>
            </a:xfrm>
            <a:custGeom>
              <a:rect b="b" l="l" r="r" t="t"/>
              <a:pathLst>
                <a:path extrusionOk="0" h="5068" w="5632">
                  <a:moveTo>
                    <a:pt x="2010" y="0"/>
                  </a:moveTo>
                  <a:lnTo>
                    <a:pt x="0" y="3755"/>
                  </a:lnTo>
                  <a:cubicBezTo>
                    <a:pt x="1038" y="4617"/>
                    <a:pt x="2324" y="5068"/>
                    <a:pt x="3628" y="5068"/>
                  </a:cubicBezTo>
                  <a:cubicBezTo>
                    <a:pt x="4302" y="5068"/>
                    <a:pt x="4980" y="4948"/>
                    <a:pt x="5632" y="4703"/>
                  </a:cubicBezTo>
                  <a:cubicBezTo>
                    <a:pt x="5404" y="2579"/>
                    <a:pt x="4001" y="759"/>
                    <a:pt x="2010" y="0"/>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6"/>
            <p:cNvSpPr/>
            <p:nvPr/>
          </p:nvSpPr>
          <p:spPr>
            <a:xfrm>
              <a:off x="1415513" y="1399500"/>
              <a:ext cx="101950" cy="123275"/>
            </a:xfrm>
            <a:custGeom>
              <a:rect b="b" l="l" r="r" t="t"/>
              <a:pathLst>
                <a:path extrusionOk="0" h="4931" w="4078">
                  <a:moveTo>
                    <a:pt x="2029" y="0"/>
                  </a:moveTo>
                  <a:cubicBezTo>
                    <a:pt x="740" y="1081"/>
                    <a:pt x="1" y="2674"/>
                    <a:pt x="1" y="4342"/>
                  </a:cubicBezTo>
                  <a:cubicBezTo>
                    <a:pt x="1" y="4551"/>
                    <a:pt x="1" y="4741"/>
                    <a:pt x="38" y="4930"/>
                  </a:cubicBezTo>
                  <a:lnTo>
                    <a:pt x="4039" y="4930"/>
                  </a:lnTo>
                  <a:cubicBezTo>
                    <a:pt x="4058" y="4741"/>
                    <a:pt x="4077" y="4551"/>
                    <a:pt x="4077" y="4342"/>
                  </a:cubicBezTo>
                  <a:cubicBezTo>
                    <a:pt x="4077" y="2674"/>
                    <a:pt x="3319" y="1081"/>
                    <a:pt x="2029" y="0"/>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6"/>
            <p:cNvSpPr/>
            <p:nvPr/>
          </p:nvSpPr>
          <p:spPr>
            <a:xfrm>
              <a:off x="1416463" y="1513850"/>
              <a:ext cx="100050" cy="102775"/>
            </a:xfrm>
            <a:custGeom>
              <a:rect b="b" l="l" r="r" t="t"/>
              <a:pathLst>
                <a:path extrusionOk="0" h="4111" w="4002">
                  <a:moveTo>
                    <a:pt x="2001" y="1"/>
                  </a:moveTo>
                  <a:cubicBezTo>
                    <a:pt x="1323" y="1"/>
                    <a:pt x="645" y="119"/>
                    <a:pt x="0" y="356"/>
                  </a:cubicBezTo>
                  <a:cubicBezTo>
                    <a:pt x="152" y="1835"/>
                    <a:pt x="873" y="3181"/>
                    <a:pt x="1991" y="4111"/>
                  </a:cubicBezTo>
                  <a:cubicBezTo>
                    <a:pt x="3129" y="3181"/>
                    <a:pt x="3850" y="1835"/>
                    <a:pt x="4001" y="356"/>
                  </a:cubicBezTo>
                  <a:cubicBezTo>
                    <a:pt x="3357" y="119"/>
                    <a:pt x="2679" y="1"/>
                    <a:pt x="2001"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6"/>
            <p:cNvSpPr/>
            <p:nvPr/>
          </p:nvSpPr>
          <p:spPr>
            <a:xfrm>
              <a:off x="1378063" y="1711875"/>
              <a:ext cx="22300" cy="19075"/>
            </a:xfrm>
            <a:custGeom>
              <a:rect b="b" l="l" r="r" t="t"/>
              <a:pathLst>
                <a:path extrusionOk="0" h="763" w="892">
                  <a:moveTo>
                    <a:pt x="513" y="1"/>
                  </a:moveTo>
                  <a:cubicBezTo>
                    <a:pt x="171" y="1"/>
                    <a:pt x="1" y="399"/>
                    <a:pt x="247" y="646"/>
                  </a:cubicBezTo>
                  <a:cubicBezTo>
                    <a:pt x="321" y="726"/>
                    <a:pt x="416" y="762"/>
                    <a:pt x="510" y="762"/>
                  </a:cubicBezTo>
                  <a:cubicBezTo>
                    <a:pt x="703" y="762"/>
                    <a:pt x="892" y="610"/>
                    <a:pt x="892" y="380"/>
                  </a:cubicBezTo>
                  <a:cubicBezTo>
                    <a:pt x="892" y="171"/>
                    <a:pt x="721" y="1"/>
                    <a:pt x="513"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6"/>
            <p:cNvSpPr/>
            <p:nvPr/>
          </p:nvSpPr>
          <p:spPr>
            <a:xfrm>
              <a:off x="1404413" y="1732225"/>
              <a:ext cx="132900" cy="36225"/>
            </a:xfrm>
            <a:custGeom>
              <a:rect b="b" l="l" r="r" t="t"/>
              <a:pathLst>
                <a:path extrusionOk="0" h="1449" w="5316">
                  <a:moveTo>
                    <a:pt x="4762" y="0"/>
                  </a:moveTo>
                  <a:cubicBezTo>
                    <a:pt x="4691" y="0"/>
                    <a:pt x="4615" y="24"/>
                    <a:pt x="4540" y="78"/>
                  </a:cubicBezTo>
                  <a:cubicBezTo>
                    <a:pt x="3916" y="484"/>
                    <a:pt x="3195" y="690"/>
                    <a:pt x="2471" y="690"/>
                  </a:cubicBezTo>
                  <a:cubicBezTo>
                    <a:pt x="1875" y="690"/>
                    <a:pt x="1277" y="550"/>
                    <a:pt x="729" y="268"/>
                  </a:cubicBezTo>
                  <a:cubicBezTo>
                    <a:pt x="664" y="231"/>
                    <a:pt x="600" y="215"/>
                    <a:pt x="541" y="215"/>
                  </a:cubicBezTo>
                  <a:cubicBezTo>
                    <a:pt x="203" y="215"/>
                    <a:pt x="0" y="738"/>
                    <a:pt x="388" y="931"/>
                  </a:cubicBezTo>
                  <a:cubicBezTo>
                    <a:pt x="1043" y="1276"/>
                    <a:pt x="1760" y="1448"/>
                    <a:pt x="2478" y="1448"/>
                  </a:cubicBezTo>
                  <a:cubicBezTo>
                    <a:pt x="3340" y="1448"/>
                    <a:pt x="4202" y="1200"/>
                    <a:pt x="4957" y="704"/>
                  </a:cubicBezTo>
                  <a:cubicBezTo>
                    <a:pt x="5315" y="486"/>
                    <a:pt x="5086" y="0"/>
                    <a:pt x="4762"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6"/>
            <p:cNvSpPr/>
            <p:nvPr/>
          </p:nvSpPr>
          <p:spPr>
            <a:xfrm>
              <a:off x="1586213" y="1404200"/>
              <a:ext cx="83050" cy="94550"/>
            </a:xfrm>
            <a:custGeom>
              <a:rect b="b" l="l" r="r" t="t"/>
              <a:pathLst>
                <a:path extrusionOk="0" h="3782" w="3322">
                  <a:moveTo>
                    <a:pt x="550" y="1"/>
                  </a:moveTo>
                  <a:cubicBezTo>
                    <a:pt x="193" y="1"/>
                    <a:pt x="1" y="541"/>
                    <a:pt x="397" y="722"/>
                  </a:cubicBezTo>
                  <a:cubicBezTo>
                    <a:pt x="1516" y="1234"/>
                    <a:pt x="2312" y="2258"/>
                    <a:pt x="2540" y="3472"/>
                  </a:cubicBezTo>
                  <a:cubicBezTo>
                    <a:pt x="2572" y="3686"/>
                    <a:pt x="2730" y="3782"/>
                    <a:pt x="2892" y="3782"/>
                  </a:cubicBezTo>
                  <a:cubicBezTo>
                    <a:pt x="3104" y="3782"/>
                    <a:pt x="3322" y="3618"/>
                    <a:pt x="3279" y="3339"/>
                  </a:cubicBezTo>
                  <a:cubicBezTo>
                    <a:pt x="3014" y="1879"/>
                    <a:pt x="2047" y="665"/>
                    <a:pt x="719" y="40"/>
                  </a:cubicBezTo>
                  <a:cubicBezTo>
                    <a:pt x="660" y="13"/>
                    <a:pt x="603" y="1"/>
                    <a:pt x="550"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6"/>
            <p:cNvSpPr/>
            <p:nvPr/>
          </p:nvSpPr>
          <p:spPr>
            <a:xfrm>
              <a:off x="1200313" y="1357500"/>
              <a:ext cx="531400" cy="448750"/>
            </a:xfrm>
            <a:custGeom>
              <a:rect b="b" l="l" r="r" t="t"/>
              <a:pathLst>
                <a:path extrusionOk="0" h="17950" w="21256">
                  <a:moveTo>
                    <a:pt x="10637" y="2192"/>
                  </a:moveTo>
                  <a:cubicBezTo>
                    <a:pt x="11699" y="3178"/>
                    <a:pt x="12306" y="4562"/>
                    <a:pt x="12306" y="6022"/>
                  </a:cubicBezTo>
                  <a:lnTo>
                    <a:pt x="12306" y="6098"/>
                  </a:lnTo>
                  <a:cubicBezTo>
                    <a:pt x="11766" y="5947"/>
                    <a:pt x="11206" y="5871"/>
                    <a:pt x="10647" y="5871"/>
                  </a:cubicBezTo>
                  <a:cubicBezTo>
                    <a:pt x="10088" y="5871"/>
                    <a:pt x="9528" y="5947"/>
                    <a:pt x="8988" y="6098"/>
                  </a:cubicBezTo>
                  <a:lnTo>
                    <a:pt x="8988" y="6022"/>
                  </a:lnTo>
                  <a:cubicBezTo>
                    <a:pt x="8988" y="4562"/>
                    <a:pt x="9576" y="3178"/>
                    <a:pt x="10637" y="2192"/>
                  </a:cubicBezTo>
                  <a:close/>
                  <a:moveTo>
                    <a:pt x="10637" y="6634"/>
                  </a:moveTo>
                  <a:cubicBezTo>
                    <a:pt x="11173" y="6634"/>
                    <a:pt x="11709" y="6714"/>
                    <a:pt x="12230" y="6876"/>
                  </a:cubicBezTo>
                  <a:cubicBezTo>
                    <a:pt x="12041" y="8013"/>
                    <a:pt x="11491" y="9075"/>
                    <a:pt x="10637" y="9872"/>
                  </a:cubicBezTo>
                  <a:cubicBezTo>
                    <a:pt x="9784" y="9075"/>
                    <a:pt x="9234" y="8013"/>
                    <a:pt x="9045" y="6876"/>
                  </a:cubicBezTo>
                  <a:cubicBezTo>
                    <a:pt x="9566" y="6714"/>
                    <a:pt x="10102" y="6634"/>
                    <a:pt x="10637" y="6634"/>
                  </a:cubicBezTo>
                  <a:close/>
                  <a:moveTo>
                    <a:pt x="7101" y="750"/>
                  </a:moveTo>
                  <a:cubicBezTo>
                    <a:pt x="8152" y="750"/>
                    <a:pt x="9182" y="1090"/>
                    <a:pt x="10050" y="1699"/>
                  </a:cubicBezTo>
                  <a:cubicBezTo>
                    <a:pt x="8893" y="2818"/>
                    <a:pt x="8229" y="4392"/>
                    <a:pt x="8229" y="6022"/>
                  </a:cubicBezTo>
                  <a:lnTo>
                    <a:pt x="8229" y="6364"/>
                  </a:lnTo>
                  <a:cubicBezTo>
                    <a:pt x="6409" y="7160"/>
                    <a:pt x="5082" y="8810"/>
                    <a:pt x="4721" y="10782"/>
                  </a:cubicBezTo>
                  <a:cubicBezTo>
                    <a:pt x="2503" y="9701"/>
                    <a:pt x="1327" y="7236"/>
                    <a:pt x="1877" y="4847"/>
                  </a:cubicBezTo>
                  <a:cubicBezTo>
                    <a:pt x="2427" y="2439"/>
                    <a:pt x="4570" y="751"/>
                    <a:pt x="7016" y="751"/>
                  </a:cubicBezTo>
                  <a:cubicBezTo>
                    <a:pt x="7044" y="751"/>
                    <a:pt x="7073" y="750"/>
                    <a:pt x="7101" y="750"/>
                  </a:cubicBezTo>
                  <a:close/>
                  <a:moveTo>
                    <a:pt x="14172" y="750"/>
                  </a:moveTo>
                  <a:cubicBezTo>
                    <a:pt x="14201" y="750"/>
                    <a:pt x="14230" y="751"/>
                    <a:pt x="14259" y="751"/>
                  </a:cubicBezTo>
                  <a:cubicBezTo>
                    <a:pt x="16724" y="751"/>
                    <a:pt x="18848" y="2439"/>
                    <a:pt x="19398" y="4847"/>
                  </a:cubicBezTo>
                  <a:cubicBezTo>
                    <a:pt x="19948" y="7236"/>
                    <a:pt x="18772" y="9701"/>
                    <a:pt x="16572" y="10782"/>
                  </a:cubicBezTo>
                  <a:cubicBezTo>
                    <a:pt x="16193" y="8810"/>
                    <a:pt x="14885" y="7160"/>
                    <a:pt x="13046" y="6364"/>
                  </a:cubicBezTo>
                  <a:lnTo>
                    <a:pt x="13046" y="6022"/>
                  </a:lnTo>
                  <a:cubicBezTo>
                    <a:pt x="13046" y="4392"/>
                    <a:pt x="12382" y="2818"/>
                    <a:pt x="11225" y="1699"/>
                  </a:cubicBezTo>
                  <a:cubicBezTo>
                    <a:pt x="12093" y="1090"/>
                    <a:pt x="13104" y="750"/>
                    <a:pt x="14172" y="750"/>
                  </a:cubicBezTo>
                  <a:close/>
                  <a:moveTo>
                    <a:pt x="8343" y="7160"/>
                  </a:moveTo>
                  <a:cubicBezTo>
                    <a:pt x="8571" y="8374"/>
                    <a:pt x="9158" y="9492"/>
                    <a:pt x="10050" y="10346"/>
                  </a:cubicBezTo>
                  <a:cubicBezTo>
                    <a:pt x="9148" y="10980"/>
                    <a:pt x="8085" y="11309"/>
                    <a:pt x="7009" y="11309"/>
                  </a:cubicBezTo>
                  <a:cubicBezTo>
                    <a:pt x="6478" y="11309"/>
                    <a:pt x="5943" y="11229"/>
                    <a:pt x="5423" y="11066"/>
                  </a:cubicBezTo>
                  <a:cubicBezTo>
                    <a:pt x="5707" y="9360"/>
                    <a:pt x="6788" y="7919"/>
                    <a:pt x="8343" y="7160"/>
                  </a:cubicBezTo>
                  <a:close/>
                  <a:moveTo>
                    <a:pt x="12951" y="7160"/>
                  </a:moveTo>
                  <a:cubicBezTo>
                    <a:pt x="14487" y="7919"/>
                    <a:pt x="15567" y="9360"/>
                    <a:pt x="15852" y="11066"/>
                  </a:cubicBezTo>
                  <a:cubicBezTo>
                    <a:pt x="15332" y="11229"/>
                    <a:pt x="14797" y="11309"/>
                    <a:pt x="14266" y="11309"/>
                  </a:cubicBezTo>
                  <a:cubicBezTo>
                    <a:pt x="13189" y="11309"/>
                    <a:pt x="12127" y="10980"/>
                    <a:pt x="11225" y="10346"/>
                  </a:cubicBezTo>
                  <a:cubicBezTo>
                    <a:pt x="12116" y="9492"/>
                    <a:pt x="12723" y="8374"/>
                    <a:pt x="12951" y="7160"/>
                  </a:cubicBezTo>
                  <a:close/>
                  <a:moveTo>
                    <a:pt x="10637" y="10858"/>
                  </a:moveTo>
                  <a:cubicBezTo>
                    <a:pt x="11700" y="11641"/>
                    <a:pt x="12977" y="12053"/>
                    <a:pt x="14273" y="12053"/>
                  </a:cubicBezTo>
                  <a:cubicBezTo>
                    <a:pt x="14826" y="12053"/>
                    <a:pt x="15383" y="11978"/>
                    <a:pt x="15928" y="11825"/>
                  </a:cubicBezTo>
                  <a:lnTo>
                    <a:pt x="15928" y="11919"/>
                  </a:lnTo>
                  <a:cubicBezTo>
                    <a:pt x="15909" y="14821"/>
                    <a:pt x="13557" y="17191"/>
                    <a:pt x="10637" y="17191"/>
                  </a:cubicBezTo>
                  <a:cubicBezTo>
                    <a:pt x="7736" y="17191"/>
                    <a:pt x="5366" y="14821"/>
                    <a:pt x="5366" y="11919"/>
                  </a:cubicBezTo>
                  <a:lnTo>
                    <a:pt x="5366" y="11825"/>
                  </a:lnTo>
                  <a:cubicBezTo>
                    <a:pt x="5911" y="11978"/>
                    <a:pt x="6468" y="12053"/>
                    <a:pt x="7021" y="12053"/>
                  </a:cubicBezTo>
                  <a:cubicBezTo>
                    <a:pt x="8315" y="12053"/>
                    <a:pt x="9588" y="11641"/>
                    <a:pt x="10637" y="10858"/>
                  </a:cubicBezTo>
                  <a:close/>
                  <a:moveTo>
                    <a:pt x="7027" y="0"/>
                  </a:moveTo>
                  <a:cubicBezTo>
                    <a:pt x="4964" y="0"/>
                    <a:pt x="2941" y="1054"/>
                    <a:pt x="1820" y="2989"/>
                  </a:cubicBezTo>
                  <a:cubicBezTo>
                    <a:pt x="0" y="6117"/>
                    <a:pt x="1308" y="10118"/>
                    <a:pt x="4627" y="11559"/>
                  </a:cubicBezTo>
                  <a:lnTo>
                    <a:pt x="4627" y="11919"/>
                  </a:lnTo>
                  <a:cubicBezTo>
                    <a:pt x="4627" y="15238"/>
                    <a:pt x="7319" y="17949"/>
                    <a:pt x="10656" y="17949"/>
                  </a:cubicBezTo>
                  <a:cubicBezTo>
                    <a:pt x="13994" y="17949"/>
                    <a:pt x="16686" y="15238"/>
                    <a:pt x="16686" y="11919"/>
                  </a:cubicBezTo>
                  <a:lnTo>
                    <a:pt x="16686" y="11559"/>
                  </a:lnTo>
                  <a:cubicBezTo>
                    <a:pt x="19966" y="10099"/>
                    <a:pt x="21256" y="6117"/>
                    <a:pt x="19436" y="3008"/>
                  </a:cubicBezTo>
                  <a:cubicBezTo>
                    <a:pt x="18311" y="1077"/>
                    <a:pt x="16290" y="20"/>
                    <a:pt x="14225" y="20"/>
                  </a:cubicBezTo>
                  <a:cubicBezTo>
                    <a:pt x="12984" y="20"/>
                    <a:pt x="11727" y="402"/>
                    <a:pt x="10637" y="1206"/>
                  </a:cubicBezTo>
                  <a:cubicBezTo>
                    <a:pt x="9548" y="389"/>
                    <a:pt x="8280" y="0"/>
                    <a:pt x="7027"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6"/>
            <p:cNvSpPr/>
            <p:nvPr/>
          </p:nvSpPr>
          <p:spPr>
            <a:xfrm>
              <a:off x="1263438" y="1404200"/>
              <a:ext cx="83300" cy="94550"/>
            </a:xfrm>
            <a:custGeom>
              <a:rect b="b" l="l" r="r" t="t"/>
              <a:pathLst>
                <a:path extrusionOk="0" h="3782" w="3332">
                  <a:moveTo>
                    <a:pt x="2783" y="1"/>
                  </a:moveTo>
                  <a:cubicBezTo>
                    <a:pt x="2730" y="1"/>
                    <a:pt x="2673" y="13"/>
                    <a:pt x="2614" y="40"/>
                  </a:cubicBezTo>
                  <a:cubicBezTo>
                    <a:pt x="1267" y="665"/>
                    <a:pt x="319" y="1879"/>
                    <a:pt x="54" y="3339"/>
                  </a:cubicBezTo>
                  <a:cubicBezTo>
                    <a:pt x="0" y="3618"/>
                    <a:pt x="214" y="3782"/>
                    <a:pt x="427" y="3782"/>
                  </a:cubicBezTo>
                  <a:cubicBezTo>
                    <a:pt x="590" y="3782"/>
                    <a:pt x="752" y="3686"/>
                    <a:pt x="793" y="3472"/>
                  </a:cubicBezTo>
                  <a:cubicBezTo>
                    <a:pt x="1021" y="2258"/>
                    <a:pt x="1798" y="1234"/>
                    <a:pt x="2917" y="722"/>
                  </a:cubicBezTo>
                  <a:lnTo>
                    <a:pt x="2936" y="722"/>
                  </a:lnTo>
                  <a:cubicBezTo>
                    <a:pt x="3332" y="541"/>
                    <a:pt x="3139" y="1"/>
                    <a:pt x="2783"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3" name="Google Shape;2163;p26"/>
          <p:cNvGrpSpPr/>
          <p:nvPr/>
        </p:nvGrpSpPr>
        <p:grpSpPr>
          <a:xfrm>
            <a:off x="3414813" y="2653538"/>
            <a:ext cx="365741" cy="365763"/>
            <a:chOff x="1776263" y="1291425"/>
            <a:chExt cx="431400" cy="431375"/>
          </a:xfrm>
        </p:grpSpPr>
        <p:sp>
          <p:nvSpPr>
            <p:cNvPr id="2164" name="Google Shape;2164;p26"/>
            <p:cNvSpPr/>
            <p:nvPr/>
          </p:nvSpPr>
          <p:spPr>
            <a:xfrm>
              <a:off x="1784313" y="1367250"/>
              <a:ext cx="414800" cy="347500"/>
            </a:xfrm>
            <a:custGeom>
              <a:rect b="b" l="l" r="r" t="t"/>
              <a:pathLst>
                <a:path extrusionOk="0" h="13900" w="16592">
                  <a:moveTo>
                    <a:pt x="1" y="1"/>
                  </a:moveTo>
                  <a:lnTo>
                    <a:pt x="1" y="13217"/>
                  </a:lnTo>
                  <a:cubicBezTo>
                    <a:pt x="1" y="13596"/>
                    <a:pt x="304" y="13900"/>
                    <a:pt x="683" y="13900"/>
                  </a:cubicBezTo>
                  <a:lnTo>
                    <a:pt x="15928" y="13900"/>
                  </a:lnTo>
                  <a:cubicBezTo>
                    <a:pt x="16289" y="13900"/>
                    <a:pt x="16592" y="13596"/>
                    <a:pt x="16592" y="13217"/>
                  </a:cubicBezTo>
                  <a:lnTo>
                    <a:pt x="16592"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6"/>
            <p:cNvSpPr/>
            <p:nvPr/>
          </p:nvSpPr>
          <p:spPr>
            <a:xfrm>
              <a:off x="1784313" y="1299950"/>
              <a:ext cx="414800" cy="67325"/>
            </a:xfrm>
            <a:custGeom>
              <a:rect b="b" l="l" r="r" t="t"/>
              <a:pathLst>
                <a:path extrusionOk="0" h="2693" w="16592">
                  <a:moveTo>
                    <a:pt x="683" y="0"/>
                  </a:moveTo>
                  <a:cubicBezTo>
                    <a:pt x="304" y="0"/>
                    <a:pt x="1" y="304"/>
                    <a:pt x="1" y="664"/>
                  </a:cubicBezTo>
                  <a:lnTo>
                    <a:pt x="1" y="2693"/>
                  </a:lnTo>
                  <a:lnTo>
                    <a:pt x="16592" y="2693"/>
                  </a:lnTo>
                  <a:lnTo>
                    <a:pt x="16592" y="664"/>
                  </a:lnTo>
                  <a:cubicBezTo>
                    <a:pt x="16592" y="304"/>
                    <a:pt x="16289" y="0"/>
                    <a:pt x="15928" y="0"/>
                  </a:cubicBez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6"/>
            <p:cNvSpPr/>
            <p:nvPr/>
          </p:nvSpPr>
          <p:spPr>
            <a:xfrm>
              <a:off x="1840263" y="1422725"/>
              <a:ext cx="303400" cy="50750"/>
            </a:xfrm>
            <a:custGeom>
              <a:rect b="b" l="l" r="r" t="t"/>
              <a:pathLst>
                <a:path extrusionOk="0" h="2030" w="12136">
                  <a:moveTo>
                    <a:pt x="0" y="0"/>
                  </a:moveTo>
                  <a:lnTo>
                    <a:pt x="0" y="2029"/>
                  </a:lnTo>
                  <a:lnTo>
                    <a:pt x="12135" y="2029"/>
                  </a:lnTo>
                  <a:lnTo>
                    <a:pt x="12135"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6"/>
            <p:cNvSpPr/>
            <p:nvPr/>
          </p:nvSpPr>
          <p:spPr>
            <a:xfrm>
              <a:off x="1991938" y="1526525"/>
              <a:ext cx="151725" cy="135125"/>
            </a:xfrm>
            <a:custGeom>
              <a:rect b="b" l="l" r="r" t="t"/>
              <a:pathLst>
                <a:path extrusionOk="0" h="5405" w="6069">
                  <a:moveTo>
                    <a:pt x="1" y="1"/>
                  </a:moveTo>
                  <a:lnTo>
                    <a:pt x="1" y="5405"/>
                  </a:lnTo>
                  <a:lnTo>
                    <a:pt x="6068" y="5405"/>
                  </a:lnTo>
                  <a:lnTo>
                    <a:pt x="6068" y="1"/>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6"/>
            <p:cNvSpPr/>
            <p:nvPr/>
          </p:nvSpPr>
          <p:spPr>
            <a:xfrm>
              <a:off x="1840263" y="1526525"/>
              <a:ext cx="100975" cy="135125"/>
            </a:xfrm>
            <a:custGeom>
              <a:rect b="b" l="l" r="r" t="t"/>
              <a:pathLst>
                <a:path extrusionOk="0" h="5405" w="4039">
                  <a:moveTo>
                    <a:pt x="0" y="1"/>
                  </a:moveTo>
                  <a:lnTo>
                    <a:pt x="0" y="5405"/>
                  </a:lnTo>
                  <a:lnTo>
                    <a:pt x="4039" y="5405"/>
                  </a:lnTo>
                  <a:lnTo>
                    <a:pt x="4039" y="1"/>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6"/>
            <p:cNvSpPr/>
            <p:nvPr/>
          </p:nvSpPr>
          <p:spPr>
            <a:xfrm>
              <a:off x="2019438" y="1325075"/>
              <a:ext cx="19925" cy="17125"/>
            </a:xfrm>
            <a:custGeom>
              <a:rect b="b" l="l" r="r" t="t"/>
              <a:pathLst>
                <a:path extrusionOk="0" h="685" w="797">
                  <a:moveTo>
                    <a:pt x="456" y="0"/>
                  </a:moveTo>
                  <a:cubicBezTo>
                    <a:pt x="152" y="0"/>
                    <a:pt x="0" y="361"/>
                    <a:pt x="209" y="588"/>
                  </a:cubicBezTo>
                  <a:cubicBezTo>
                    <a:pt x="282" y="655"/>
                    <a:pt x="368" y="684"/>
                    <a:pt x="451" y="684"/>
                  </a:cubicBezTo>
                  <a:cubicBezTo>
                    <a:pt x="630" y="684"/>
                    <a:pt x="797" y="548"/>
                    <a:pt x="797" y="342"/>
                  </a:cubicBezTo>
                  <a:cubicBezTo>
                    <a:pt x="797" y="152"/>
                    <a:pt x="645" y="0"/>
                    <a:pt x="456"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6"/>
            <p:cNvSpPr/>
            <p:nvPr/>
          </p:nvSpPr>
          <p:spPr>
            <a:xfrm>
              <a:off x="2054038" y="1325075"/>
              <a:ext cx="54550" cy="17075"/>
            </a:xfrm>
            <a:custGeom>
              <a:rect b="b" l="l" r="r" t="t"/>
              <a:pathLst>
                <a:path extrusionOk="0" h="683" w="2182">
                  <a:moveTo>
                    <a:pt x="418" y="0"/>
                  </a:moveTo>
                  <a:cubicBezTo>
                    <a:pt x="1" y="38"/>
                    <a:pt x="1" y="645"/>
                    <a:pt x="418" y="683"/>
                  </a:cubicBezTo>
                  <a:lnTo>
                    <a:pt x="1764" y="683"/>
                  </a:lnTo>
                  <a:cubicBezTo>
                    <a:pt x="2181" y="645"/>
                    <a:pt x="2181" y="38"/>
                    <a:pt x="1764"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6"/>
            <p:cNvSpPr/>
            <p:nvPr/>
          </p:nvSpPr>
          <p:spPr>
            <a:xfrm>
              <a:off x="2119763" y="1325025"/>
              <a:ext cx="55650" cy="17175"/>
            </a:xfrm>
            <a:custGeom>
              <a:rect b="b" l="l" r="r" t="t"/>
              <a:pathLst>
                <a:path extrusionOk="0" h="687" w="2226">
                  <a:moveTo>
                    <a:pt x="446" y="1"/>
                  </a:moveTo>
                  <a:cubicBezTo>
                    <a:pt x="0" y="1"/>
                    <a:pt x="0" y="686"/>
                    <a:pt x="446" y="686"/>
                  </a:cubicBezTo>
                  <a:cubicBezTo>
                    <a:pt x="458" y="686"/>
                    <a:pt x="469" y="686"/>
                    <a:pt x="481" y="685"/>
                  </a:cubicBezTo>
                  <a:lnTo>
                    <a:pt x="1828" y="685"/>
                  </a:lnTo>
                  <a:cubicBezTo>
                    <a:pt x="2226" y="647"/>
                    <a:pt x="2226" y="40"/>
                    <a:pt x="1828" y="2"/>
                  </a:cubicBezTo>
                  <a:lnTo>
                    <a:pt x="481" y="2"/>
                  </a:lnTo>
                  <a:cubicBezTo>
                    <a:pt x="469" y="1"/>
                    <a:pt x="458" y="1"/>
                    <a:pt x="44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6"/>
            <p:cNvSpPr/>
            <p:nvPr/>
          </p:nvSpPr>
          <p:spPr>
            <a:xfrm>
              <a:off x="1776263" y="1291425"/>
              <a:ext cx="431400" cy="431375"/>
            </a:xfrm>
            <a:custGeom>
              <a:rect b="b" l="l" r="r" t="t"/>
              <a:pathLst>
                <a:path extrusionOk="0" h="17255" w="17256">
                  <a:moveTo>
                    <a:pt x="16282" y="681"/>
                  </a:moveTo>
                  <a:cubicBezTo>
                    <a:pt x="16457" y="681"/>
                    <a:pt x="16592" y="826"/>
                    <a:pt x="16592" y="1005"/>
                  </a:cubicBezTo>
                  <a:lnTo>
                    <a:pt x="16592" y="2693"/>
                  </a:lnTo>
                  <a:lnTo>
                    <a:pt x="664" y="2693"/>
                  </a:lnTo>
                  <a:lnTo>
                    <a:pt x="664" y="1005"/>
                  </a:lnTo>
                  <a:cubicBezTo>
                    <a:pt x="664" y="834"/>
                    <a:pt x="816" y="683"/>
                    <a:pt x="1005" y="683"/>
                  </a:cubicBezTo>
                  <a:lnTo>
                    <a:pt x="16250" y="683"/>
                  </a:lnTo>
                  <a:cubicBezTo>
                    <a:pt x="16261" y="682"/>
                    <a:pt x="16272" y="681"/>
                    <a:pt x="16282" y="681"/>
                  </a:cubicBezTo>
                  <a:close/>
                  <a:moveTo>
                    <a:pt x="16592" y="3375"/>
                  </a:moveTo>
                  <a:lnTo>
                    <a:pt x="16592" y="16250"/>
                  </a:lnTo>
                  <a:cubicBezTo>
                    <a:pt x="16592" y="16440"/>
                    <a:pt x="16440" y="16591"/>
                    <a:pt x="16250" y="16591"/>
                  </a:cubicBezTo>
                  <a:lnTo>
                    <a:pt x="1005" y="16591"/>
                  </a:lnTo>
                  <a:cubicBezTo>
                    <a:pt x="816" y="16591"/>
                    <a:pt x="664" y="16440"/>
                    <a:pt x="664" y="16250"/>
                  </a:cubicBezTo>
                  <a:lnTo>
                    <a:pt x="664" y="3375"/>
                  </a:lnTo>
                  <a:close/>
                  <a:moveTo>
                    <a:pt x="1005" y="0"/>
                  </a:moveTo>
                  <a:cubicBezTo>
                    <a:pt x="436" y="0"/>
                    <a:pt x="0" y="455"/>
                    <a:pt x="0" y="1005"/>
                  </a:cubicBezTo>
                  <a:lnTo>
                    <a:pt x="0" y="16250"/>
                  </a:lnTo>
                  <a:cubicBezTo>
                    <a:pt x="0" y="16819"/>
                    <a:pt x="436" y="17255"/>
                    <a:pt x="1005" y="17255"/>
                  </a:cubicBezTo>
                  <a:lnTo>
                    <a:pt x="16250" y="17255"/>
                  </a:lnTo>
                  <a:cubicBezTo>
                    <a:pt x="16800" y="17255"/>
                    <a:pt x="17255" y="16819"/>
                    <a:pt x="17255" y="16250"/>
                  </a:cubicBezTo>
                  <a:lnTo>
                    <a:pt x="17255" y="1005"/>
                  </a:lnTo>
                  <a:cubicBezTo>
                    <a:pt x="17255" y="455"/>
                    <a:pt x="16800" y="0"/>
                    <a:pt x="16250"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6"/>
            <p:cNvSpPr/>
            <p:nvPr/>
          </p:nvSpPr>
          <p:spPr>
            <a:xfrm>
              <a:off x="1831713" y="1414650"/>
              <a:ext cx="320000" cy="67350"/>
            </a:xfrm>
            <a:custGeom>
              <a:rect b="b" l="l" r="r" t="t"/>
              <a:pathLst>
                <a:path extrusionOk="0" h="2694" w="12800">
                  <a:moveTo>
                    <a:pt x="12136" y="665"/>
                  </a:moveTo>
                  <a:lnTo>
                    <a:pt x="12136" y="2011"/>
                  </a:lnTo>
                  <a:lnTo>
                    <a:pt x="664" y="2011"/>
                  </a:lnTo>
                  <a:lnTo>
                    <a:pt x="664" y="665"/>
                  </a:lnTo>
                  <a:close/>
                  <a:moveTo>
                    <a:pt x="342" y="1"/>
                  </a:moveTo>
                  <a:cubicBezTo>
                    <a:pt x="152" y="1"/>
                    <a:pt x="1" y="153"/>
                    <a:pt x="1" y="323"/>
                  </a:cubicBezTo>
                  <a:lnTo>
                    <a:pt x="1" y="2352"/>
                  </a:lnTo>
                  <a:cubicBezTo>
                    <a:pt x="1" y="2542"/>
                    <a:pt x="152" y="2694"/>
                    <a:pt x="342" y="2694"/>
                  </a:cubicBezTo>
                  <a:lnTo>
                    <a:pt x="12477" y="2694"/>
                  </a:lnTo>
                  <a:cubicBezTo>
                    <a:pt x="12648" y="2694"/>
                    <a:pt x="12800" y="2542"/>
                    <a:pt x="12800" y="2352"/>
                  </a:cubicBezTo>
                  <a:lnTo>
                    <a:pt x="12800" y="323"/>
                  </a:lnTo>
                  <a:cubicBezTo>
                    <a:pt x="12800" y="153"/>
                    <a:pt x="12648" y="1"/>
                    <a:pt x="12477"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6"/>
            <p:cNvSpPr/>
            <p:nvPr/>
          </p:nvSpPr>
          <p:spPr>
            <a:xfrm>
              <a:off x="1831713" y="1518000"/>
              <a:ext cx="118075" cy="152200"/>
            </a:xfrm>
            <a:custGeom>
              <a:rect b="b" l="l" r="r" t="t"/>
              <a:pathLst>
                <a:path extrusionOk="0" h="6088" w="4723">
                  <a:moveTo>
                    <a:pt x="4040" y="683"/>
                  </a:moveTo>
                  <a:lnTo>
                    <a:pt x="4040" y="5405"/>
                  </a:lnTo>
                  <a:lnTo>
                    <a:pt x="664" y="5405"/>
                  </a:lnTo>
                  <a:lnTo>
                    <a:pt x="664" y="683"/>
                  </a:lnTo>
                  <a:close/>
                  <a:moveTo>
                    <a:pt x="342" y="1"/>
                  </a:moveTo>
                  <a:cubicBezTo>
                    <a:pt x="152" y="1"/>
                    <a:pt x="1" y="152"/>
                    <a:pt x="1" y="342"/>
                  </a:cubicBezTo>
                  <a:lnTo>
                    <a:pt x="1" y="5746"/>
                  </a:lnTo>
                  <a:cubicBezTo>
                    <a:pt x="1" y="5917"/>
                    <a:pt x="152" y="6068"/>
                    <a:pt x="342" y="6087"/>
                  </a:cubicBezTo>
                  <a:lnTo>
                    <a:pt x="4381" y="6087"/>
                  </a:lnTo>
                  <a:cubicBezTo>
                    <a:pt x="4570" y="6087"/>
                    <a:pt x="4722" y="5917"/>
                    <a:pt x="4722" y="5746"/>
                  </a:cubicBezTo>
                  <a:lnTo>
                    <a:pt x="4722" y="342"/>
                  </a:lnTo>
                  <a:cubicBezTo>
                    <a:pt x="4722" y="152"/>
                    <a:pt x="4570" y="1"/>
                    <a:pt x="4381"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6"/>
            <p:cNvSpPr/>
            <p:nvPr/>
          </p:nvSpPr>
          <p:spPr>
            <a:xfrm>
              <a:off x="1983413" y="1518000"/>
              <a:ext cx="168300" cy="152200"/>
            </a:xfrm>
            <a:custGeom>
              <a:rect b="b" l="l" r="r" t="t"/>
              <a:pathLst>
                <a:path extrusionOk="0" h="6088" w="6732">
                  <a:moveTo>
                    <a:pt x="5518" y="683"/>
                  </a:moveTo>
                  <a:lnTo>
                    <a:pt x="3357" y="2598"/>
                  </a:lnTo>
                  <a:lnTo>
                    <a:pt x="1214" y="683"/>
                  </a:lnTo>
                  <a:close/>
                  <a:moveTo>
                    <a:pt x="664" y="1100"/>
                  </a:moveTo>
                  <a:lnTo>
                    <a:pt x="2864" y="3034"/>
                  </a:lnTo>
                  <a:lnTo>
                    <a:pt x="664" y="4987"/>
                  </a:lnTo>
                  <a:lnTo>
                    <a:pt x="664" y="1100"/>
                  </a:lnTo>
                  <a:close/>
                  <a:moveTo>
                    <a:pt x="6068" y="1081"/>
                  </a:moveTo>
                  <a:lnTo>
                    <a:pt x="6068" y="4987"/>
                  </a:lnTo>
                  <a:lnTo>
                    <a:pt x="3869" y="3034"/>
                  </a:lnTo>
                  <a:lnTo>
                    <a:pt x="6068" y="1081"/>
                  </a:lnTo>
                  <a:close/>
                  <a:moveTo>
                    <a:pt x="3376" y="3508"/>
                  </a:moveTo>
                  <a:lnTo>
                    <a:pt x="5518" y="5405"/>
                  </a:lnTo>
                  <a:lnTo>
                    <a:pt x="1233" y="5405"/>
                  </a:lnTo>
                  <a:lnTo>
                    <a:pt x="3376" y="3508"/>
                  </a:lnTo>
                  <a:close/>
                  <a:moveTo>
                    <a:pt x="323" y="1"/>
                  </a:moveTo>
                  <a:cubicBezTo>
                    <a:pt x="152" y="20"/>
                    <a:pt x="0" y="171"/>
                    <a:pt x="0" y="342"/>
                  </a:cubicBezTo>
                  <a:lnTo>
                    <a:pt x="0" y="5746"/>
                  </a:lnTo>
                  <a:cubicBezTo>
                    <a:pt x="0" y="5936"/>
                    <a:pt x="152" y="6068"/>
                    <a:pt x="342" y="6087"/>
                  </a:cubicBezTo>
                  <a:lnTo>
                    <a:pt x="6409" y="6087"/>
                  </a:lnTo>
                  <a:cubicBezTo>
                    <a:pt x="6580" y="6068"/>
                    <a:pt x="6732" y="5936"/>
                    <a:pt x="6732" y="5746"/>
                  </a:cubicBezTo>
                  <a:lnTo>
                    <a:pt x="6732" y="342"/>
                  </a:lnTo>
                  <a:cubicBezTo>
                    <a:pt x="6732" y="152"/>
                    <a:pt x="6580" y="1"/>
                    <a:pt x="6409"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6" name="Google Shape;2176;p26"/>
          <p:cNvGrpSpPr/>
          <p:nvPr/>
        </p:nvGrpSpPr>
        <p:grpSpPr>
          <a:xfrm>
            <a:off x="5363451" y="2678757"/>
            <a:ext cx="365731" cy="320750"/>
            <a:chOff x="2363663" y="1358025"/>
            <a:chExt cx="595750" cy="525475"/>
          </a:xfrm>
        </p:grpSpPr>
        <p:sp>
          <p:nvSpPr>
            <p:cNvPr id="2177" name="Google Shape;2177;p26"/>
            <p:cNvSpPr/>
            <p:nvPr/>
          </p:nvSpPr>
          <p:spPr>
            <a:xfrm>
              <a:off x="2380188" y="1552125"/>
              <a:ext cx="562700" cy="320000"/>
            </a:xfrm>
            <a:custGeom>
              <a:rect b="b" l="l" r="r" t="t"/>
              <a:pathLst>
                <a:path extrusionOk="0" h="12800" w="22508">
                  <a:moveTo>
                    <a:pt x="11263" y="1"/>
                  </a:moveTo>
                  <a:cubicBezTo>
                    <a:pt x="5196" y="1"/>
                    <a:pt x="0" y="6410"/>
                    <a:pt x="0" y="6410"/>
                  </a:cubicBezTo>
                  <a:cubicBezTo>
                    <a:pt x="0" y="6410"/>
                    <a:pt x="5196" y="12800"/>
                    <a:pt x="11263" y="12800"/>
                  </a:cubicBezTo>
                  <a:cubicBezTo>
                    <a:pt x="17312" y="12800"/>
                    <a:pt x="22508" y="6410"/>
                    <a:pt x="22508" y="6410"/>
                  </a:cubicBezTo>
                  <a:cubicBezTo>
                    <a:pt x="22508" y="6410"/>
                    <a:pt x="17312" y="1"/>
                    <a:pt x="11263" y="1"/>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6"/>
            <p:cNvSpPr/>
            <p:nvPr/>
          </p:nvSpPr>
          <p:spPr>
            <a:xfrm>
              <a:off x="2538038" y="1597650"/>
              <a:ext cx="245100" cy="228975"/>
            </a:xfrm>
            <a:custGeom>
              <a:rect b="b" l="l" r="r" t="t"/>
              <a:pathLst>
                <a:path extrusionOk="0" h="9159" w="9804">
                  <a:moveTo>
                    <a:pt x="4930" y="0"/>
                  </a:moveTo>
                  <a:cubicBezTo>
                    <a:pt x="4934" y="0"/>
                    <a:pt x="4937" y="0"/>
                    <a:pt x="4940" y="0"/>
                  </a:cubicBezTo>
                  <a:lnTo>
                    <a:pt x="4940" y="0"/>
                  </a:lnTo>
                  <a:cubicBezTo>
                    <a:pt x="4943" y="0"/>
                    <a:pt x="4946" y="0"/>
                    <a:pt x="4949" y="0"/>
                  </a:cubicBezTo>
                  <a:close/>
                  <a:moveTo>
                    <a:pt x="4940" y="0"/>
                  </a:moveTo>
                  <a:cubicBezTo>
                    <a:pt x="2138" y="6"/>
                    <a:pt x="1" y="2506"/>
                    <a:pt x="418" y="5271"/>
                  </a:cubicBezTo>
                  <a:cubicBezTo>
                    <a:pt x="764" y="7555"/>
                    <a:pt x="2745" y="9158"/>
                    <a:pt x="4938" y="9158"/>
                  </a:cubicBezTo>
                  <a:cubicBezTo>
                    <a:pt x="5386" y="9158"/>
                    <a:pt x="5842" y="9091"/>
                    <a:pt x="6296" y="8950"/>
                  </a:cubicBezTo>
                  <a:cubicBezTo>
                    <a:pt x="8457" y="8286"/>
                    <a:pt x="9803" y="6125"/>
                    <a:pt x="9462" y="3887"/>
                  </a:cubicBezTo>
                  <a:cubicBezTo>
                    <a:pt x="9121" y="1653"/>
                    <a:pt x="7211" y="5"/>
                    <a:pt x="4940" y="0"/>
                  </a:cubicBez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6"/>
            <p:cNvSpPr/>
            <p:nvPr/>
          </p:nvSpPr>
          <p:spPr>
            <a:xfrm>
              <a:off x="2603938" y="1677750"/>
              <a:ext cx="115200" cy="91525"/>
            </a:xfrm>
            <a:custGeom>
              <a:rect b="b" l="l" r="r" t="t"/>
              <a:pathLst>
                <a:path extrusionOk="0" h="3661" w="4608">
                  <a:moveTo>
                    <a:pt x="1122" y="0"/>
                  </a:moveTo>
                  <a:cubicBezTo>
                    <a:pt x="494" y="0"/>
                    <a:pt x="0" y="505"/>
                    <a:pt x="19" y="1138"/>
                  </a:cubicBezTo>
                  <a:cubicBezTo>
                    <a:pt x="19" y="1992"/>
                    <a:pt x="948" y="2560"/>
                    <a:pt x="2313" y="3660"/>
                  </a:cubicBezTo>
                  <a:cubicBezTo>
                    <a:pt x="3641" y="2579"/>
                    <a:pt x="4589" y="2011"/>
                    <a:pt x="4589" y="1138"/>
                  </a:cubicBezTo>
                  <a:cubicBezTo>
                    <a:pt x="4607" y="505"/>
                    <a:pt x="4096" y="0"/>
                    <a:pt x="3485" y="0"/>
                  </a:cubicBezTo>
                  <a:cubicBezTo>
                    <a:pt x="3474" y="0"/>
                    <a:pt x="3462" y="0"/>
                    <a:pt x="3451" y="1"/>
                  </a:cubicBezTo>
                  <a:cubicBezTo>
                    <a:pt x="2579" y="1"/>
                    <a:pt x="2313" y="911"/>
                    <a:pt x="2313" y="911"/>
                  </a:cubicBezTo>
                  <a:cubicBezTo>
                    <a:pt x="2313" y="911"/>
                    <a:pt x="2029" y="1"/>
                    <a:pt x="1157" y="1"/>
                  </a:cubicBezTo>
                  <a:cubicBezTo>
                    <a:pt x="1145" y="0"/>
                    <a:pt x="1134" y="0"/>
                    <a:pt x="1122" y="0"/>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6"/>
            <p:cNvSpPr/>
            <p:nvPr/>
          </p:nvSpPr>
          <p:spPr>
            <a:xfrm>
              <a:off x="2581163" y="1609050"/>
              <a:ext cx="27050" cy="22750"/>
            </a:xfrm>
            <a:custGeom>
              <a:rect b="b" l="l" r="r" t="t"/>
              <a:pathLst>
                <a:path extrusionOk="0" h="910" w="1082">
                  <a:moveTo>
                    <a:pt x="475" y="0"/>
                  </a:moveTo>
                  <a:cubicBezTo>
                    <a:pt x="239" y="0"/>
                    <a:pt x="20" y="183"/>
                    <a:pt x="20" y="454"/>
                  </a:cubicBezTo>
                  <a:cubicBezTo>
                    <a:pt x="1" y="720"/>
                    <a:pt x="209" y="909"/>
                    <a:pt x="475" y="909"/>
                  </a:cubicBezTo>
                  <a:cubicBezTo>
                    <a:pt x="873" y="909"/>
                    <a:pt x="1082" y="416"/>
                    <a:pt x="797" y="132"/>
                  </a:cubicBezTo>
                  <a:cubicBezTo>
                    <a:pt x="700" y="41"/>
                    <a:pt x="586" y="0"/>
                    <a:pt x="475"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6"/>
            <p:cNvSpPr/>
            <p:nvPr/>
          </p:nvSpPr>
          <p:spPr>
            <a:xfrm>
              <a:off x="2529513" y="1586350"/>
              <a:ext cx="265950" cy="251650"/>
            </a:xfrm>
            <a:custGeom>
              <a:rect b="b" l="l" r="r" t="t"/>
              <a:pathLst>
                <a:path extrusionOk="0" h="10066" w="10638">
                  <a:moveTo>
                    <a:pt x="5293" y="1"/>
                  </a:moveTo>
                  <a:cubicBezTo>
                    <a:pt x="4893" y="1"/>
                    <a:pt x="4485" y="49"/>
                    <a:pt x="4077" y="149"/>
                  </a:cubicBezTo>
                  <a:cubicBezTo>
                    <a:pt x="3549" y="290"/>
                    <a:pt x="3691" y="1035"/>
                    <a:pt x="4184" y="1035"/>
                  </a:cubicBezTo>
                  <a:cubicBezTo>
                    <a:pt x="4222" y="1035"/>
                    <a:pt x="4262" y="1030"/>
                    <a:pt x="4304" y="1021"/>
                  </a:cubicBezTo>
                  <a:cubicBezTo>
                    <a:pt x="4627" y="945"/>
                    <a:pt x="4949" y="907"/>
                    <a:pt x="5290" y="907"/>
                  </a:cubicBezTo>
                  <a:cubicBezTo>
                    <a:pt x="7149" y="907"/>
                    <a:pt x="8779" y="2159"/>
                    <a:pt x="9253" y="3960"/>
                  </a:cubicBezTo>
                  <a:cubicBezTo>
                    <a:pt x="9727" y="5761"/>
                    <a:pt x="8950" y="7657"/>
                    <a:pt x="7338" y="8587"/>
                  </a:cubicBezTo>
                  <a:cubicBezTo>
                    <a:pt x="6645" y="8985"/>
                    <a:pt x="5937" y="9162"/>
                    <a:pt x="5258" y="9162"/>
                  </a:cubicBezTo>
                  <a:cubicBezTo>
                    <a:pt x="2356" y="9162"/>
                    <a:pt x="1" y="5925"/>
                    <a:pt x="1707" y="2974"/>
                  </a:cubicBezTo>
                  <a:cubicBezTo>
                    <a:pt x="1941" y="2597"/>
                    <a:pt x="1622" y="2255"/>
                    <a:pt x="1307" y="2255"/>
                  </a:cubicBezTo>
                  <a:cubicBezTo>
                    <a:pt x="1162" y="2255"/>
                    <a:pt x="1019" y="2327"/>
                    <a:pt x="929" y="2500"/>
                  </a:cubicBezTo>
                  <a:cubicBezTo>
                    <a:pt x="702" y="2898"/>
                    <a:pt x="512" y="3334"/>
                    <a:pt x="398" y="3770"/>
                  </a:cubicBezTo>
                  <a:cubicBezTo>
                    <a:pt x="303" y="4188"/>
                    <a:pt x="247" y="4605"/>
                    <a:pt x="247" y="5022"/>
                  </a:cubicBezTo>
                  <a:cubicBezTo>
                    <a:pt x="247" y="7809"/>
                    <a:pt x="2503" y="10066"/>
                    <a:pt x="5290" y="10066"/>
                  </a:cubicBezTo>
                  <a:cubicBezTo>
                    <a:pt x="8305" y="10066"/>
                    <a:pt x="10637" y="7430"/>
                    <a:pt x="10277" y="4415"/>
                  </a:cubicBezTo>
                  <a:cubicBezTo>
                    <a:pt x="9967" y="1835"/>
                    <a:pt x="7773" y="1"/>
                    <a:pt x="5293"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6"/>
            <p:cNvSpPr/>
            <p:nvPr/>
          </p:nvSpPr>
          <p:spPr>
            <a:xfrm>
              <a:off x="2592538" y="1665900"/>
              <a:ext cx="137975" cy="115325"/>
            </a:xfrm>
            <a:custGeom>
              <a:rect b="b" l="l" r="r" t="t"/>
              <a:pathLst>
                <a:path extrusionOk="0" h="4613" w="5519">
                  <a:moveTo>
                    <a:pt x="3940" y="929"/>
                  </a:moveTo>
                  <a:cubicBezTo>
                    <a:pt x="4322" y="929"/>
                    <a:pt x="4609" y="1244"/>
                    <a:pt x="4609" y="1612"/>
                  </a:cubicBezTo>
                  <a:cubicBezTo>
                    <a:pt x="4609" y="1916"/>
                    <a:pt x="4400" y="2219"/>
                    <a:pt x="3907" y="2636"/>
                  </a:cubicBezTo>
                  <a:cubicBezTo>
                    <a:pt x="3680" y="2845"/>
                    <a:pt x="3395" y="3053"/>
                    <a:pt x="3073" y="3300"/>
                  </a:cubicBezTo>
                  <a:lnTo>
                    <a:pt x="2769" y="3546"/>
                  </a:lnTo>
                  <a:lnTo>
                    <a:pt x="2466" y="3300"/>
                  </a:lnTo>
                  <a:cubicBezTo>
                    <a:pt x="1461" y="2522"/>
                    <a:pt x="930" y="2105"/>
                    <a:pt x="930" y="1631"/>
                  </a:cubicBezTo>
                  <a:cubicBezTo>
                    <a:pt x="930" y="1236"/>
                    <a:pt x="1229" y="935"/>
                    <a:pt x="1622" y="930"/>
                  </a:cubicBezTo>
                  <a:lnTo>
                    <a:pt x="1622" y="930"/>
                  </a:lnTo>
                  <a:cubicBezTo>
                    <a:pt x="2127" y="936"/>
                    <a:pt x="2296" y="1461"/>
                    <a:pt x="2333" y="1517"/>
                  </a:cubicBezTo>
                  <a:cubicBezTo>
                    <a:pt x="2400" y="1736"/>
                    <a:pt x="2584" y="1845"/>
                    <a:pt x="2769" y="1845"/>
                  </a:cubicBezTo>
                  <a:cubicBezTo>
                    <a:pt x="2954" y="1845"/>
                    <a:pt x="3139" y="1736"/>
                    <a:pt x="3205" y="1517"/>
                  </a:cubicBezTo>
                  <a:cubicBezTo>
                    <a:pt x="3205" y="1517"/>
                    <a:pt x="3395" y="930"/>
                    <a:pt x="3907" y="930"/>
                  </a:cubicBezTo>
                  <a:cubicBezTo>
                    <a:pt x="3918" y="929"/>
                    <a:pt x="3929" y="929"/>
                    <a:pt x="3940" y="929"/>
                  </a:cubicBezTo>
                  <a:close/>
                  <a:moveTo>
                    <a:pt x="1613" y="1"/>
                  </a:moveTo>
                  <a:cubicBezTo>
                    <a:pt x="722" y="1"/>
                    <a:pt x="1" y="721"/>
                    <a:pt x="20" y="1612"/>
                  </a:cubicBezTo>
                  <a:cubicBezTo>
                    <a:pt x="20" y="2560"/>
                    <a:pt x="797" y="3167"/>
                    <a:pt x="1878" y="4020"/>
                  </a:cubicBezTo>
                  <a:lnTo>
                    <a:pt x="1878" y="4039"/>
                  </a:lnTo>
                  <a:lnTo>
                    <a:pt x="2466" y="4513"/>
                  </a:lnTo>
                  <a:cubicBezTo>
                    <a:pt x="2551" y="4580"/>
                    <a:pt x="2656" y="4613"/>
                    <a:pt x="2760" y="4613"/>
                  </a:cubicBezTo>
                  <a:cubicBezTo>
                    <a:pt x="2864" y="4613"/>
                    <a:pt x="2968" y="4580"/>
                    <a:pt x="3054" y="4513"/>
                  </a:cubicBezTo>
                  <a:lnTo>
                    <a:pt x="3642" y="4039"/>
                  </a:lnTo>
                  <a:cubicBezTo>
                    <a:pt x="3964" y="3774"/>
                    <a:pt x="4248" y="3565"/>
                    <a:pt x="4495" y="3319"/>
                  </a:cubicBezTo>
                  <a:cubicBezTo>
                    <a:pt x="5026" y="2883"/>
                    <a:pt x="5500" y="2352"/>
                    <a:pt x="5500" y="1612"/>
                  </a:cubicBezTo>
                  <a:cubicBezTo>
                    <a:pt x="5519" y="721"/>
                    <a:pt x="4779" y="1"/>
                    <a:pt x="3907" y="1"/>
                  </a:cubicBezTo>
                  <a:cubicBezTo>
                    <a:pt x="3471" y="1"/>
                    <a:pt x="3054" y="190"/>
                    <a:pt x="2750" y="513"/>
                  </a:cubicBezTo>
                  <a:cubicBezTo>
                    <a:pt x="2466" y="190"/>
                    <a:pt x="2049" y="1"/>
                    <a:pt x="1613"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6"/>
            <p:cNvSpPr/>
            <p:nvPr/>
          </p:nvSpPr>
          <p:spPr>
            <a:xfrm>
              <a:off x="2363663" y="1494300"/>
              <a:ext cx="595750" cy="160550"/>
            </a:xfrm>
            <a:custGeom>
              <a:rect b="b" l="l" r="r" t="t"/>
              <a:pathLst>
                <a:path extrusionOk="0" h="6422" w="23830">
                  <a:moveTo>
                    <a:pt x="11924" y="1"/>
                  </a:moveTo>
                  <a:cubicBezTo>
                    <a:pt x="6293" y="1"/>
                    <a:pt x="1628" y="4324"/>
                    <a:pt x="320" y="5632"/>
                  </a:cubicBezTo>
                  <a:cubicBezTo>
                    <a:pt x="1" y="5966"/>
                    <a:pt x="303" y="6422"/>
                    <a:pt x="659" y="6422"/>
                  </a:cubicBezTo>
                  <a:cubicBezTo>
                    <a:pt x="767" y="6422"/>
                    <a:pt x="881" y="6379"/>
                    <a:pt x="984" y="6277"/>
                  </a:cubicBezTo>
                  <a:cubicBezTo>
                    <a:pt x="2216" y="5025"/>
                    <a:pt x="6634" y="930"/>
                    <a:pt x="11924" y="930"/>
                  </a:cubicBezTo>
                  <a:cubicBezTo>
                    <a:pt x="17196" y="930"/>
                    <a:pt x="21614" y="5025"/>
                    <a:pt x="22846" y="6277"/>
                  </a:cubicBezTo>
                  <a:cubicBezTo>
                    <a:pt x="22948" y="6379"/>
                    <a:pt x="23062" y="6422"/>
                    <a:pt x="23171" y="6422"/>
                  </a:cubicBezTo>
                  <a:cubicBezTo>
                    <a:pt x="23526" y="6422"/>
                    <a:pt x="23829" y="5966"/>
                    <a:pt x="23510" y="5632"/>
                  </a:cubicBezTo>
                  <a:cubicBezTo>
                    <a:pt x="22201" y="4324"/>
                    <a:pt x="17537" y="1"/>
                    <a:pt x="11924"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6"/>
            <p:cNvSpPr/>
            <p:nvPr/>
          </p:nvSpPr>
          <p:spPr>
            <a:xfrm>
              <a:off x="2367863" y="1540275"/>
              <a:ext cx="587825" cy="343225"/>
            </a:xfrm>
            <a:custGeom>
              <a:rect b="b" l="l" r="r" t="t"/>
              <a:pathLst>
                <a:path extrusionOk="0" h="13729" w="23513">
                  <a:moveTo>
                    <a:pt x="11756" y="930"/>
                  </a:moveTo>
                  <a:cubicBezTo>
                    <a:pt x="14752" y="930"/>
                    <a:pt x="17540" y="2617"/>
                    <a:pt x="19360" y="4040"/>
                  </a:cubicBezTo>
                  <a:cubicBezTo>
                    <a:pt x="20460" y="4893"/>
                    <a:pt x="21465" y="5841"/>
                    <a:pt x="22394" y="6884"/>
                  </a:cubicBezTo>
                  <a:cubicBezTo>
                    <a:pt x="21465" y="7908"/>
                    <a:pt x="20460" y="8856"/>
                    <a:pt x="19360" y="9728"/>
                  </a:cubicBezTo>
                  <a:cubicBezTo>
                    <a:pt x="17540" y="11150"/>
                    <a:pt x="14752" y="12819"/>
                    <a:pt x="11756" y="12819"/>
                  </a:cubicBezTo>
                  <a:cubicBezTo>
                    <a:pt x="8760" y="12819"/>
                    <a:pt x="5954" y="11150"/>
                    <a:pt x="4134" y="9728"/>
                  </a:cubicBezTo>
                  <a:cubicBezTo>
                    <a:pt x="3034" y="8856"/>
                    <a:pt x="2010" y="7908"/>
                    <a:pt x="1081" y="6884"/>
                  </a:cubicBezTo>
                  <a:cubicBezTo>
                    <a:pt x="2010" y="5841"/>
                    <a:pt x="3034" y="4893"/>
                    <a:pt x="4134" y="4040"/>
                  </a:cubicBezTo>
                  <a:cubicBezTo>
                    <a:pt x="5954" y="2617"/>
                    <a:pt x="8741" y="930"/>
                    <a:pt x="11756" y="930"/>
                  </a:cubicBezTo>
                  <a:close/>
                  <a:moveTo>
                    <a:pt x="11756" y="1"/>
                  </a:moveTo>
                  <a:cubicBezTo>
                    <a:pt x="8779" y="1"/>
                    <a:pt x="5916" y="1461"/>
                    <a:pt x="3565" y="3319"/>
                  </a:cubicBezTo>
                  <a:cubicBezTo>
                    <a:pt x="2314" y="4286"/>
                    <a:pt x="1157" y="5386"/>
                    <a:pt x="133" y="6599"/>
                  </a:cubicBezTo>
                  <a:cubicBezTo>
                    <a:pt x="0" y="6770"/>
                    <a:pt x="0" y="6998"/>
                    <a:pt x="133" y="7168"/>
                  </a:cubicBezTo>
                  <a:cubicBezTo>
                    <a:pt x="1157" y="8382"/>
                    <a:pt x="2314" y="9463"/>
                    <a:pt x="3565" y="10430"/>
                  </a:cubicBezTo>
                  <a:cubicBezTo>
                    <a:pt x="5935" y="12269"/>
                    <a:pt x="8779" y="13729"/>
                    <a:pt x="11756" y="13729"/>
                  </a:cubicBezTo>
                  <a:cubicBezTo>
                    <a:pt x="14714" y="13729"/>
                    <a:pt x="17578" y="12288"/>
                    <a:pt x="19948" y="10430"/>
                  </a:cubicBezTo>
                  <a:cubicBezTo>
                    <a:pt x="21199" y="9463"/>
                    <a:pt x="22337" y="8363"/>
                    <a:pt x="23361" y="7149"/>
                  </a:cubicBezTo>
                  <a:cubicBezTo>
                    <a:pt x="23512" y="6979"/>
                    <a:pt x="23512" y="6751"/>
                    <a:pt x="23361" y="6580"/>
                  </a:cubicBezTo>
                  <a:cubicBezTo>
                    <a:pt x="22337" y="5367"/>
                    <a:pt x="21199" y="4286"/>
                    <a:pt x="19948" y="3319"/>
                  </a:cubicBezTo>
                  <a:cubicBezTo>
                    <a:pt x="17578" y="1461"/>
                    <a:pt x="14733" y="1"/>
                    <a:pt x="1175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6"/>
            <p:cNvSpPr/>
            <p:nvPr/>
          </p:nvSpPr>
          <p:spPr>
            <a:xfrm>
              <a:off x="2649913" y="1358025"/>
              <a:ext cx="23250" cy="90800"/>
            </a:xfrm>
            <a:custGeom>
              <a:rect b="b" l="l" r="r" t="t"/>
              <a:pathLst>
                <a:path extrusionOk="0" h="3632" w="930">
                  <a:moveTo>
                    <a:pt x="458" y="0"/>
                  </a:moveTo>
                  <a:cubicBezTo>
                    <a:pt x="237" y="0"/>
                    <a:pt x="19" y="142"/>
                    <a:pt x="0" y="427"/>
                  </a:cubicBezTo>
                  <a:lnTo>
                    <a:pt x="0" y="3176"/>
                  </a:lnTo>
                  <a:cubicBezTo>
                    <a:pt x="0" y="3423"/>
                    <a:pt x="209" y="3631"/>
                    <a:pt x="474" y="3631"/>
                  </a:cubicBezTo>
                  <a:cubicBezTo>
                    <a:pt x="721" y="3631"/>
                    <a:pt x="929" y="3423"/>
                    <a:pt x="929" y="3176"/>
                  </a:cubicBezTo>
                  <a:lnTo>
                    <a:pt x="929" y="427"/>
                  </a:lnTo>
                  <a:cubicBezTo>
                    <a:pt x="901" y="142"/>
                    <a:pt x="678" y="0"/>
                    <a:pt x="458"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6"/>
            <p:cNvSpPr/>
            <p:nvPr/>
          </p:nvSpPr>
          <p:spPr>
            <a:xfrm>
              <a:off x="2480313" y="1401750"/>
              <a:ext cx="65175" cy="83050"/>
            </a:xfrm>
            <a:custGeom>
              <a:rect b="b" l="l" r="r" t="t"/>
              <a:pathLst>
                <a:path extrusionOk="0" h="3322" w="2607">
                  <a:moveTo>
                    <a:pt x="626" y="0"/>
                  </a:moveTo>
                  <a:cubicBezTo>
                    <a:pt x="312" y="0"/>
                    <a:pt x="1" y="340"/>
                    <a:pt x="224" y="707"/>
                  </a:cubicBezTo>
                  <a:lnTo>
                    <a:pt x="1589" y="3077"/>
                  </a:lnTo>
                  <a:cubicBezTo>
                    <a:pt x="1684" y="3250"/>
                    <a:pt x="1830" y="3321"/>
                    <a:pt x="1975" y="3321"/>
                  </a:cubicBezTo>
                  <a:cubicBezTo>
                    <a:pt x="2292" y="3321"/>
                    <a:pt x="2606" y="2980"/>
                    <a:pt x="2385" y="2603"/>
                  </a:cubicBezTo>
                  <a:lnTo>
                    <a:pt x="1001" y="233"/>
                  </a:lnTo>
                  <a:cubicBezTo>
                    <a:pt x="907" y="68"/>
                    <a:pt x="766" y="0"/>
                    <a:pt x="626"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6"/>
            <p:cNvSpPr/>
            <p:nvPr/>
          </p:nvSpPr>
          <p:spPr>
            <a:xfrm>
              <a:off x="2779788" y="1401750"/>
              <a:ext cx="62625" cy="82375"/>
            </a:xfrm>
            <a:custGeom>
              <a:rect b="b" l="l" r="r" t="t"/>
              <a:pathLst>
                <a:path extrusionOk="0" h="3295" w="2505">
                  <a:moveTo>
                    <a:pt x="1889" y="0"/>
                  </a:moveTo>
                  <a:cubicBezTo>
                    <a:pt x="1751" y="0"/>
                    <a:pt x="1612" y="68"/>
                    <a:pt x="1518" y="233"/>
                  </a:cubicBezTo>
                  <a:lnTo>
                    <a:pt x="133" y="2603"/>
                  </a:lnTo>
                  <a:cubicBezTo>
                    <a:pt x="1" y="2830"/>
                    <a:pt x="77" y="3115"/>
                    <a:pt x="304" y="3228"/>
                  </a:cubicBezTo>
                  <a:cubicBezTo>
                    <a:pt x="381" y="3273"/>
                    <a:pt x="463" y="3295"/>
                    <a:pt x="542" y="3295"/>
                  </a:cubicBezTo>
                  <a:cubicBezTo>
                    <a:pt x="696" y="3295"/>
                    <a:pt x="842" y="3215"/>
                    <a:pt x="930" y="3077"/>
                  </a:cubicBezTo>
                  <a:lnTo>
                    <a:pt x="2295" y="707"/>
                  </a:lnTo>
                  <a:cubicBezTo>
                    <a:pt x="2505" y="340"/>
                    <a:pt x="2199" y="0"/>
                    <a:pt x="1889"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8" name="Google Shape;2188;p26"/>
          <p:cNvGrpSpPr/>
          <p:nvPr/>
        </p:nvGrpSpPr>
        <p:grpSpPr>
          <a:xfrm>
            <a:off x="7312065" y="2673016"/>
            <a:ext cx="365769" cy="326832"/>
            <a:chOff x="3131538" y="1356825"/>
            <a:chExt cx="430925" cy="385825"/>
          </a:xfrm>
        </p:grpSpPr>
        <p:sp>
          <p:nvSpPr>
            <p:cNvPr id="2189" name="Google Shape;2189;p26"/>
            <p:cNvSpPr/>
            <p:nvPr/>
          </p:nvSpPr>
          <p:spPr>
            <a:xfrm>
              <a:off x="3141013" y="1364900"/>
              <a:ext cx="399625" cy="194850"/>
            </a:xfrm>
            <a:custGeom>
              <a:rect b="b" l="l" r="r" t="t"/>
              <a:pathLst>
                <a:path extrusionOk="0" h="7794" w="15985">
                  <a:moveTo>
                    <a:pt x="8002" y="0"/>
                  </a:moveTo>
                  <a:cubicBezTo>
                    <a:pt x="3698" y="0"/>
                    <a:pt x="0" y="3489"/>
                    <a:pt x="0" y="7793"/>
                  </a:cubicBezTo>
                  <a:lnTo>
                    <a:pt x="1347" y="7793"/>
                  </a:lnTo>
                  <a:cubicBezTo>
                    <a:pt x="1669" y="7793"/>
                    <a:pt x="1953" y="7547"/>
                    <a:pt x="1991" y="7224"/>
                  </a:cubicBezTo>
                  <a:cubicBezTo>
                    <a:pt x="2295" y="4266"/>
                    <a:pt x="4968" y="1953"/>
                    <a:pt x="8002" y="1953"/>
                  </a:cubicBezTo>
                  <a:cubicBezTo>
                    <a:pt x="11017" y="1953"/>
                    <a:pt x="13729" y="4266"/>
                    <a:pt x="14013" y="7224"/>
                  </a:cubicBezTo>
                  <a:cubicBezTo>
                    <a:pt x="14051" y="7547"/>
                    <a:pt x="14316" y="7793"/>
                    <a:pt x="14658" y="7793"/>
                  </a:cubicBezTo>
                  <a:lnTo>
                    <a:pt x="15985" y="7793"/>
                  </a:lnTo>
                  <a:cubicBezTo>
                    <a:pt x="15985" y="3489"/>
                    <a:pt x="12287" y="0"/>
                    <a:pt x="8002" y="0"/>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6"/>
            <p:cNvSpPr/>
            <p:nvPr/>
          </p:nvSpPr>
          <p:spPr>
            <a:xfrm>
              <a:off x="3498438" y="1559725"/>
              <a:ext cx="42200" cy="61650"/>
            </a:xfrm>
            <a:custGeom>
              <a:rect b="b" l="l" r="r" t="t"/>
              <a:pathLst>
                <a:path extrusionOk="0" h="2466" w="1688">
                  <a:moveTo>
                    <a:pt x="399" y="0"/>
                  </a:moveTo>
                  <a:cubicBezTo>
                    <a:pt x="380" y="721"/>
                    <a:pt x="247" y="1441"/>
                    <a:pt x="0" y="2124"/>
                  </a:cubicBezTo>
                  <a:lnTo>
                    <a:pt x="1214" y="2446"/>
                  </a:lnTo>
                  <a:lnTo>
                    <a:pt x="1271" y="2465"/>
                  </a:lnTo>
                  <a:cubicBezTo>
                    <a:pt x="1536" y="1669"/>
                    <a:pt x="1669" y="834"/>
                    <a:pt x="1688"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6"/>
            <p:cNvSpPr/>
            <p:nvPr/>
          </p:nvSpPr>
          <p:spPr>
            <a:xfrm>
              <a:off x="3468088" y="1612800"/>
              <a:ext cx="74450" cy="118650"/>
            </a:xfrm>
            <a:custGeom>
              <a:rect b="b" l="l" r="r" t="t"/>
              <a:pathLst>
                <a:path extrusionOk="0" h="4746" w="2978">
                  <a:moveTo>
                    <a:pt x="1214" y="1"/>
                  </a:moveTo>
                  <a:cubicBezTo>
                    <a:pt x="1176" y="134"/>
                    <a:pt x="1" y="4381"/>
                    <a:pt x="1" y="4381"/>
                  </a:cubicBezTo>
                  <a:lnTo>
                    <a:pt x="1252" y="4722"/>
                  </a:lnTo>
                  <a:cubicBezTo>
                    <a:pt x="1308" y="4738"/>
                    <a:pt x="1365" y="4745"/>
                    <a:pt x="1420" y="4745"/>
                  </a:cubicBezTo>
                  <a:cubicBezTo>
                    <a:pt x="1705" y="4745"/>
                    <a:pt x="1969" y="4553"/>
                    <a:pt x="2049" y="4267"/>
                  </a:cubicBezTo>
                  <a:lnTo>
                    <a:pt x="2883" y="1139"/>
                  </a:lnTo>
                  <a:cubicBezTo>
                    <a:pt x="2978" y="778"/>
                    <a:pt x="2769" y="418"/>
                    <a:pt x="2428" y="342"/>
                  </a:cubicBezTo>
                  <a:lnTo>
                    <a:pt x="1214"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6"/>
            <p:cNvSpPr/>
            <p:nvPr/>
          </p:nvSpPr>
          <p:spPr>
            <a:xfrm>
              <a:off x="3403163" y="1583800"/>
              <a:ext cx="97200" cy="150475"/>
            </a:xfrm>
            <a:custGeom>
              <a:rect b="b" l="l" r="r" t="t"/>
              <a:pathLst>
                <a:path extrusionOk="0" h="6019" w="3888">
                  <a:moveTo>
                    <a:pt x="1910" y="0"/>
                  </a:moveTo>
                  <a:cubicBezTo>
                    <a:pt x="1615" y="0"/>
                    <a:pt x="1353" y="193"/>
                    <a:pt x="1290" y="478"/>
                  </a:cubicBezTo>
                  <a:lnTo>
                    <a:pt x="95" y="4858"/>
                  </a:lnTo>
                  <a:cubicBezTo>
                    <a:pt x="0" y="5200"/>
                    <a:pt x="209" y="5560"/>
                    <a:pt x="550" y="5655"/>
                  </a:cubicBezTo>
                  <a:lnTo>
                    <a:pt x="569" y="5655"/>
                  </a:lnTo>
                  <a:lnTo>
                    <a:pt x="1820" y="5996"/>
                  </a:lnTo>
                  <a:cubicBezTo>
                    <a:pt x="1876" y="6012"/>
                    <a:pt x="1933" y="6019"/>
                    <a:pt x="1988" y="6019"/>
                  </a:cubicBezTo>
                  <a:cubicBezTo>
                    <a:pt x="2273" y="6019"/>
                    <a:pt x="2538" y="5826"/>
                    <a:pt x="2617" y="5541"/>
                  </a:cubicBezTo>
                  <a:lnTo>
                    <a:pt x="3679" y="1540"/>
                  </a:lnTo>
                  <a:lnTo>
                    <a:pt x="3792" y="1142"/>
                  </a:lnTo>
                  <a:cubicBezTo>
                    <a:pt x="3887" y="801"/>
                    <a:pt x="3679" y="440"/>
                    <a:pt x="3337" y="346"/>
                  </a:cubicBezTo>
                  <a:lnTo>
                    <a:pt x="2086" y="23"/>
                  </a:lnTo>
                  <a:cubicBezTo>
                    <a:pt x="2027" y="8"/>
                    <a:pt x="1968" y="0"/>
                    <a:pt x="1910" y="0"/>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6"/>
            <p:cNvSpPr/>
            <p:nvPr/>
          </p:nvSpPr>
          <p:spPr>
            <a:xfrm>
              <a:off x="3181788" y="1583800"/>
              <a:ext cx="97200" cy="150475"/>
            </a:xfrm>
            <a:custGeom>
              <a:rect b="b" l="l" r="r" t="t"/>
              <a:pathLst>
                <a:path extrusionOk="0" h="6019" w="3888">
                  <a:moveTo>
                    <a:pt x="1976" y="0"/>
                  </a:moveTo>
                  <a:cubicBezTo>
                    <a:pt x="1919" y="0"/>
                    <a:pt x="1860" y="8"/>
                    <a:pt x="1801" y="23"/>
                  </a:cubicBezTo>
                  <a:lnTo>
                    <a:pt x="550" y="346"/>
                  </a:lnTo>
                  <a:cubicBezTo>
                    <a:pt x="209" y="440"/>
                    <a:pt x="0" y="801"/>
                    <a:pt x="95" y="1142"/>
                  </a:cubicBezTo>
                  <a:lnTo>
                    <a:pt x="1290" y="5541"/>
                  </a:lnTo>
                  <a:cubicBezTo>
                    <a:pt x="1353" y="5826"/>
                    <a:pt x="1615" y="6019"/>
                    <a:pt x="1910" y="6019"/>
                  </a:cubicBezTo>
                  <a:cubicBezTo>
                    <a:pt x="1968" y="6019"/>
                    <a:pt x="2027" y="6012"/>
                    <a:pt x="2086" y="5996"/>
                  </a:cubicBezTo>
                  <a:lnTo>
                    <a:pt x="3337" y="5655"/>
                  </a:lnTo>
                  <a:cubicBezTo>
                    <a:pt x="3679" y="5560"/>
                    <a:pt x="3887" y="5219"/>
                    <a:pt x="3792" y="4858"/>
                  </a:cubicBezTo>
                  <a:lnTo>
                    <a:pt x="2598" y="478"/>
                  </a:lnTo>
                  <a:cubicBezTo>
                    <a:pt x="2519" y="193"/>
                    <a:pt x="2267" y="0"/>
                    <a:pt x="1976" y="0"/>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6"/>
            <p:cNvSpPr/>
            <p:nvPr/>
          </p:nvSpPr>
          <p:spPr>
            <a:xfrm>
              <a:off x="3139588" y="1612800"/>
              <a:ext cx="74450" cy="118375"/>
            </a:xfrm>
            <a:custGeom>
              <a:rect b="b" l="l" r="r" t="t"/>
              <a:pathLst>
                <a:path extrusionOk="0" h="4735" w="2978">
                  <a:moveTo>
                    <a:pt x="1745" y="1"/>
                  </a:moveTo>
                  <a:lnTo>
                    <a:pt x="531" y="342"/>
                  </a:lnTo>
                  <a:lnTo>
                    <a:pt x="494" y="342"/>
                  </a:lnTo>
                  <a:cubicBezTo>
                    <a:pt x="171" y="456"/>
                    <a:pt x="1" y="797"/>
                    <a:pt x="76" y="1139"/>
                  </a:cubicBezTo>
                  <a:lnTo>
                    <a:pt x="930" y="4248"/>
                  </a:lnTo>
                  <a:cubicBezTo>
                    <a:pt x="991" y="4542"/>
                    <a:pt x="1242" y="4734"/>
                    <a:pt x="1517" y="4734"/>
                  </a:cubicBezTo>
                  <a:cubicBezTo>
                    <a:pt x="1580" y="4734"/>
                    <a:pt x="1644" y="4724"/>
                    <a:pt x="1707" y="4703"/>
                  </a:cubicBezTo>
                  <a:lnTo>
                    <a:pt x="2978" y="4381"/>
                  </a:lnTo>
                  <a:cubicBezTo>
                    <a:pt x="2978" y="4381"/>
                    <a:pt x="1802" y="134"/>
                    <a:pt x="1745" y="1"/>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6"/>
            <p:cNvSpPr/>
            <p:nvPr/>
          </p:nvSpPr>
          <p:spPr>
            <a:xfrm>
              <a:off x="3141013" y="1559725"/>
              <a:ext cx="42225" cy="61650"/>
            </a:xfrm>
            <a:custGeom>
              <a:rect b="b" l="l" r="r" t="t"/>
              <a:pathLst>
                <a:path extrusionOk="0" h="2466" w="1689">
                  <a:moveTo>
                    <a:pt x="0" y="0"/>
                  </a:moveTo>
                  <a:cubicBezTo>
                    <a:pt x="19" y="834"/>
                    <a:pt x="171" y="1669"/>
                    <a:pt x="437" y="2465"/>
                  </a:cubicBezTo>
                  <a:lnTo>
                    <a:pt x="474" y="2446"/>
                  </a:lnTo>
                  <a:lnTo>
                    <a:pt x="1688" y="2124"/>
                  </a:lnTo>
                  <a:cubicBezTo>
                    <a:pt x="1442" y="1441"/>
                    <a:pt x="1309" y="721"/>
                    <a:pt x="1309"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6"/>
            <p:cNvSpPr/>
            <p:nvPr/>
          </p:nvSpPr>
          <p:spPr>
            <a:xfrm>
              <a:off x="3447513" y="1627325"/>
              <a:ext cx="19175" cy="16425"/>
            </a:xfrm>
            <a:custGeom>
              <a:rect b="b" l="l" r="r" t="t"/>
              <a:pathLst>
                <a:path extrusionOk="0" h="657" w="767">
                  <a:moveTo>
                    <a:pt x="414" y="1"/>
                  </a:moveTo>
                  <a:cubicBezTo>
                    <a:pt x="166" y="1"/>
                    <a:pt x="1" y="275"/>
                    <a:pt x="122" y="501"/>
                  </a:cubicBezTo>
                  <a:cubicBezTo>
                    <a:pt x="187" y="606"/>
                    <a:pt x="294" y="656"/>
                    <a:pt x="401" y="656"/>
                  </a:cubicBezTo>
                  <a:cubicBezTo>
                    <a:pt x="544" y="656"/>
                    <a:pt x="686" y="568"/>
                    <a:pt x="729" y="406"/>
                  </a:cubicBezTo>
                  <a:cubicBezTo>
                    <a:pt x="767" y="235"/>
                    <a:pt x="653" y="65"/>
                    <a:pt x="483" y="8"/>
                  </a:cubicBezTo>
                  <a:cubicBezTo>
                    <a:pt x="459" y="3"/>
                    <a:pt x="436" y="1"/>
                    <a:pt x="414"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6"/>
            <p:cNvSpPr/>
            <p:nvPr/>
          </p:nvSpPr>
          <p:spPr>
            <a:xfrm>
              <a:off x="3214913" y="1627250"/>
              <a:ext cx="19500" cy="16300"/>
            </a:xfrm>
            <a:custGeom>
              <a:rect b="b" l="l" r="r" t="t"/>
              <a:pathLst>
                <a:path extrusionOk="0" h="652" w="780">
                  <a:moveTo>
                    <a:pt x="367" y="0"/>
                  </a:moveTo>
                  <a:cubicBezTo>
                    <a:pt x="171" y="0"/>
                    <a:pt x="0" y="187"/>
                    <a:pt x="59" y="409"/>
                  </a:cubicBezTo>
                  <a:cubicBezTo>
                    <a:pt x="91" y="549"/>
                    <a:pt x="224" y="651"/>
                    <a:pt x="366" y="651"/>
                  </a:cubicBezTo>
                  <a:cubicBezTo>
                    <a:pt x="396" y="651"/>
                    <a:pt x="427" y="646"/>
                    <a:pt x="458" y="636"/>
                  </a:cubicBezTo>
                  <a:cubicBezTo>
                    <a:pt x="742" y="561"/>
                    <a:pt x="780" y="200"/>
                    <a:pt x="533" y="49"/>
                  </a:cubicBezTo>
                  <a:cubicBezTo>
                    <a:pt x="479" y="15"/>
                    <a:pt x="422" y="0"/>
                    <a:pt x="367"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6"/>
            <p:cNvSpPr/>
            <p:nvPr/>
          </p:nvSpPr>
          <p:spPr>
            <a:xfrm>
              <a:off x="3131538" y="1356825"/>
              <a:ext cx="430925" cy="385825"/>
            </a:xfrm>
            <a:custGeom>
              <a:rect b="b" l="l" r="r" t="t"/>
              <a:pathLst>
                <a:path extrusionOk="0" h="15433" w="17237">
                  <a:moveTo>
                    <a:pt x="8381" y="645"/>
                  </a:moveTo>
                  <a:cubicBezTo>
                    <a:pt x="12420" y="645"/>
                    <a:pt x="15852" y="3888"/>
                    <a:pt x="16023" y="7794"/>
                  </a:cubicBezTo>
                  <a:lnTo>
                    <a:pt x="15037" y="7794"/>
                  </a:lnTo>
                  <a:cubicBezTo>
                    <a:pt x="14866" y="7794"/>
                    <a:pt x="14733" y="7680"/>
                    <a:pt x="14714" y="7509"/>
                  </a:cubicBezTo>
                  <a:cubicBezTo>
                    <a:pt x="14411" y="4362"/>
                    <a:pt x="11548" y="1954"/>
                    <a:pt x="8381" y="1954"/>
                  </a:cubicBezTo>
                  <a:cubicBezTo>
                    <a:pt x="5196" y="1954"/>
                    <a:pt x="2351" y="4362"/>
                    <a:pt x="2048" y="7509"/>
                  </a:cubicBezTo>
                  <a:cubicBezTo>
                    <a:pt x="2029" y="7680"/>
                    <a:pt x="1877" y="7794"/>
                    <a:pt x="1726" y="7794"/>
                  </a:cubicBezTo>
                  <a:lnTo>
                    <a:pt x="721" y="7794"/>
                  </a:lnTo>
                  <a:cubicBezTo>
                    <a:pt x="910" y="3888"/>
                    <a:pt x="4342" y="645"/>
                    <a:pt x="8381" y="645"/>
                  </a:cubicBezTo>
                  <a:close/>
                  <a:moveTo>
                    <a:pt x="1384" y="8439"/>
                  </a:moveTo>
                  <a:cubicBezTo>
                    <a:pt x="1403" y="8969"/>
                    <a:pt x="1498" y="9500"/>
                    <a:pt x="1669" y="10012"/>
                  </a:cubicBezTo>
                  <a:lnTo>
                    <a:pt x="1043" y="10183"/>
                  </a:lnTo>
                  <a:cubicBezTo>
                    <a:pt x="872" y="9614"/>
                    <a:pt x="759" y="9026"/>
                    <a:pt x="721" y="8439"/>
                  </a:cubicBezTo>
                  <a:close/>
                  <a:moveTo>
                    <a:pt x="16023" y="8439"/>
                  </a:moveTo>
                  <a:cubicBezTo>
                    <a:pt x="16004" y="9026"/>
                    <a:pt x="15890" y="9614"/>
                    <a:pt x="15719" y="10183"/>
                  </a:cubicBezTo>
                  <a:lnTo>
                    <a:pt x="15094" y="10012"/>
                  </a:lnTo>
                  <a:cubicBezTo>
                    <a:pt x="15245" y="9500"/>
                    <a:pt x="15340" y="8988"/>
                    <a:pt x="15378" y="8439"/>
                  </a:cubicBezTo>
                  <a:close/>
                  <a:moveTo>
                    <a:pt x="1877" y="10638"/>
                  </a:moveTo>
                  <a:lnTo>
                    <a:pt x="1877" y="10638"/>
                  </a:lnTo>
                  <a:cubicBezTo>
                    <a:pt x="1972" y="10884"/>
                    <a:pt x="1802" y="10336"/>
                    <a:pt x="2897" y="14394"/>
                  </a:cubicBezTo>
                  <a:lnTo>
                    <a:pt x="2897" y="14394"/>
                  </a:lnTo>
                  <a:lnTo>
                    <a:pt x="1953" y="14639"/>
                  </a:lnTo>
                  <a:cubicBezTo>
                    <a:pt x="1923" y="14649"/>
                    <a:pt x="1892" y="14654"/>
                    <a:pt x="1862" y="14654"/>
                  </a:cubicBezTo>
                  <a:cubicBezTo>
                    <a:pt x="1720" y="14654"/>
                    <a:pt x="1586" y="14552"/>
                    <a:pt x="1555" y="14411"/>
                  </a:cubicBezTo>
                  <a:lnTo>
                    <a:pt x="721" y="11283"/>
                  </a:lnTo>
                  <a:cubicBezTo>
                    <a:pt x="683" y="11112"/>
                    <a:pt x="759" y="10941"/>
                    <a:pt x="929" y="10885"/>
                  </a:cubicBezTo>
                  <a:lnTo>
                    <a:pt x="948" y="10885"/>
                  </a:lnTo>
                  <a:lnTo>
                    <a:pt x="1877" y="10638"/>
                  </a:lnTo>
                  <a:close/>
                  <a:moveTo>
                    <a:pt x="14866" y="10638"/>
                  </a:moveTo>
                  <a:lnTo>
                    <a:pt x="15814" y="10885"/>
                  </a:lnTo>
                  <a:cubicBezTo>
                    <a:pt x="15985" y="10941"/>
                    <a:pt x="16061" y="11112"/>
                    <a:pt x="16023" y="11283"/>
                  </a:cubicBezTo>
                  <a:lnTo>
                    <a:pt x="16042" y="11283"/>
                  </a:lnTo>
                  <a:lnTo>
                    <a:pt x="15188" y="14411"/>
                  </a:lnTo>
                  <a:cubicBezTo>
                    <a:pt x="15157" y="14552"/>
                    <a:pt x="15036" y="14654"/>
                    <a:pt x="14889" y="14654"/>
                  </a:cubicBezTo>
                  <a:cubicBezTo>
                    <a:pt x="14857" y="14654"/>
                    <a:pt x="14824" y="14649"/>
                    <a:pt x="14790" y="14639"/>
                  </a:cubicBezTo>
                  <a:lnTo>
                    <a:pt x="13842" y="14392"/>
                  </a:lnTo>
                  <a:cubicBezTo>
                    <a:pt x="14942" y="10335"/>
                    <a:pt x="14771" y="10866"/>
                    <a:pt x="14866" y="10638"/>
                  </a:cubicBezTo>
                  <a:close/>
                  <a:moveTo>
                    <a:pt x="4000" y="9397"/>
                  </a:moveTo>
                  <a:cubicBezTo>
                    <a:pt x="4143" y="9397"/>
                    <a:pt x="4275" y="9490"/>
                    <a:pt x="4323" y="9652"/>
                  </a:cubicBezTo>
                  <a:lnTo>
                    <a:pt x="5499" y="14032"/>
                  </a:lnTo>
                  <a:cubicBezTo>
                    <a:pt x="5556" y="14222"/>
                    <a:pt x="5442" y="14392"/>
                    <a:pt x="5272" y="14430"/>
                  </a:cubicBezTo>
                  <a:lnTo>
                    <a:pt x="4949" y="14525"/>
                  </a:lnTo>
                  <a:lnTo>
                    <a:pt x="4361" y="12326"/>
                  </a:lnTo>
                  <a:cubicBezTo>
                    <a:pt x="4322" y="12131"/>
                    <a:pt x="4185" y="12048"/>
                    <a:pt x="4046" y="12048"/>
                  </a:cubicBezTo>
                  <a:cubicBezTo>
                    <a:pt x="3847" y="12048"/>
                    <a:pt x="3646" y="12220"/>
                    <a:pt x="3736" y="12477"/>
                  </a:cubicBezTo>
                  <a:lnTo>
                    <a:pt x="4323" y="14696"/>
                  </a:lnTo>
                  <a:lnTo>
                    <a:pt x="4001" y="14772"/>
                  </a:lnTo>
                  <a:cubicBezTo>
                    <a:pt x="3976" y="14777"/>
                    <a:pt x="3951" y="14780"/>
                    <a:pt x="3927" y="14780"/>
                  </a:cubicBezTo>
                  <a:cubicBezTo>
                    <a:pt x="3783" y="14780"/>
                    <a:pt x="3654" y="14687"/>
                    <a:pt x="3622" y="14525"/>
                  </a:cubicBezTo>
                  <a:lnTo>
                    <a:pt x="2427" y="10145"/>
                  </a:lnTo>
                  <a:cubicBezTo>
                    <a:pt x="2389" y="9974"/>
                    <a:pt x="2484" y="9785"/>
                    <a:pt x="2674" y="9747"/>
                  </a:cubicBezTo>
                  <a:lnTo>
                    <a:pt x="3925" y="9406"/>
                  </a:lnTo>
                  <a:cubicBezTo>
                    <a:pt x="3950" y="9400"/>
                    <a:pt x="3975" y="9397"/>
                    <a:pt x="4000" y="9397"/>
                  </a:cubicBezTo>
                  <a:close/>
                  <a:moveTo>
                    <a:pt x="12761" y="9406"/>
                  </a:moveTo>
                  <a:cubicBezTo>
                    <a:pt x="12780" y="9406"/>
                    <a:pt x="12799" y="9406"/>
                    <a:pt x="12837" y="9425"/>
                  </a:cubicBezTo>
                  <a:lnTo>
                    <a:pt x="14089" y="9747"/>
                  </a:lnTo>
                  <a:cubicBezTo>
                    <a:pt x="14259" y="9804"/>
                    <a:pt x="14373" y="9974"/>
                    <a:pt x="14335" y="10145"/>
                  </a:cubicBezTo>
                  <a:lnTo>
                    <a:pt x="13141" y="14525"/>
                  </a:lnTo>
                  <a:cubicBezTo>
                    <a:pt x="13108" y="14687"/>
                    <a:pt x="12965" y="14780"/>
                    <a:pt x="12818" y="14780"/>
                  </a:cubicBezTo>
                  <a:cubicBezTo>
                    <a:pt x="12793" y="14780"/>
                    <a:pt x="12767" y="14777"/>
                    <a:pt x="12742" y="14772"/>
                  </a:cubicBezTo>
                  <a:lnTo>
                    <a:pt x="12439" y="14696"/>
                  </a:lnTo>
                  <a:lnTo>
                    <a:pt x="13027" y="12496"/>
                  </a:lnTo>
                  <a:cubicBezTo>
                    <a:pt x="13061" y="12257"/>
                    <a:pt x="12877" y="12107"/>
                    <a:pt x="12695" y="12107"/>
                  </a:cubicBezTo>
                  <a:cubicBezTo>
                    <a:pt x="12574" y="12107"/>
                    <a:pt x="12454" y="12174"/>
                    <a:pt x="12401" y="12326"/>
                  </a:cubicBezTo>
                  <a:lnTo>
                    <a:pt x="11813" y="14525"/>
                  </a:lnTo>
                  <a:lnTo>
                    <a:pt x="11491" y="14430"/>
                  </a:lnTo>
                  <a:cubicBezTo>
                    <a:pt x="11320" y="14392"/>
                    <a:pt x="11206" y="14203"/>
                    <a:pt x="11263" y="14032"/>
                  </a:cubicBezTo>
                  <a:lnTo>
                    <a:pt x="12439" y="9652"/>
                  </a:lnTo>
                  <a:cubicBezTo>
                    <a:pt x="12477" y="9500"/>
                    <a:pt x="12610" y="9406"/>
                    <a:pt x="12761" y="9406"/>
                  </a:cubicBezTo>
                  <a:close/>
                  <a:moveTo>
                    <a:pt x="8381" y="1"/>
                  </a:moveTo>
                  <a:cubicBezTo>
                    <a:pt x="3906" y="1"/>
                    <a:pt x="57" y="3622"/>
                    <a:pt x="57" y="8116"/>
                  </a:cubicBezTo>
                  <a:cubicBezTo>
                    <a:pt x="57" y="8894"/>
                    <a:pt x="190" y="9671"/>
                    <a:pt x="436" y="10429"/>
                  </a:cubicBezTo>
                  <a:cubicBezTo>
                    <a:pt x="133" y="10657"/>
                    <a:pt x="0" y="11055"/>
                    <a:pt x="95" y="11434"/>
                  </a:cubicBezTo>
                  <a:lnTo>
                    <a:pt x="929" y="14582"/>
                  </a:lnTo>
                  <a:cubicBezTo>
                    <a:pt x="1041" y="15013"/>
                    <a:pt x="1434" y="15296"/>
                    <a:pt x="1873" y="15296"/>
                  </a:cubicBezTo>
                  <a:cubicBezTo>
                    <a:pt x="1955" y="15296"/>
                    <a:pt x="2040" y="15286"/>
                    <a:pt x="2124" y="15265"/>
                  </a:cubicBezTo>
                  <a:lnTo>
                    <a:pt x="3110" y="14999"/>
                  </a:lnTo>
                  <a:cubicBezTo>
                    <a:pt x="3290" y="15269"/>
                    <a:pt x="3601" y="15432"/>
                    <a:pt x="3920" y="15432"/>
                  </a:cubicBezTo>
                  <a:cubicBezTo>
                    <a:pt x="4004" y="15432"/>
                    <a:pt x="4089" y="15421"/>
                    <a:pt x="4172" y="15397"/>
                  </a:cubicBezTo>
                  <a:lnTo>
                    <a:pt x="5423" y="15056"/>
                  </a:lnTo>
                  <a:cubicBezTo>
                    <a:pt x="5935" y="14923"/>
                    <a:pt x="6258" y="14392"/>
                    <a:pt x="6125" y="13880"/>
                  </a:cubicBezTo>
                  <a:lnTo>
                    <a:pt x="4949" y="9481"/>
                  </a:lnTo>
                  <a:cubicBezTo>
                    <a:pt x="4821" y="9034"/>
                    <a:pt x="4425" y="8749"/>
                    <a:pt x="3997" y="8749"/>
                  </a:cubicBezTo>
                  <a:cubicBezTo>
                    <a:pt x="3917" y="8749"/>
                    <a:pt x="3836" y="8759"/>
                    <a:pt x="3755" y="8780"/>
                  </a:cubicBezTo>
                  <a:lnTo>
                    <a:pt x="2503" y="9121"/>
                  </a:lnTo>
                  <a:cubicBezTo>
                    <a:pt x="2370" y="9159"/>
                    <a:pt x="2257" y="9216"/>
                    <a:pt x="2143" y="9292"/>
                  </a:cubicBezTo>
                  <a:cubicBezTo>
                    <a:pt x="2086" y="9007"/>
                    <a:pt x="2048" y="8704"/>
                    <a:pt x="2029" y="8401"/>
                  </a:cubicBezTo>
                  <a:cubicBezTo>
                    <a:pt x="2389" y="8287"/>
                    <a:pt x="2655" y="7964"/>
                    <a:pt x="2693" y="7585"/>
                  </a:cubicBezTo>
                  <a:cubicBezTo>
                    <a:pt x="2958" y="4836"/>
                    <a:pt x="5499" y="2598"/>
                    <a:pt x="8381" y="2598"/>
                  </a:cubicBezTo>
                  <a:cubicBezTo>
                    <a:pt x="11244" y="2598"/>
                    <a:pt x="13804" y="4836"/>
                    <a:pt x="14070" y="7585"/>
                  </a:cubicBezTo>
                  <a:cubicBezTo>
                    <a:pt x="14108" y="7964"/>
                    <a:pt x="14373" y="8287"/>
                    <a:pt x="14733" y="8401"/>
                  </a:cubicBezTo>
                  <a:cubicBezTo>
                    <a:pt x="14714" y="8704"/>
                    <a:pt x="14676" y="8988"/>
                    <a:pt x="14620" y="9292"/>
                  </a:cubicBezTo>
                  <a:cubicBezTo>
                    <a:pt x="14506" y="9216"/>
                    <a:pt x="14392" y="9159"/>
                    <a:pt x="14259" y="9121"/>
                  </a:cubicBezTo>
                  <a:lnTo>
                    <a:pt x="13008" y="8780"/>
                  </a:lnTo>
                  <a:cubicBezTo>
                    <a:pt x="12927" y="8759"/>
                    <a:pt x="12845" y="8749"/>
                    <a:pt x="12764" y="8749"/>
                  </a:cubicBezTo>
                  <a:cubicBezTo>
                    <a:pt x="12337" y="8749"/>
                    <a:pt x="11941" y="9032"/>
                    <a:pt x="11813" y="9462"/>
                  </a:cubicBezTo>
                  <a:lnTo>
                    <a:pt x="10638" y="13862"/>
                  </a:lnTo>
                  <a:cubicBezTo>
                    <a:pt x="10505" y="14373"/>
                    <a:pt x="10808" y="14904"/>
                    <a:pt x="11320" y="15037"/>
                  </a:cubicBezTo>
                  <a:lnTo>
                    <a:pt x="12572" y="15378"/>
                  </a:lnTo>
                  <a:cubicBezTo>
                    <a:pt x="12655" y="15402"/>
                    <a:pt x="12740" y="15414"/>
                    <a:pt x="12824" y="15414"/>
                  </a:cubicBezTo>
                  <a:cubicBezTo>
                    <a:pt x="13143" y="15414"/>
                    <a:pt x="13453" y="15250"/>
                    <a:pt x="13634" y="14980"/>
                  </a:cubicBezTo>
                  <a:lnTo>
                    <a:pt x="14620" y="15265"/>
                  </a:lnTo>
                  <a:cubicBezTo>
                    <a:pt x="14701" y="15285"/>
                    <a:pt x="14782" y="15295"/>
                    <a:pt x="14861" y="15295"/>
                  </a:cubicBezTo>
                  <a:cubicBezTo>
                    <a:pt x="15303" y="15295"/>
                    <a:pt x="15702" y="14997"/>
                    <a:pt x="15814" y="14563"/>
                  </a:cubicBezTo>
                  <a:lnTo>
                    <a:pt x="16648" y="11434"/>
                  </a:lnTo>
                  <a:cubicBezTo>
                    <a:pt x="16743" y="11055"/>
                    <a:pt x="16629" y="10657"/>
                    <a:pt x="16326" y="10429"/>
                  </a:cubicBezTo>
                  <a:cubicBezTo>
                    <a:pt x="17236" y="7547"/>
                    <a:pt x="16421" y="4419"/>
                    <a:pt x="14202" y="2371"/>
                  </a:cubicBezTo>
                  <a:cubicBezTo>
                    <a:pt x="12648" y="854"/>
                    <a:pt x="10543" y="1"/>
                    <a:pt x="8381"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9" name="Google Shape;2199;p26"/>
          <p:cNvSpPr txBox="1"/>
          <p:nvPr/>
        </p:nvSpPr>
        <p:spPr>
          <a:xfrm>
            <a:off x="709900" y="1887420"/>
            <a:ext cx="1878300" cy="58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It’s the smallest planet</a:t>
            </a:r>
            <a:endParaRPr>
              <a:solidFill>
                <a:schemeClr val="accent3"/>
              </a:solidFill>
              <a:latin typeface="Fira Code"/>
              <a:ea typeface="Fira Code"/>
              <a:cs typeface="Fira Code"/>
              <a:sym typeface="Fira Code"/>
            </a:endParaRPr>
          </a:p>
        </p:txBody>
      </p:sp>
      <p:sp>
        <p:nvSpPr>
          <p:cNvPr id="2200" name="Google Shape;2200;p26"/>
          <p:cNvSpPr txBox="1"/>
          <p:nvPr/>
        </p:nvSpPr>
        <p:spPr>
          <a:xfrm>
            <a:off x="709900" y="1594470"/>
            <a:ext cx="18783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Fira Code"/>
                <a:ea typeface="Fira Code"/>
                <a:cs typeface="Fira Code"/>
                <a:sym typeface="Fira Code"/>
              </a:rPr>
              <a:t>Mercury</a:t>
            </a:r>
            <a:endParaRPr sz="2000">
              <a:solidFill>
                <a:schemeClr val="dk2"/>
              </a:solidFill>
              <a:latin typeface="Fira Code"/>
              <a:ea typeface="Fira Code"/>
              <a:cs typeface="Fira Code"/>
              <a:sym typeface="Fira Code"/>
            </a:endParaRPr>
          </a:p>
        </p:txBody>
      </p:sp>
      <p:sp>
        <p:nvSpPr>
          <p:cNvPr id="2201" name="Google Shape;2201;p26"/>
          <p:cNvSpPr txBox="1"/>
          <p:nvPr/>
        </p:nvSpPr>
        <p:spPr>
          <a:xfrm>
            <a:off x="2658533" y="3456613"/>
            <a:ext cx="1878300" cy="58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a:t>
            </a:r>
            <a:r>
              <a:rPr lang="en">
                <a:solidFill>
                  <a:schemeClr val="accent3"/>
                </a:solidFill>
                <a:latin typeface="Fira Code"/>
                <a:ea typeface="Fira Code"/>
                <a:cs typeface="Fira Code"/>
                <a:sym typeface="Fira Code"/>
              </a:rPr>
              <a:t>Venus has a beautiful name</a:t>
            </a:r>
            <a:endParaRPr>
              <a:solidFill>
                <a:schemeClr val="accent3"/>
              </a:solidFill>
              <a:latin typeface="Fira Code"/>
              <a:ea typeface="Fira Code"/>
              <a:cs typeface="Fira Code"/>
              <a:sym typeface="Fira Code"/>
            </a:endParaRPr>
          </a:p>
        </p:txBody>
      </p:sp>
      <p:sp>
        <p:nvSpPr>
          <p:cNvPr id="2202" name="Google Shape;2202;p26"/>
          <p:cNvSpPr txBox="1"/>
          <p:nvPr/>
        </p:nvSpPr>
        <p:spPr>
          <a:xfrm>
            <a:off x="2658533" y="3163663"/>
            <a:ext cx="18783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Fira Code"/>
                <a:ea typeface="Fira Code"/>
                <a:cs typeface="Fira Code"/>
                <a:sym typeface="Fira Code"/>
              </a:rPr>
              <a:t>Venus</a:t>
            </a:r>
            <a:endParaRPr sz="2000">
              <a:solidFill>
                <a:schemeClr val="accent1"/>
              </a:solidFill>
              <a:latin typeface="Fira Code"/>
              <a:ea typeface="Fira Code"/>
              <a:cs typeface="Fira Code"/>
              <a:sym typeface="Fira Code"/>
            </a:endParaRPr>
          </a:p>
        </p:txBody>
      </p:sp>
      <p:sp>
        <p:nvSpPr>
          <p:cNvPr id="2203" name="Google Shape;2203;p26"/>
          <p:cNvSpPr txBox="1"/>
          <p:nvPr/>
        </p:nvSpPr>
        <p:spPr>
          <a:xfrm>
            <a:off x="4607167" y="1887420"/>
            <a:ext cx="1878300" cy="58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Saturn is a gas giant</a:t>
            </a:r>
            <a:endParaRPr>
              <a:solidFill>
                <a:schemeClr val="accent3"/>
              </a:solidFill>
              <a:latin typeface="Fira Code"/>
              <a:ea typeface="Fira Code"/>
              <a:cs typeface="Fira Code"/>
              <a:sym typeface="Fira Code"/>
            </a:endParaRPr>
          </a:p>
        </p:txBody>
      </p:sp>
      <p:sp>
        <p:nvSpPr>
          <p:cNvPr id="2204" name="Google Shape;2204;p26"/>
          <p:cNvSpPr txBox="1"/>
          <p:nvPr/>
        </p:nvSpPr>
        <p:spPr>
          <a:xfrm>
            <a:off x="4607167" y="1594470"/>
            <a:ext cx="18783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Fira Code"/>
                <a:ea typeface="Fira Code"/>
                <a:cs typeface="Fira Code"/>
                <a:sym typeface="Fira Code"/>
              </a:rPr>
              <a:t>Saturn</a:t>
            </a:r>
            <a:endParaRPr sz="2000">
              <a:solidFill>
                <a:schemeClr val="lt2"/>
              </a:solidFill>
              <a:latin typeface="Fira Code"/>
              <a:ea typeface="Fira Code"/>
              <a:cs typeface="Fira Code"/>
              <a:sym typeface="Fira Code"/>
            </a:endParaRPr>
          </a:p>
        </p:txBody>
      </p:sp>
      <p:sp>
        <p:nvSpPr>
          <p:cNvPr id="2205" name="Google Shape;2205;p26"/>
          <p:cNvSpPr txBox="1"/>
          <p:nvPr/>
        </p:nvSpPr>
        <p:spPr>
          <a:xfrm>
            <a:off x="6555800" y="3456613"/>
            <a:ext cx="1878300" cy="58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&lt; It’s far away from Earth</a:t>
            </a:r>
            <a:endParaRPr>
              <a:solidFill>
                <a:schemeClr val="accent3"/>
              </a:solidFill>
              <a:latin typeface="Fira Code"/>
              <a:ea typeface="Fira Code"/>
              <a:cs typeface="Fira Code"/>
              <a:sym typeface="Fira Code"/>
            </a:endParaRPr>
          </a:p>
        </p:txBody>
      </p:sp>
      <p:sp>
        <p:nvSpPr>
          <p:cNvPr id="2206" name="Google Shape;2206;p26"/>
          <p:cNvSpPr txBox="1"/>
          <p:nvPr/>
        </p:nvSpPr>
        <p:spPr>
          <a:xfrm>
            <a:off x="6555800" y="3163663"/>
            <a:ext cx="18783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Fira Code"/>
                <a:ea typeface="Fira Code"/>
                <a:cs typeface="Fira Code"/>
                <a:sym typeface="Fira Code"/>
              </a:rPr>
              <a:t>Neptune</a:t>
            </a:r>
            <a:endParaRPr sz="2000">
              <a:solidFill>
                <a:schemeClr val="accent2"/>
              </a:solidFill>
              <a:latin typeface="Fira Code"/>
              <a:ea typeface="Fira Code"/>
              <a:cs typeface="Fira Code"/>
              <a:sym typeface="Fira Code"/>
            </a:endParaRPr>
          </a:p>
        </p:txBody>
      </p:sp>
      <p:grpSp>
        <p:nvGrpSpPr>
          <p:cNvPr id="2207" name="Google Shape;2207;p26"/>
          <p:cNvGrpSpPr/>
          <p:nvPr/>
        </p:nvGrpSpPr>
        <p:grpSpPr>
          <a:xfrm>
            <a:off x="1359888" y="2588715"/>
            <a:ext cx="578325" cy="487500"/>
            <a:chOff x="1665363" y="1706700"/>
            <a:chExt cx="578325" cy="487500"/>
          </a:xfrm>
        </p:grpSpPr>
        <p:sp>
          <p:nvSpPr>
            <p:cNvPr id="2208" name="Google Shape;2208;p26"/>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6"/>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0" name="Google Shape;2210;p26"/>
          <p:cNvGrpSpPr/>
          <p:nvPr/>
        </p:nvGrpSpPr>
        <p:grpSpPr>
          <a:xfrm>
            <a:off x="3308521" y="2588715"/>
            <a:ext cx="578325" cy="487500"/>
            <a:chOff x="1665363" y="1706700"/>
            <a:chExt cx="578325" cy="487500"/>
          </a:xfrm>
        </p:grpSpPr>
        <p:sp>
          <p:nvSpPr>
            <p:cNvPr id="2211" name="Google Shape;2211;p26"/>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6"/>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3" name="Google Shape;2213;p26"/>
          <p:cNvGrpSpPr/>
          <p:nvPr/>
        </p:nvGrpSpPr>
        <p:grpSpPr>
          <a:xfrm>
            <a:off x="5257154" y="2588715"/>
            <a:ext cx="578325" cy="487500"/>
            <a:chOff x="1665363" y="1706700"/>
            <a:chExt cx="578325" cy="487500"/>
          </a:xfrm>
        </p:grpSpPr>
        <p:sp>
          <p:nvSpPr>
            <p:cNvPr id="2214" name="Google Shape;2214;p26"/>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6"/>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6" name="Google Shape;2216;p26"/>
          <p:cNvGrpSpPr/>
          <p:nvPr/>
        </p:nvGrpSpPr>
        <p:grpSpPr>
          <a:xfrm>
            <a:off x="7205788" y="2588715"/>
            <a:ext cx="578325" cy="487500"/>
            <a:chOff x="1665363" y="1706700"/>
            <a:chExt cx="578325" cy="487500"/>
          </a:xfrm>
        </p:grpSpPr>
        <p:sp>
          <p:nvSpPr>
            <p:cNvPr id="2217" name="Google Shape;2217;p26"/>
            <p:cNvSpPr/>
            <p:nvPr/>
          </p:nvSpPr>
          <p:spPr>
            <a:xfrm flipH="1">
              <a:off x="2174988"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6"/>
            <p:cNvSpPr/>
            <p:nvPr/>
          </p:nvSpPr>
          <p:spPr>
            <a:xfrm>
              <a:off x="1665363" y="1706700"/>
              <a:ext cx="68700" cy="487500"/>
            </a:xfrm>
            <a:prstGeom prst="leftBracket">
              <a:avLst>
                <a:gd fmla="val 0"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9" name="Google Shape;2219;p26"/>
          <p:cNvSpPr txBox="1"/>
          <p:nvPr>
            <p:ph idx="4294967295" type="title"/>
          </p:nvPr>
        </p:nvSpPr>
        <p:spPr>
          <a:xfrm flipH="1">
            <a:off x="2658533" y="1995005"/>
            <a:ext cx="18783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/2000</a:t>
            </a:r>
            <a:endParaRPr/>
          </a:p>
        </p:txBody>
      </p:sp>
      <p:sp>
        <p:nvSpPr>
          <p:cNvPr id="2220" name="Google Shape;2220;p26"/>
          <p:cNvSpPr txBox="1"/>
          <p:nvPr>
            <p:ph idx="4294967295" type="title"/>
          </p:nvPr>
        </p:nvSpPr>
        <p:spPr>
          <a:xfrm flipH="1">
            <a:off x="6555800" y="1995005"/>
            <a:ext cx="18783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/2022</a:t>
            </a:r>
            <a:endParaRPr/>
          </a:p>
        </p:txBody>
      </p:sp>
      <p:sp>
        <p:nvSpPr>
          <p:cNvPr id="2221" name="Google Shape;2221;p26"/>
          <p:cNvSpPr txBox="1"/>
          <p:nvPr>
            <p:ph idx="4294967295" type="title"/>
          </p:nvPr>
        </p:nvSpPr>
        <p:spPr>
          <a:xfrm flipH="1">
            <a:off x="709900" y="3175275"/>
            <a:ext cx="18783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/1900</a:t>
            </a:r>
            <a:endParaRPr/>
          </a:p>
        </p:txBody>
      </p:sp>
      <p:sp>
        <p:nvSpPr>
          <p:cNvPr id="2222" name="Google Shape;2222;p26"/>
          <p:cNvSpPr txBox="1"/>
          <p:nvPr>
            <p:ph idx="4294967295" type="title"/>
          </p:nvPr>
        </p:nvSpPr>
        <p:spPr>
          <a:xfrm flipH="1">
            <a:off x="4607167" y="3175275"/>
            <a:ext cx="18783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/2020</a:t>
            </a:r>
            <a:endParaRPr/>
          </a:p>
        </p:txBody>
      </p:sp>
      <p:cxnSp>
        <p:nvCxnSpPr>
          <p:cNvPr id="2223" name="Google Shape;2223;p26"/>
          <p:cNvCxnSpPr>
            <a:stCxn id="2142" idx="3"/>
            <a:endCxn id="2143" idx="1"/>
          </p:cNvCxnSpPr>
          <p:nvPr/>
        </p:nvCxnSpPr>
        <p:spPr>
          <a:xfrm>
            <a:off x="1938250" y="2834125"/>
            <a:ext cx="1370100" cy="0"/>
          </a:xfrm>
          <a:prstGeom prst="straightConnector1">
            <a:avLst/>
          </a:prstGeom>
          <a:noFill/>
          <a:ln cap="flat" cmpd="sng" w="9525">
            <a:solidFill>
              <a:schemeClr val="accent3"/>
            </a:solidFill>
            <a:prstDash val="solid"/>
            <a:round/>
            <a:headEnd len="med" w="med" type="none"/>
            <a:tailEnd len="med" w="med" type="none"/>
          </a:ln>
        </p:spPr>
      </p:cxnSp>
      <p:cxnSp>
        <p:nvCxnSpPr>
          <p:cNvPr id="2224" name="Google Shape;2224;p26"/>
          <p:cNvCxnSpPr>
            <a:stCxn id="2143" idx="3"/>
            <a:endCxn id="2144" idx="1"/>
          </p:cNvCxnSpPr>
          <p:nvPr/>
        </p:nvCxnSpPr>
        <p:spPr>
          <a:xfrm>
            <a:off x="3886883" y="2834125"/>
            <a:ext cx="1370100" cy="0"/>
          </a:xfrm>
          <a:prstGeom prst="straightConnector1">
            <a:avLst/>
          </a:prstGeom>
          <a:noFill/>
          <a:ln cap="flat" cmpd="sng" w="9525">
            <a:solidFill>
              <a:schemeClr val="accent3"/>
            </a:solidFill>
            <a:prstDash val="solid"/>
            <a:round/>
            <a:headEnd len="med" w="med" type="none"/>
            <a:tailEnd len="med" w="med" type="none"/>
          </a:ln>
        </p:spPr>
      </p:cxnSp>
      <p:cxnSp>
        <p:nvCxnSpPr>
          <p:cNvPr id="2225" name="Google Shape;2225;p26"/>
          <p:cNvCxnSpPr>
            <a:stCxn id="2144" idx="3"/>
            <a:endCxn id="2145" idx="1"/>
          </p:cNvCxnSpPr>
          <p:nvPr/>
        </p:nvCxnSpPr>
        <p:spPr>
          <a:xfrm>
            <a:off x="5835517" y="2834125"/>
            <a:ext cx="13701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