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Slab"/>
      <p:regular r:id="rId43"/>
      <p:bold r:id="rId44"/>
    </p:embeddedFont>
    <p:embeddedFont>
      <p:font typeface="Proxima Nova"/>
      <p:regular r:id="rId45"/>
      <p:bold r:id="rId46"/>
      <p:italic r:id="rId47"/>
      <p:boldItalic r:id="rId48"/>
    </p:embeddedFont>
    <p:embeddedFont>
      <p:font typeface="Anaheim"/>
      <p:regular r:id="rId49"/>
    </p:embeddedFont>
    <p:embeddedFont>
      <p:font typeface="Barlow Condensed ExtraBold"/>
      <p:bold r:id="rId50"/>
      <p:boldItalic r:id="rId51"/>
    </p:embeddedFont>
    <p:embeddedFont>
      <p:font typeface="Proxima Nova Semibold"/>
      <p:regular r:id="rId52"/>
      <p:bold r:id="rId53"/>
      <p:boldItalic r:id="rId54"/>
    </p:embeddedFont>
    <p:embeddedFont>
      <p:font typeface="Overpass Mono"/>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64C843-5A41-47EA-AC4D-EEC6AF112E85}">
  <a:tblStyle styleId="{4E64C843-5A41-47EA-AC4D-EEC6AF112E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Slab-bold.fntdata"/><Relationship Id="rId43" Type="http://schemas.openxmlformats.org/officeDocument/2006/relationships/font" Target="fonts/RobotoSlab-regular.fntdata"/><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Anaheim-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BarlowCondensedExtraBold-boldItalic.fntdata"/><Relationship Id="rId50" Type="http://schemas.openxmlformats.org/officeDocument/2006/relationships/font" Target="fonts/BarlowCondensedExtraBold-bold.fntdata"/><Relationship Id="rId53" Type="http://schemas.openxmlformats.org/officeDocument/2006/relationships/font" Target="fonts/ProximaNovaSemibold-bold.fntdata"/><Relationship Id="rId52" Type="http://schemas.openxmlformats.org/officeDocument/2006/relationships/font" Target="fonts/ProximaNovaSemibold-regular.fntdata"/><Relationship Id="rId11" Type="http://schemas.openxmlformats.org/officeDocument/2006/relationships/slide" Target="slides/slide4.xml"/><Relationship Id="rId55" Type="http://schemas.openxmlformats.org/officeDocument/2006/relationships/font" Target="fonts/OverpassMono-regular.fntdata"/><Relationship Id="rId10" Type="http://schemas.openxmlformats.org/officeDocument/2006/relationships/slide" Target="slides/slide3.xml"/><Relationship Id="rId54" Type="http://schemas.openxmlformats.org/officeDocument/2006/relationships/font" Target="fonts/ProximaNovaSemibold-boldItalic.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OverpassMono-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e43502792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e43502792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435027922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435027922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e435027922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e435027922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e435027922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43502792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e43502792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e43502792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e435027922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e435027922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e435027922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e435027922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435027922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435027922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e435027922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e435027922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e435027922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e435027922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43502792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43502792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e435027922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e435027922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e43502792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e43502792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e435027922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e435027922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e435027922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e435027922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e435027922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e435027922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e435027922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e435027922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e435027922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e435027922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e435027922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e435027922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e435027922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e435027922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e435027922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e435027922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43502792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43502792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e435027922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e435027922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e435027922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e435027922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e435027922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e435027922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e435027922_0_1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1e435027922_0_1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e435027922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e435027922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e435027922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e435027922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43502792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43502792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43502792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43502792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43502792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43502792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43502792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43502792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43502792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e43502792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43502792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43502792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907610" y="256000"/>
            <a:ext cx="4236378" cy="1275904"/>
            <a:chOff x="4049654" y="323050"/>
            <a:chExt cx="5094250" cy="1534276"/>
          </a:xfrm>
        </p:grpSpPr>
        <p:sp>
          <p:nvSpPr>
            <p:cNvPr id="10" name="Google Shape;10;p2"/>
            <p:cNvSpPr/>
            <p:nvPr/>
          </p:nvSpPr>
          <p:spPr>
            <a:xfrm flipH="1">
              <a:off x="6715125"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039752" y="910981"/>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330166"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6896105" y="323050"/>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4620591"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4049654" y="323050"/>
              <a:ext cx="2665470"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4346512"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rot="10800000">
            <a:off x="11" y="3581007"/>
            <a:ext cx="4236378" cy="1275904"/>
            <a:chOff x="4049654" y="323050"/>
            <a:chExt cx="5094250" cy="1534276"/>
          </a:xfrm>
        </p:grpSpPr>
        <p:sp>
          <p:nvSpPr>
            <p:cNvPr id="18" name="Google Shape;18;p2"/>
            <p:cNvSpPr/>
            <p:nvPr/>
          </p:nvSpPr>
          <p:spPr>
            <a:xfrm flipH="1">
              <a:off x="6715125"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8039752" y="910981"/>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a:off x="6330166"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6896105" y="323050"/>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a:off x="4620591"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a:off x="4049654" y="323050"/>
              <a:ext cx="2665470"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4346512"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flipH="1">
            <a:off x="7189050" y="4268800"/>
            <a:ext cx="1954825" cy="517822"/>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7603701" y="4786625"/>
            <a:ext cx="1540299" cy="356874"/>
          </a:xfrm>
          <a:custGeom>
            <a:rect b="b" l="l" r="r" t="t"/>
            <a:pathLst>
              <a:path extrusionOk="0" h="2764" w="2882">
                <a:moveTo>
                  <a:pt x="0" y="1"/>
                </a:moveTo>
                <a:lnTo>
                  <a:pt x="0" y="2763"/>
                </a:lnTo>
                <a:lnTo>
                  <a:pt x="2881" y="2763"/>
                </a:lnTo>
                <a:lnTo>
                  <a:pt x="2881"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0" y="517825"/>
            <a:ext cx="1540299" cy="356874"/>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25" y="0"/>
            <a:ext cx="1954825" cy="517822"/>
          </a:xfrm>
          <a:custGeom>
            <a:rect b="b" l="l" r="r" t="t"/>
            <a:pathLst>
              <a:path extrusionOk="0" h="2764" w="2882">
                <a:moveTo>
                  <a:pt x="0" y="1"/>
                </a:moveTo>
                <a:lnTo>
                  <a:pt x="0" y="2763"/>
                </a:lnTo>
                <a:lnTo>
                  <a:pt x="2881" y="2763"/>
                </a:lnTo>
                <a:lnTo>
                  <a:pt x="2881"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txBox="1"/>
          <p:nvPr>
            <p:ph type="ctrTitle"/>
          </p:nvPr>
        </p:nvSpPr>
        <p:spPr>
          <a:xfrm>
            <a:off x="1621175" y="1809538"/>
            <a:ext cx="5901600" cy="1403400"/>
          </a:xfrm>
          <a:prstGeom prst="rect">
            <a:avLst/>
          </a:prstGeom>
        </p:spPr>
        <p:txBody>
          <a:bodyPr anchorCtr="0" anchor="b" bIns="0" lIns="91425" spcFirstLastPara="1" rIns="91425" wrap="square" tIns="91425">
            <a:noAutofit/>
          </a:bodyPr>
          <a:lstStyle>
            <a:lvl1pPr lvl="0" rtl="0" algn="ctr">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30" name="Google Shape;30;p2"/>
          <p:cNvSpPr txBox="1"/>
          <p:nvPr>
            <p:ph idx="1" type="subTitle"/>
          </p:nvPr>
        </p:nvSpPr>
        <p:spPr>
          <a:xfrm>
            <a:off x="1621227" y="3503925"/>
            <a:ext cx="5901600" cy="42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100"/>
              <a:buNone/>
              <a:defRPr sz="1700">
                <a:solidFill>
                  <a:schemeClr val="dk2"/>
                </a:solidFill>
              </a:defRPr>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sp>
        <p:nvSpPr>
          <p:cNvPr id="112" name="Google Shape;112;p11"/>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000"/>
              </a:spcBef>
              <a:spcAft>
                <a:spcPts val="0"/>
              </a:spcAft>
              <a:buSzPts val="1600"/>
              <a:buChar char="○"/>
              <a:defRPr sz="1600"/>
            </a:lvl2pPr>
            <a:lvl3pPr indent="-330200" lvl="2" marL="1371600" rtl="0" algn="ctr">
              <a:spcBef>
                <a:spcPts val="1000"/>
              </a:spcBef>
              <a:spcAft>
                <a:spcPts val="0"/>
              </a:spcAft>
              <a:buSzPts val="1600"/>
              <a:buChar char="■"/>
              <a:defRPr sz="1600"/>
            </a:lvl3pPr>
            <a:lvl4pPr indent="-330200" lvl="3" marL="1828800" rtl="0" algn="ctr">
              <a:spcBef>
                <a:spcPts val="1000"/>
              </a:spcBef>
              <a:spcAft>
                <a:spcPts val="0"/>
              </a:spcAft>
              <a:buSzPts val="1600"/>
              <a:buChar char="●"/>
              <a:defRPr sz="1600"/>
            </a:lvl4pPr>
            <a:lvl5pPr indent="-330200" lvl="4" marL="2286000" rtl="0" algn="ctr">
              <a:spcBef>
                <a:spcPts val="1000"/>
              </a:spcBef>
              <a:spcAft>
                <a:spcPts val="0"/>
              </a:spcAft>
              <a:buSzPts val="1600"/>
              <a:buChar char="○"/>
              <a:defRPr sz="1600"/>
            </a:lvl5pPr>
            <a:lvl6pPr indent="-330200" lvl="5" marL="2743200" rtl="0" algn="ctr">
              <a:spcBef>
                <a:spcPts val="1000"/>
              </a:spcBef>
              <a:spcAft>
                <a:spcPts val="0"/>
              </a:spcAft>
              <a:buSzPts val="1600"/>
              <a:buChar char="■"/>
              <a:defRPr sz="1600"/>
            </a:lvl6pPr>
            <a:lvl7pPr indent="-330200" lvl="6" marL="3200400" rtl="0" algn="ctr">
              <a:spcBef>
                <a:spcPts val="1000"/>
              </a:spcBef>
              <a:spcAft>
                <a:spcPts val="0"/>
              </a:spcAft>
              <a:buSzPts val="1600"/>
              <a:buChar char="●"/>
              <a:defRPr sz="1600"/>
            </a:lvl7pPr>
            <a:lvl8pPr indent="-330200" lvl="7" marL="3657600" rtl="0" algn="ctr">
              <a:spcBef>
                <a:spcPts val="1000"/>
              </a:spcBef>
              <a:spcAft>
                <a:spcPts val="0"/>
              </a:spcAft>
              <a:buSzPts val="1600"/>
              <a:buChar char="○"/>
              <a:defRPr sz="1600"/>
            </a:lvl8pPr>
            <a:lvl9pPr indent="-330200" lvl="8" marL="4114800" rtl="0" algn="ctr">
              <a:spcBef>
                <a:spcPts val="1000"/>
              </a:spcBef>
              <a:spcAft>
                <a:spcPts val="1000"/>
              </a:spcAft>
              <a:buSzPts val="1600"/>
              <a:buChar char="■"/>
              <a:defRPr sz="1600"/>
            </a:lvl9pPr>
          </a:lstStyle>
          <a:p/>
        </p:txBody>
      </p:sp>
      <p:sp>
        <p:nvSpPr>
          <p:cNvPr id="124" name="Google Shape;124;p11"/>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9" name="Shape 1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 name="Google Shape;51;p3"/>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4"/>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000"/>
              </a:spcBef>
              <a:spcAft>
                <a:spcPts val="0"/>
              </a:spcAft>
              <a:buSzPts val="1600"/>
              <a:buFont typeface="Nunito Light"/>
              <a:buChar char="■"/>
              <a:defRPr sz="1600"/>
            </a:lvl3pPr>
            <a:lvl4pPr indent="-330200" lvl="3" marL="1828800" rtl="0">
              <a:spcBef>
                <a:spcPts val="1000"/>
              </a:spcBef>
              <a:spcAft>
                <a:spcPts val="0"/>
              </a:spcAft>
              <a:buSzPts val="1600"/>
              <a:buFont typeface="Nunito Light"/>
              <a:buChar char="●"/>
              <a:defRPr sz="1600"/>
            </a:lvl4pPr>
            <a:lvl5pPr indent="-330200" lvl="4" marL="2286000" rtl="0">
              <a:spcBef>
                <a:spcPts val="1000"/>
              </a:spcBef>
              <a:spcAft>
                <a:spcPts val="0"/>
              </a:spcAft>
              <a:buSzPts val="1600"/>
              <a:buFont typeface="Nunito Light"/>
              <a:buChar char="○"/>
              <a:defRPr sz="1600"/>
            </a:lvl5pPr>
            <a:lvl6pPr indent="-330200" lvl="5" marL="2743200" rtl="0">
              <a:spcBef>
                <a:spcPts val="1000"/>
              </a:spcBef>
              <a:spcAft>
                <a:spcPts val="0"/>
              </a:spcAft>
              <a:buSzPts val="1600"/>
              <a:buFont typeface="Nunito Light"/>
              <a:buChar char="■"/>
              <a:defRPr sz="1600"/>
            </a:lvl6pPr>
            <a:lvl7pPr indent="-330200" lvl="6" marL="3200400" rtl="0">
              <a:spcBef>
                <a:spcPts val="1000"/>
              </a:spcBef>
              <a:spcAft>
                <a:spcPts val="0"/>
              </a:spcAft>
              <a:buSzPts val="1600"/>
              <a:buFont typeface="Nunito Light"/>
              <a:buChar char="●"/>
              <a:defRPr sz="1600"/>
            </a:lvl7pPr>
            <a:lvl8pPr indent="-330200" lvl="7" marL="3657600" rtl="0">
              <a:spcBef>
                <a:spcPts val="1000"/>
              </a:spcBef>
              <a:spcAft>
                <a:spcPts val="0"/>
              </a:spcAft>
              <a:buSzPts val="1600"/>
              <a:buFont typeface="Nunito Light"/>
              <a:buChar char="○"/>
              <a:defRPr sz="1600"/>
            </a:lvl8pPr>
            <a:lvl9pPr indent="-330200" lvl="8" marL="4114800" rtl="0">
              <a:spcBef>
                <a:spcPts val="1000"/>
              </a:spcBef>
              <a:spcAft>
                <a:spcPts val="1000"/>
              </a:spcAft>
              <a:buSzPts val="1600"/>
              <a:buFont typeface="Nunito Light"/>
              <a:buChar char="■"/>
              <a:defRPr sz="1600"/>
            </a:lvl9pPr>
          </a:lstStyle>
          <a:p/>
        </p:txBody>
      </p:sp>
      <p:sp>
        <p:nvSpPr>
          <p:cNvPr id="55" name="Google Shape;55;p4"/>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58" name="Google Shape;58;p5"/>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5"/>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60" name="Google Shape;60;p5"/>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61" name="Google Shape;61;p5"/>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62" name="Google Shape;62;p5"/>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67" name="Google Shape;67;p7"/>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8" name="Google Shape;68;p7"/>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8"/>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20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97" name="Google Shape;97;p8"/>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0" name="Google Shape;100;p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1" name="Google Shape;101;p9"/>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rtl="0">
              <a:lnSpc>
                <a:spcPct val="115000"/>
              </a:lnSpc>
              <a:spcBef>
                <a:spcPts val="0"/>
              </a:spcBef>
              <a:spcAft>
                <a:spcPts val="0"/>
              </a:spcAft>
              <a:buClr>
                <a:schemeClr val="lt1"/>
              </a:buClr>
              <a:buSzPts val="2000"/>
              <a:buFont typeface="Anaheim"/>
              <a:buChar char="●"/>
              <a:defRPr sz="1800">
                <a:solidFill>
                  <a:schemeClr val="lt1"/>
                </a:solidFill>
                <a:latin typeface="Anaheim"/>
                <a:ea typeface="Anaheim"/>
                <a:cs typeface="Anaheim"/>
                <a:sym typeface="Anaheim"/>
              </a:defRPr>
            </a:lvl1pPr>
            <a:lvl2pPr indent="-317500" lvl="1" marL="9144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000"/>
              </a:spcBef>
              <a:spcAft>
                <a:spcPts val="10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26" name="Shape 126"/>
        <p:cNvGrpSpPr/>
        <p:nvPr/>
      </p:nvGrpSpPr>
      <p:grpSpPr>
        <a:xfrm>
          <a:off x="0" y="0"/>
          <a:ext cx="0" cy="0"/>
          <a:chOff x="0" y="0"/>
          <a:chExt cx="0" cy="0"/>
        </a:xfrm>
      </p:grpSpPr>
      <p:sp>
        <p:nvSpPr>
          <p:cNvPr id="127" name="Google Shape;127;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28" name="Google Shape;128;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docs.google.com/spreadsheets/d/1dB8CW2UDZK0kLPyj8X0uZv6cLqOBGBoLxI03fEsxicA/copy"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dB8CW2UDZK0kLPyj8X0uZv6cLqOBGBoLxI03fEsxicA/copy" TargetMode="External"/><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slidesgo.com/theme/programming-lesson#position-277&amp;results-11360?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ph type="ctrTitle"/>
          </p:nvPr>
        </p:nvSpPr>
        <p:spPr>
          <a:xfrm>
            <a:off x="1621175" y="1809538"/>
            <a:ext cx="5901600" cy="14034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s" sz="6500"/>
              <a:t>PROGRAMMING</a:t>
            </a:r>
            <a:endParaRPr sz="6500"/>
          </a:p>
          <a:p>
            <a:pPr indent="0" lvl="0" marL="0" rtl="0" algn="ctr">
              <a:spcBef>
                <a:spcPts val="0"/>
              </a:spcBef>
              <a:spcAft>
                <a:spcPts val="0"/>
              </a:spcAft>
              <a:buNone/>
            </a:pPr>
            <a:r>
              <a:rPr lang="es" sz="3700"/>
              <a:t>LESSON INFOGRAPHICS</a:t>
            </a:r>
            <a:endParaRPr/>
          </a:p>
        </p:txBody>
      </p:sp>
      <p:sp>
        <p:nvSpPr>
          <p:cNvPr id="135" name="Google Shape;135;p15"/>
          <p:cNvSpPr txBox="1"/>
          <p:nvPr>
            <p:ph idx="1" type="subTitle"/>
          </p:nvPr>
        </p:nvSpPr>
        <p:spPr>
          <a:xfrm>
            <a:off x="1621227" y="3503925"/>
            <a:ext cx="5901600" cy="428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s"/>
              <a:t>Here is where this template begins</a:t>
            </a:r>
            <a:endParaRPr/>
          </a:p>
        </p:txBody>
      </p:sp>
      <p:grpSp>
        <p:nvGrpSpPr>
          <p:cNvPr id="136" name="Google Shape;136;p15"/>
          <p:cNvGrpSpPr/>
          <p:nvPr/>
        </p:nvGrpSpPr>
        <p:grpSpPr>
          <a:xfrm>
            <a:off x="4290650" y="1186778"/>
            <a:ext cx="562741" cy="385776"/>
            <a:chOff x="4290650" y="1186778"/>
            <a:chExt cx="562741" cy="385776"/>
          </a:xfrm>
        </p:grpSpPr>
        <p:sp>
          <p:nvSpPr>
            <p:cNvPr id="137" name="Google Shape;137;p15"/>
            <p:cNvSpPr/>
            <p:nvPr/>
          </p:nvSpPr>
          <p:spPr>
            <a:xfrm>
              <a:off x="4465972" y="1186778"/>
              <a:ext cx="212098" cy="385776"/>
            </a:xfrm>
            <a:custGeom>
              <a:rect b="b" l="l" r="r" t="t"/>
              <a:pathLst>
                <a:path extrusionOk="0" h="5633" w="3097">
                  <a:moveTo>
                    <a:pt x="2239" y="1"/>
                  </a:moveTo>
                  <a:lnTo>
                    <a:pt x="1" y="5275"/>
                  </a:lnTo>
                  <a:lnTo>
                    <a:pt x="846" y="5633"/>
                  </a:lnTo>
                  <a:lnTo>
                    <a:pt x="3096" y="370"/>
                  </a:lnTo>
                  <a:lnTo>
                    <a:pt x="2239"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4290650" y="1256907"/>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685329" y="1256907"/>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346" name="Google Shape;346;p24"/>
          <p:cNvGrpSpPr/>
          <p:nvPr/>
        </p:nvGrpSpPr>
        <p:grpSpPr>
          <a:xfrm>
            <a:off x="716575" y="1266550"/>
            <a:ext cx="2205906" cy="2045637"/>
            <a:chOff x="716575" y="1266550"/>
            <a:chExt cx="2205906" cy="2045637"/>
          </a:xfrm>
        </p:grpSpPr>
        <p:sp>
          <p:nvSpPr>
            <p:cNvPr id="347" name="Google Shape;347;p24"/>
            <p:cNvSpPr/>
            <p:nvPr/>
          </p:nvSpPr>
          <p:spPr>
            <a:xfrm>
              <a:off x="1414312" y="2567288"/>
              <a:ext cx="791400" cy="7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000">
                  <a:solidFill>
                    <a:schemeClr val="dk1"/>
                  </a:solidFill>
                  <a:latin typeface="Overpass Mono"/>
                  <a:ea typeface="Overpass Mono"/>
                  <a:cs typeface="Overpass Mono"/>
                  <a:sym typeface="Overpass Mono"/>
                </a:rPr>
                <a:t>1</a:t>
              </a:r>
              <a:endParaRPr b="1" sz="3000">
                <a:solidFill>
                  <a:schemeClr val="dk1"/>
                </a:solidFill>
                <a:latin typeface="Overpass Mono"/>
                <a:ea typeface="Overpass Mono"/>
                <a:cs typeface="Overpass Mono"/>
                <a:sym typeface="Overpass Mono"/>
              </a:endParaRPr>
            </a:p>
          </p:txBody>
        </p:sp>
        <p:grpSp>
          <p:nvGrpSpPr>
            <p:cNvPr id="348" name="Google Shape;348;p24"/>
            <p:cNvGrpSpPr/>
            <p:nvPr/>
          </p:nvGrpSpPr>
          <p:grpSpPr>
            <a:xfrm>
              <a:off x="716575" y="1266550"/>
              <a:ext cx="2205906" cy="1016551"/>
              <a:chOff x="716575" y="1266550"/>
              <a:chExt cx="2205906" cy="1016551"/>
            </a:xfrm>
          </p:grpSpPr>
          <p:sp>
            <p:nvSpPr>
              <p:cNvPr id="349" name="Google Shape;349;p24"/>
              <p:cNvSpPr txBox="1"/>
              <p:nvPr/>
            </p:nvSpPr>
            <p:spPr>
              <a:xfrm>
                <a:off x="716581" y="1266550"/>
                <a:ext cx="22059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Analysis</a:t>
                </a:r>
                <a:endParaRPr b="1" sz="2200">
                  <a:solidFill>
                    <a:schemeClr val="lt1"/>
                  </a:solidFill>
                  <a:latin typeface="Overpass Mono"/>
                  <a:ea typeface="Overpass Mono"/>
                  <a:cs typeface="Overpass Mono"/>
                  <a:sym typeface="Overpass Mono"/>
                </a:endParaRPr>
              </a:p>
            </p:txBody>
          </p:sp>
          <p:sp>
            <p:nvSpPr>
              <p:cNvPr id="350" name="Google Shape;350;p24"/>
              <p:cNvSpPr txBox="1"/>
              <p:nvPr/>
            </p:nvSpPr>
            <p:spPr>
              <a:xfrm>
                <a:off x="716575" y="1739501"/>
                <a:ext cx="22059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grpSp>
      </p:grpSp>
      <p:grpSp>
        <p:nvGrpSpPr>
          <p:cNvPr id="351" name="Google Shape;351;p24"/>
          <p:cNvGrpSpPr/>
          <p:nvPr/>
        </p:nvGrpSpPr>
        <p:grpSpPr>
          <a:xfrm>
            <a:off x="2086870" y="2567288"/>
            <a:ext cx="2209368" cy="2033512"/>
            <a:chOff x="2086870" y="2567288"/>
            <a:chExt cx="2209368" cy="2033512"/>
          </a:xfrm>
        </p:grpSpPr>
        <p:sp>
          <p:nvSpPr>
            <p:cNvPr id="352" name="Google Shape;352;p24"/>
            <p:cNvSpPr/>
            <p:nvPr/>
          </p:nvSpPr>
          <p:spPr>
            <a:xfrm>
              <a:off x="2792474" y="2567288"/>
              <a:ext cx="791400" cy="74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000">
                  <a:solidFill>
                    <a:schemeClr val="lt1"/>
                  </a:solidFill>
                  <a:latin typeface="Overpass Mono"/>
                  <a:ea typeface="Overpass Mono"/>
                  <a:cs typeface="Overpass Mono"/>
                  <a:sym typeface="Overpass Mono"/>
                </a:rPr>
                <a:t>2</a:t>
              </a:r>
              <a:endParaRPr b="1" sz="3000">
                <a:solidFill>
                  <a:schemeClr val="lt1"/>
                </a:solidFill>
                <a:latin typeface="Overpass Mono"/>
                <a:ea typeface="Overpass Mono"/>
                <a:cs typeface="Overpass Mono"/>
                <a:sym typeface="Overpass Mono"/>
              </a:endParaRPr>
            </a:p>
          </p:txBody>
        </p:sp>
        <p:grpSp>
          <p:nvGrpSpPr>
            <p:cNvPr id="353" name="Google Shape;353;p24"/>
            <p:cNvGrpSpPr/>
            <p:nvPr/>
          </p:nvGrpSpPr>
          <p:grpSpPr>
            <a:xfrm>
              <a:off x="2086870" y="3596379"/>
              <a:ext cx="2209368" cy="1004421"/>
              <a:chOff x="2086870" y="3596379"/>
              <a:chExt cx="2209368" cy="1004421"/>
            </a:xfrm>
          </p:grpSpPr>
          <p:sp>
            <p:nvSpPr>
              <p:cNvPr id="354" name="Google Shape;354;p24"/>
              <p:cNvSpPr txBox="1"/>
              <p:nvPr/>
            </p:nvSpPr>
            <p:spPr>
              <a:xfrm>
                <a:off x="2086870" y="3596379"/>
                <a:ext cx="2202600" cy="459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Design</a:t>
                </a:r>
                <a:endParaRPr b="1" sz="2200">
                  <a:solidFill>
                    <a:schemeClr val="lt1"/>
                  </a:solidFill>
                  <a:latin typeface="Overpass Mono"/>
                  <a:ea typeface="Overpass Mono"/>
                  <a:cs typeface="Overpass Mono"/>
                  <a:sym typeface="Overpass Mono"/>
                </a:endParaRPr>
              </a:p>
            </p:txBody>
          </p:sp>
          <p:sp>
            <p:nvSpPr>
              <p:cNvPr id="355" name="Google Shape;355;p24"/>
              <p:cNvSpPr txBox="1"/>
              <p:nvPr/>
            </p:nvSpPr>
            <p:spPr>
              <a:xfrm>
                <a:off x="2093638" y="4057200"/>
                <a:ext cx="22026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closest planet to the Sun</a:t>
                </a:r>
                <a:endParaRPr>
                  <a:solidFill>
                    <a:schemeClr val="lt1"/>
                  </a:solidFill>
                  <a:latin typeface="Anaheim"/>
                  <a:ea typeface="Anaheim"/>
                  <a:cs typeface="Anaheim"/>
                  <a:sym typeface="Anaheim"/>
                </a:endParaRPr>
              </a:p>
            </p:txBody>
          </p:sp>
        </p:grpSp>
      </p:grpSp>
      <p:sp>
        <p:nvSpPr>
          <p:cNvPr id="356" name="Google Shape;356;p24"/>
          <p:cNvSpPr/>
          <p:nvPr/>
        </p:nvSpPr>
        <p:spPr>
          <a:xfrm>
            <a:off x="4170636" y="2567288"/>
            <a:ext cx="791400" cy="7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000">
                <a:solidFill>
                  <a:schemeClr val="dk1"/>
                </a:solidFill>
                <a:latin typeface="Overpass Mono"/>
                <a:ea typeface="Overpass Mono"/>
                <a:cs typeface="Overpass Mono"/>
                <a:sym typeface="Overpass Mono"/>
              </a:rPr>
              <a:t>3</a:t>
            </a:r>
            <a:endParaRPr b="1" sz="3000">
              <a:solidFill>
                <a:schemeClr val="dk1"/>
              </a:solidFill>
              <a:latin typeface="Overpass Mono"/>
              <a:ea typeface="Overpass Mono"/>
              <a:cs typeface="Overpass Mono"/>
              <a:sym typeface="Overpass Mono"/>
            </a:endParaRPr>
          </a:p>
        </p:txBody>
      </p:sp>
      <p:grpSp>
        <p:nvGrpSpPr>
          <p:cNvPr id="357" name="Google Shape;357;p24"/>
          <p:cNvGrpSpPr/>
          <p:nvPr/>
        </p:nvGrpSpPr>
        <p:grpSpPr>
          <a:xfrm>
            <a:off x="3463369" y="1259775"/>
            <a:ext cx="2209933" cy="1016576"/>
            <a:chOff x="3463369" y="1259775"/>
            <a:chExt cx="2209933" cy="1016576"/>
          </a:xfrm>
        </p:grpSpPr>
        <p:sp>
          <p:nvSpPr>
            <p:cNvPr id="358" name="Google Shape;358;p24"/>
            <p:cNvSpPr txBox="1"/>
            <p:nvPr/>
          </p:nvSpPr>
          <p:spPr>
            <a:xfrm>
              <a:off x="3463369" y="1259775"/>
              <a:ext cx="22059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Programming</a:t>
              </a:r>
              <a:endParaRPr b="1" sz="2200">
                <a:solidFill>
                  <a:schemeClr val="lt1"/>
                </a:solidFill>
                <a:latin typeface="Overpass Mono"/>
                <a:ea typeface="Overpass Mono"/>
                <a:cs typeface="Overpass Mono"/>
                <a:sym typeface="Overpass Mono"/>
              </a:endParaRPr>
            </a:p>
          </p:txBody>
        </p:sp>
        <p:sp>
          <p:nvSpPr>
            <p:cNvPr id="359" name="Google Shape;359;p24"/>
            <p:cNvSpPr txBox="1"/>
            <p:nvPr/>
          </p:nvSpPr>
          <p:spPr>
            <a:xfrm>
              <a:off x="3467401" y="1732751"/>
              <a:ext cx="22059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 cold place</a:t>
              </a:r>
              <a:endParaRPr>
                <a:solidFill>
                  <a:schemeClr val="lt1"/>
                </a:solidFill>
                <a:latin typeface="Anaheim"/>
                <a:ea typeface="Anaheim"/>
                <a:cs typeface="Anaheim"/>
                <a:sym typeface="Anaheim"/>
              </a:endParaRPr>
            </a:p>
          </p:txBody>
        </p:sp>
      </p:grpSp>
      <p:grpSp>
        <p:nvGrpSpPr>
          <p:cNvPr id="360" name="Google Shape;360;p24"/>
          <p:cNvGrpSpPr/>
          <p:nvPr/>
        </p:nvGrpSpPr>
        <p:grpSpPr>
          <a:xfrm>
            <a:off x="4844465" y="2567288"/>
            <a:ext cx="2205912" cy="2026191"/>
            <a:chOff x="4844465" y="2567288"/>
            <a:chExt cx="2205912" cy="2026191"/>
          </a:xfrm>
        </p:grpSpPr>
        <p:sp>
          <p:nvSpPr>
            <p:cNvPr id="361" name="Google Shape;361;p24"/>
            <p:cNvSpPr/>
            <p:nvPr/>
          </p:nvSpPr>
          <p:spPr>
            <a:xfrm>
              <a:off x="5548799" y="2567288"/>
              <a:ext cx="791400" cy="74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000">
                  <a:solidFill>
                    <a:schemeClr val="lt1"/>
                  </a:solidFill>
                  <a:latin typeface="Overpass Mono"/>
                  <a:ea typeface="Overpass Mono"/>
                  <a:cs typeface="Overpass Mono"/>
                  <a:sym typeface="Overpass Mono"/>
                </a:rPr>
                <a:t>4</a:t>
              </a:r>
              <a:endParaRPr b="1" sz="3000">
                <a:solidFill>
                  <a:schemeClr val="lt1"/>
                </a:solidFill>
                <a:latin typeface="Overpass Mono"/>
                <a:ea typeface="Overpass Mono"/>
                <a:cs typeface="Overpass Mono"/>
                <a:sym typeface="Overpass Mono"/>
              </a:endParaRPr>
            </a:p>
          </p:txBody>
        </p:sp>
        <p:grpSp>
          <p:nvGrpSpPr>
            <p:cNvPr id="362" name="Google Shape;362;p24"/>
            <p:cNvGrpSpPr/>
            <p:nvPr/>
          </p:nvGrpSpPr>
          <p:grpSpPr>
            <a:xfrm>
              <a:off x="4844465" y="3589979"/>
              <a:ext cx="2205912" cy="1003500"/>
              <a:chOff x="4844465" y="3589979"/>
              <a:chExt cx="2205912" cy="1003500"/>
            </a:xfrm>
          </p:grpSpPr>
          <p:sp>
            <p:nvSpPr>
              <p:cNvPr id="363" name="Google Shape;363;p24"/>
              <p:cNvSpPr txBox="1"/>
              <p:nvPr/>
            </p:nvSpPr>
            <p:spPr>
              <a:xfrm>
                <a:off x="4844477" y="3589979"/>
                <a:ext cx="2205900" cy="459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Validation</a:t>
                </a:r>
                <a:endParaRPr b="1" sz="2200">
                  <a:solidFill>
                    <a:schemeClr val="lt1"/>
                  </a:solidFill>
                  <a:latin typeface="Overpass Mono"/>
                  <a:ea typeface="Overpass Mono"/>
                  <a:cs typeface="Overpass Mono"/>
                  <a:sym typeface="Overpass Mono"/>
                </a:endParaRPr>
              </a:p>
            </p:txBody>
          </p:sp>
          <p:sp>
            <p:nvSpPr>
              <p:cNvPr id="364" name="Google Shape;364;p24"/>
              <p:cNvSpPr txBox="1"/>
              <p:nvPr/>
            </p:nvSpPr>
            <p:spPr>
              <a:xfrm>
                <a:off x="4844465" y="4049879"/>
                <a:ext cx="22059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Saturn is a gas giant and has several rings</a:t>
                </a:r>
                <a:endParaRPr>
                  <a:solidFill>
                    <a:schemeClr val="lt1"/>
                  </a:solidFill>
                  <a:latin typeface="Anaheim"/>
                  <a:ea typeface="Anaheim"/>
                  <a:cs typeface="Anaheim"/>
                  <a:sym typeface="Anaheim"/>
                </a:endParaRPr>
              </a:p>
            </p:txBody>
          </p:sp>
        </p:grpSp>
      </p:grpSp>
      <p:cxnSp>
        <p:nvCxnSpPr>
          <p:cNvPr id="365" name="Google Shape;365;p24"/>
          <p:cNvCxnSpPr>
            <a:stCxn id="347" idx="3"/>
            <a:endCxn id="352" idx="1"/>
          </p:cNvCxnSpPr>
          <p:nvPr/>
        </p:nvCxnSpPr>
        <p:spPr>
          <a:xfrm>
            <a:off x="2205712" y="2939738"/>
            <a:ext cx="586800" cy="0"/>
          </a:xfrm>
          <a:prstGeom prst="straightConnector1">
            <a:avLst/>
          </a:prstGeom>
          <a:noFill/>
          <a:ln cap="flat" cmpd="sng" w="28575">
            <a:solidFill>
              <a:schemeClr val="lt1"/>
            </a:solidFill>
            <a:prstDash val="solid"/>
            <a:round/>
            <a:headEnd len="med" w="med" type="none"/>
            <a:tailEnd len="med" w="med" type="none"/>
          </a:ln>
        </p:spPr>
      </p:cxnSp>
      <p:cxnSp>
        <p:nvCxnSpPr>
          <p:cNvPr id="366" name="Google Shape;366;p24"/>
          <p:cNvCxnSpPr>
            <a:stCxn id="352" idx="3"/>
            <a:endCxn id="356" idx="1"/>
          </p:cNvCxnSpPr>
          <p:nvPr/>
        </p:nvCxnSpPr>
        <p:spPr>
          <a:xfrm>
            <a:off x="3583874" y="2939738"/>
            <a:ext cx="586800" cy="0"/>
          </a:xfrm>
          <a:prstGeom prst="straightConnector1">
            <a:avLst/>
          </a:prstGeom>
          <a:noFill/>
          <a:ln cap="flat" cmpd="sng" w="28575">
            <a:solidFill>
              <a:schemeClr val="lt1"/>
            </a:solidFill>
            <a:prstDash val="solid"/>
            <a:round/>
            <a:headEnd len="med" w="med" type="none"/>
            <a:tailEnd len="med" w="med" type="none"/>
          </a:ln>
        </p:spPr>
      </p:cxnSp>
      <p:cxnSp>
        <p:nvCxnSpPr>
          <p:cNvPr id="367" name="Google Shape;367;p24"/>
          <p:cNvCxnSpPr>
            <a:stCxn id="356" idx="3"/>
            <a:endCxn id="361" idx="1"/>
          </p:cNvCxnSpPr>
          <p:nvPr/>
        </p:nvCxnSpPr>
        <p:spPr>
          <a:xfrm>
            <a:off x="4962036" y="2939738"/>
            <a:ext cx="586800" cy="0"/>
          </a:xfrm>
          <a:prstGeom prst="straightConnector1">
            <a:avLst/>
          </a:prstGeom>
          <a:noFill/>
          <a:ln cap="flat" cmpd="sng" w="28575">
            <a:solidFill>
              <a:schemeClr val="lt1"/>
            </a:solidFill>
            <a:prstDash val="solid"/>
            <a:round/>
            <a:headEnd len="med" w="med" type="none"/>
            <a:tailEnd len="med" w="med" type="none"/>
          </a:ln>
        </p:spPr>
      </p:cxnSp>
      <p:cxnSp>
        <p:nvCxnSpPr>
          <p:cNvPr id="368" name="Google Shape;368;p24"/>
          <p:cNvCxnSpPr>
            <a:stCxn id="361" idx="3"/>
            <a:endCxn id="369" idx="1"/>
          </p:cNvCxnSpPr>
          <p:nvPr/>
        </p:nvCxnSpPr>
        <p:spPr>
          <a:xfrm>
            <a:off x="6340199" y="2939738"/>
            <a:ext cx="586800" cy="0"/>
          </a:xfrm>
          <a:prstGeom prst="straightConnector1">
            <a:avLst/>
          </a:prstGeom>
          <a:noFill/>
          <a:ln cap="flat" cmpd="sng" w="28575">
            <a:solidFill>
              <a:schemeClr val="lt1"/>
            </a:solidFill>
            <a:prstDash val="solid"/>
            <a:round/>
            <a:headEnd len="med" w="med" type="none"/>
            <a:tailEnd len="med" w="med" type="none"/>
          </a:ln>
        </p:spPr>
      </p:cxnSp>
      <p:grpSp>
        <p:nvGrpSpPr>
          <p:cNvPr id="370" name="Google Shape;370;p24"/>
          <p:cNvGrpSpPr/>
          <p:nvPr/>
        </p:nvGrpSpPr>
        <p:grpSpPr>
          <a:xfrm>
            <a:off x="6217881" y="1259775"/>
            <a:ext cx="2209547" cy="2052413"/>
            <a:chOff x="6217881" y="1259775"/>
            <a:chExt cx="2209547" cy="2052413"/>
          </a:xfrm>
        </p:grpSpPr>
        <p:sp>
          <p:nvSpPr>
            <p:cNvPr id="369" name="Google Shape;369;p24"/>
            <p:cNvSpPr/>
            <p:nvPr/>
          </p:nvSpPr>
          <p:spPr>
            <a:xfrm>
              <a:off x="6926949" y="2567288"/>
              <a:ext cx="791400" cy="7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000">
                  <a:solidFill>
                    <a:schemeClr val="dk1"/>
                  </a:solidFill>
                  <a:latin typeface="Overpass Mono"/>
                  <a:ea typeface="Overpass Mono"/>
                  <a:cs typeface="Overpass Mono"/>
                  <a:sym typeface="Overpass Mono"/>
                </a:rPr>
                <a:t>5</a:t>
              </a:r>
              <a:endParaRPr b="1" sz="3000">
                <a:solidFill>
                  <a:schemeClr val="dk1"/>
                </a:solidFill>
                <a:latin typeface="Overpass Mono"/>
                <a:ea typeface="Overpass Mono"/>
                <a:cs typeface="Overpass Mono"/>
                <a:sym typeface="Overpass Mono"/>
              </a:endParaRPr>
            </a:p>
          </p:txBody>
        </p:sp>
        <p:grpSp>
          <p:nvGrpSpPr>
            <p:cNvPr id="371" name="Google Shape;371;p24"/>
            <p:cNvGrpSpPr/>
            <p:nvPr/>
          </p:nvGrpSpPr>
          <p:grpSpPr>
            <a:xfrm>
              <a:off x="6217881" y="1259775"/>
              <a:ext cx="2209547" cy="1016576"/>
              <a:chOff x="6217881" y="1259775"/>
              <a:chExt cx="2209547" cy="1016576"/>
            </a:xfrm>
          </p:grpSpPr>
          <p:sp>
            <p:nvSpPr>
              <p:cNvPr id="372" name="Google Shape;372;p24"/>
              <p:cNvSpPr txBox="1"/>
              <p:nvPr/>
            </p:nvSpPr>
            <p:spPr>
              <a:xfrm>
                <a:off x="6217881" y="1259775"/>
                <a:ext cx="2205900" cy="466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Maintenance</a:t>
                </a:r>
                <a:endParaRPr b="1" sz="2200">
                  <a:solidFill>
                    <a:schemeClr val="lt1"/>
                  </a:solidFill>
                  <a:latin typeface="Overpass Mono"/>
                  <a:ea typeface="Overpass Mono"/>
                  <a:cs typeface="Overpass Mono"/>
                  <a:sym typeface="Overpass Mono"/>
                </a:endParaRPr>
              </a:p>
            </p:txBody>
          </p:sp>
          <p:sp>
            <p:nvSpPr>
              <p:cNvPr id="373" name="Google Shape;373;p24"/>
              <p:cNvSpPr txBox="1"/>
              <p:nvPr/>
            </p:nvSpPr>
            <p:spPr>
              <a:xfrm>
                <a:off x="6221528" y="1732751"/>
                <a:ext cx="22059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379" name="Google Shape;379;p25"/>
          <p:cNvSpPr/>
          <p:nvPr/>
        </p:nvSpPr>
        <p:spPr>
          <a:xfrm>
            <a:off x="848494" y="1393713"/>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848494" y="1393713"/>
            <a:ext cx="1194000" cy="1194000"/>
          </a:xfrm>
          <a:prstGeom prst="arc">
            <a:avLst>
              <a:gd fmla="val 16200000" name="adj1"/>
              <a:gd fmla="val 0" name="adj2"/>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25"/>
          <p:cNvGrpSpPr/>
          <p:nvPr/>
        </p:nvGrpSpPr>
        <p:grpSpPr>
          <a:xfrm>
            <a:off x="720000" y="1787163"/>
            <a:ext cx="1529400" cy="2572260"/>
            <a:chOff x="720000" y="1787163"/>
            <a:chExt cx="1529400" cy="2572260"/>
          </a:xfrm>
        </p:grpSpPr>
        <p:sp>
          <p:nvSpPr>
            <p:cNvPr id="382" name="Google Shape;382;p25"/>
            <p:cNvSpPr txBox="1"/>
            <p:nvPr/>
          </p:nvSpPr>
          <p:spPr>
            <a:xfrm>
              <a:off x="720000" y="3182550"/>
              <a:ext cx="15294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383" name="Google Shape;383;p25"/>
            <p:cNvSpPr/>
            <p:nvPr/>
          </p:nvSpPr>
          <p:spPr>
            <a:xfrm>
              <a:off x="720000" y="3612123"/>
              <a:ext cx="1529400" cy="747300"/>
            </a:xfrm>
            <a:prstGeom prst="rect">
              <a:avLst/>
            </a:prstGeom>
            <a:noFill/>
            <a:ln>
              <a:noFill/>
            </a:ln>
          </p:spPr>
          <p:txBody>
            <a:bodyPr anchorCtr="0" anchor="t" bIns="91425" lIns="90000" spcFirstLastPara="1" rIns="16045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Despite being red, Mars is a very cold place</a:t>
              </a:r>
              <a:endParaRPr>
                <a:solidFill>
                  <a:schemeClr val="lt1"/>
                </a:solidFill>
                <a:latin typeface="Anaheim"/>
                <a:ea typeface="Anaheim"/>
                <a:cs typeface="Anaheim"/>
                <a:sym typeface="Anaheim"/>
              </a:endParaRPr>
            </a:p>
          </p:txBody>
        </p:sp>
        <p:sp>
          <p:nvSpPr>
            <p:cNvPr id="384" name="Google Shape;384;p25"/>
            <p:cNvSpPr txBox="1"/>
            <p:nvPr/>
          </p:nvSpPr>
          <p:spPr>
            <a:xfrm flipH="1">
              <a:off x="848506" y="1787163"/>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25%</a:t>
              </a:r>
              <a:endParaRPr b="1" sz="3000">
                <a:solidFill>
                  <a:srgbClr val="FFFFFF"/>
                </a:solidFill>
                <a:latin typeface="Overpass Mono"/>
                <a:ea typeface="Overpass Mono"/>
                <a:cs typeface="Overpass Mono"/>
                <a:sym typeface="Overpass Mono"/>
              </a:endParaRPr>
            </a:p>
          </p:txBody>
        </p:sp>
      </p:grpSp>
      <p:sp>
        <p:nvSpPr>
          <p:cNvPr id="385" name="Google Shape;385;p25"/>
          <p:cNvSpPr/>
          <p:nvPr/>
        </p:nvSpPr>
        <p:spPr>
          <a:xfrm>
            <a:off x="4919094" y="1393713"/>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4919094" y="1393713"/>
            <a:ext cx="1194000" cy="1194000"/>
          </a:xfrm>
          <a:prstGeom prst="arc">
            <a:avLst>
              <a:gd fmla="val 16200000" name="adj1"/>
              <a:gd fmla="val 10756359" name="adj2"/>
            </a:avLst>
          </a:prstGeom>
          <a:no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5"/>
          <p:cNvGrpSpPr/>
          <p:nvPr/>
        </p:nvGrpSpPr>
        <p:grpSpPr>
          <a:xfrm>
            <a:off x="4836400" y="1787163"/>
            <a:ext cx="1529400" cy="2572280"/>
            <a:chOff x="4836400" y="1787163"/>
            <a:chExt cx="1529400" cy="2572280"/>
          </a:xfrm>
        </p:grpSpPr>
        <p:sp>
          <p:nvSpPr>
            <p:cNvPr id="388" name="Google Shape;388;p25"/>
            <p:cNvSpPr txBox="1"/>
            <p:nvPr/>
          </p:nvSpPr>
          <p:spPr>
            <a:xfrm>
              <a:off x="4836400" y="3182525"/>
              <a:ext cx="15294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Earth</a:t>
              </a:r>
              <a:endParaRPr b="1" sz="2200">
                <a:solidFill>
                  <a:schemeClr val="lt1"/>
                </a:solidFill>
                <a:latin typeface="Overpass Mono"/>
                <a:ea typeface="Overpass Mono"/>
                <a:cs typeface="Overpass Mono"/>
                <a:sym typeface="Overpass Mono"/>
              </a:endParaRPr>
            </a:p>
          </p:txBody>
        </p:sp>
        <p:sp>
          <p:nvSpPr>
            <p:cNvPr id="389" name="Google Shape;389;p25"/>
            <p:cNvSpPr/>
            <p:nvPr/>
          </p:nvSpPr>
          <p:spPr>
            <a:xfrm>
              <a:off x="4836400" y="3612143"/>
              <a:ext cx="1529400" cy="747300"/>
            </a:xfrm>
            <a:prstGeom prst="rect">
              <a:avLst/>
            </a:prstGeom>
            <a:noFill/>
            <a:ln>
              <a:noFill/>
            </a:ln>
          </p:spPr>
          <p:txBody>
            <a:bodyPr anchorCtr="0" anchor="t" bIns="91425" lIns="2743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Earth is the only planet that harbors life</a:t>
              </a:r>
              <a:endParaRPr>
                <a:solidFill>
                  <a:schemeClr val="lt1"/>
                </a:solidFill>
                <a:latin typeface="Anaheim"/>
                <a:ea typeface="Anaheim"/>
                <a:cs typeface="Anaheim"/>
                <a:sym typeface="Anaheim"/>
              </a:endParaRPr>
            </a:p>
          </p:txBody>
        </p:sp>
        <p:sp>
          <p:nvSpPr>
            <p:cNvPr id="390" name="Google Shape;390;p25"/>
            <p:cNvSpPr txBox="1"/>
            <p:nvPr/>
          </p:nvSpPr>
          <p:spPr>
            <a:xfrm flipH="1">
              <a:off x="4919106" y="1787163"/>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75%</a:t>
              </a:r>
              <a:endParaRPr b="1" sz="3000">
                <a:solidFill>
                  <a:srgbClr val="FFFFFF"/>
                </a:solidFill>
                <a:latin typeface="Overpass Mono"/>
                <a:ea typeface="Overpass Mono"/>
                <a:cs typeface="Overpass Mono"/>
                <a:sym typeface="Overpass Mono"/>
              </a:endParaRPr>
            </a:p>
          </p:txBody>
        </p:sp>
      </p:grpSp>
      <p:sp>
        <p:nvSpPr>
          <p:cNvPr id="391" name="Google Shape;391;p25"/>
          <p:cNvSpPr/>
          <p:nvPr/>
        </p:nvSpPr>
        <p:spPr>
          <a:xfrm>
            <a:off x="2945900" y="3182513"/>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2945900" y="3182513"/>
            <a:ext cx="1194000" cy="1194000"/>
          </a:xfrm>
          <a:prstGeom prst="arc">
            <a:avLst>
              <a:gd fmla="val 16200000" name="adj1"/>
              <a:gd fmla="val 5427280" name="adj2"/>
            </a:avLst>
          </a:prstGeom>
          <a:no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25"/>
          <p:cNvGrpSpPr/>
          <p:nvPr/>
        </p:nvGrpSpPr>
        <p:grpSpPr>
          <a:xfrm>
            <a:off x="2778200" y="1393713"/>
            <a:ext cx="1529400" cy="2589350"/>
            <a:chOff x="2778200" y="1393713"/>
            <a:chExt cx="1529400" cy="2589350"/>
          </a:xfrm>
        </p:grpSpPr>
        <p:sp>
          <p:nvSpPr>
            <p:cNvPr id="394" name="Google Shape;394;p25"/>
            <p:cNvSpPr txBox="1"/>
            <p:nvPr/>
          </p:nvSpPr>
          <p:spPr>
            <a:xfrm>
              <a:off x="2778200" y="1393713"/>
              <a:ext cx="15294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sp>
          <p:nvSpPr>
            <p:cNvPr id="395" name="Google Shape;395;p25"/>
            <p:cNvSpPr/>
            <p:nvPr/>
          </p:nvSpPr>
          <p:spPr>
            <a:xfrm>
              <a:off x="2778200" y="1823330"/>
              <a:ext cx="1529400" cy="747300"/>
            </a:xfrm>
            <a:prstGeom prst="rect">
              <a:avLst/>
            </a:prstGeom>
            <a:noFill/>
            <a:ln>
              <a:noFill/>
            </a:ln>
          </p:spPr>
          <p:txBody>
            <a:bodyPr anchorCtr="0" anchor="t" bIns="91425" lIns="2743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It is the biggest planet in the Solar System</a:t>
              </a:r>
              <a:endParaRPr>
                <a:solidFill>
                  <a:schemeClr val="lt1"/>
                </a:solidFill>
                <a:latin typeface="Anaheim"/>
                <a:ea typeface="Anaheim"/>
                <a:cs typeface="Anaheim"/>
                <a:sym typeface="Anaheim"/>
              </a:endParaRPr>
            </a:p>
          </p:txBody>
        </p:sp>
        <p:sp>
          <p:nvSpPr>
            <p:cNvPr id="396" name="Google Shape;396;p25"/>
            <p:cNvSpPr txBox="1"/>
            <p:nvPr/>
          </p:nvSpPr>
          <p:spPr>
            <a:xfrm flipH="1">
              <a:off x="2945900" y="3575963"/>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50%</a:t>
              </a:r>
              <a:endParaRPr b="1" sz="3000">
                <a:solidFill>
                  <a:srgbClr val="FFFFFF"/>
                </a:solidFill>
                <a:latin typeface="Overpass Mono"/>
                <a:ea typeface="Overpass Mono"/>
                <a:cs typeface="Overpass Mono"/>
                <a:sym typeface="Overpass Mono"/>
              </a:endParaRPr>
            </a:p>
          </p:txBody>
        </p:sp>
      </p:grpSp>
      <p:sp>
        <p:nvSpPr>
          <p:cNvPr id="397" name="Google Shape;397;p25"/>
          <p:cNvSpPr/>
          <p:nvPr/>
        </p:nvSpPr>
        <p:spPr>
          <a:xfrm>
            <a:off x="7062294" y="3182513"/>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7062294" y="3182513"/>
            <a:ext cx="1194000" cy="1194000"/>
          </a:xfrm>
          <a:prstGeom prst="arc">
            <a:avLst>
              <a:gd fmla="val 16200000" name="adj1"/>
              <a:gd fmla="val 13701070" name="adj2"/>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25"/>
          <p:cNvGrpSpPr/>
          <p:nvPr/>
        </p:nvGrpSpPr>
        <p:grpSpPr>
          <a:xfrm>
            <a:off x="6894600" y="1393713"/>
            <a:ext cx="1529400" cy="2589350"/>
            <a:chOff x="6894600" y="1393713"/>
            <a:chExt cx="1529400" cy="2589350"/>
          </a:xfrm>
        </p:grpSpPr>
        <p:sp>
          <p:nvSpPr>
            <p:cNvPr id="400" name="Google Shape;400;p25"/>
            <p:cNvSpPr txBox="1"/>
            <p:nvPr/>
          </p:nvSpPr>
          <p:spPr>
            <a:xfrm>
              <a:off x="6894600" y="1393713"/>
              <a:ext cx="15294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sp>
          <p:nvSpPr>
            <p:cNvPr id="401" name="Google Shape;401;p25"/>
            <p:cNvSpPr/>
            <p:nvPr/>
          </p:nvSpPr>
          <p:spPr>
            <a:xfrm>
              <a:off x="6894600" y="1823320"/>
              <a:ext cx="1529400" cy="747300"/>
            </a:xfrm>
            <a:prstGeom prst="rect">
              <a:avLst/>
            </a:prstGeom>
            <a:noFill/>
            <a:ln>
              <a:noFill/>
            </a:ln>
          </p:spPr>
          <p:txBody>
            <a:bodyPr anchorCtr="0" anchor="t" bIns="91425" lIns="2700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Mercury is the smallest planet of them all</a:t>
              </a:r>
              <a:endParaRPr>
                <a:solidFill>
                  <a:schemeClr val="lt1"/>
                </a:solidFill>
                <a:latin typeface="Anaheim"/>
                <a:ea typeface="Anaheim"/>
                <a:cs typeface="Anaheim"/>
                <a:sym typeface="Anaheim"/>
              </a:endParaRPr>
            </a:p>
          </p:txBody>
        </p:sp>
        <p:sp>
          <p:nvSpPr>
            <p:cNvPr id="402" name="Google Shape;402;p25"/>
            <p:cNvSpPr txBox="1"/>
            <p:nvPr/>
          </p:nvSpPr>
          <p:spPr>
            <a:xfrm flipH="1">
              <a:off x="7062306" y="3575963"/>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95%</a:t>
              </a:r>
              <a:endParaRPr b="1" sz="3000">
                <a:solidFill>
                  <a:srgbClr val="FFFFFF"/>
                </a:solidFill>
                <a:latin typeface="Overpass Mono"/>
                <a:ea typeface="Overpass Mono"/>
                <a:cs typeface="Overpass Mono"/>
                <a:sym typeface="Overpass Mon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aphicFrame>
        <p:nvGraphicFramePr>
          <p:cNvPr id="408" name="Google Shape;408;p26"/>
          <p:cNvGraphicFramePr/>
          <p:nvPr/>
        </p:nvGraphicFramePr>
        <p:xfrm>
          <a:off x="723850" y="1216275"/>
          <a:ext cx="3000000" cy="3000000"/>
        </p:xfrm>
        <a:graphic>
          <a:graphicData uri="http://schemas.openxmlformats.org/drawingml/2006/table">
            <a:tbl>
              <a:tblPr>
                <a:noFill/>
                <a:tableStyleId>{4E64C843-5A41-47EA-AC4D-EEC6AF112E85}</a:tableStyleId>
              </a:tblPr>
              <a:tblGrid>
                <a:gridCol w="2040750"/>
                <a:gridCol w="4547500"/>
                <a:gridCol w="1108050"/>
              </a:tblGrid>
              <a:tr h="713600">
                <a:tc>
                  <a:txBody>
                    <a:bodyPr/>
                    <a:lstStyle/>
                    <a:p>
                      <a:pPr indent="0" lvl="0" marL="0" rtl="0" algn="l">
                        <a:spcBef>
                          <a:spcPts val="0"/>
                        </a:spcBef>
                        <a:spcAft>
                          <a:spcPts val="0"/>
                        </a:spcAft>
                        <a:buClr>
                          <a:srgbClr val="000000"/>
                        </a:buClr>
                        <a:buSzPts val="1100"/>
                        <a:buFont typeface="Arial"/>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lt1"/>
                          </a:solidFill>
                          <a:latin typeface="Anaheim"/>
                          <a:ea typeface="Anaheim"/>
                          <a:cs typeface="Anaheim"/>
                          <a:sym typeface="Anaheim"/>
                        </a:rPr>
                        <a:t>Mercury is the closest planet to the Sun and also the smallest in the Solar System</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723475">
                <a:tc>
                  <a:txBody>
                    <a:bodyPr/>
                    <a:lstStyle/>
                    <a:p>
                      <a:pPr indent="0" lvl="0" marL="0" rtl="0" algn="l">
                        <a:spcBef>
                          <a:spcPts val="0"/>
                        </a:spcBef>
                        <a:spcAft>
                          <a:spcPts val="0"/>
                        </a:spcAft>
                        <a:buClr>
                          <a:srgbClr val="000000"/>
                        </a:buClr>
                        <a:buSzPts val="1100"/>
                        <a:buFont typeface="Arial"/>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lt1"/>
                          </a:solidFill>
                          <a:latin typeface="Anaheim"/>
                          <a:ea typeface="Anaheim"/>
                          <a:cs typeface="Anaheim"/>
                          <a:sym typeface="Anaheim"/>
                        </a:rPr>
                        <a:t>Despite being red, Mars is a very cold place full of iron oxide dust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2"/>
                    </a:solidFill>
                  </a:tcPr>
                </a:tc>
              </a:tr>
              <a:tr h="713600">
                <a:tc>
                  <a:txBody>
                    <a:bodyPr/>
                    <a:lstStyle/>
                    <a:p>
                      <a:pPr indent="0" lvl="0" marL="0" rtl="0" algn="l">
                        <a:spcBef>
                          <a:spcPts val="0"/>
                        </a:spcBef>
                        <a:spcAft>
                          <a:spcPts val="0"/>
                        </a:spcAft>
                        <a:buClr>
                          <a:srgbClr val="000000"/>
                        </a:buClr>
                        <a:buSzPts val="1100"/>
                        <a:buFont typeface="Arial"/>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lt1"/>
                          </a:solidFill>
                          <a:latin typeface="Anaheim"/>
                          <a:ea typeface="Anaheim"/>
                          <a:cs typeface="Anaheim"/>
                          <a:sym typeface="Anaheim"/>
                        </a:rPr>
                        <a:t>Jupiter is the biggest planet in the entire Solar System and a gas giant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713600">
                <a:tc>
                  <a:txBody>
                    <a:bodyPr/>
                    <a:lstStyle/>
                    <a:p>
                      <a:pPr indent="0" lvl="0" marL="0" rtl="0" algn="l">
                        <a:spcBef>
                          <a:spcPts val="0"/>
                        </a:spcBef>
                        <a:spcAft>
                          <a:spcPts val="0"/>
                        </a:spcAft>
                        <a:buClr>
                          <a:srgbClr val="000000"/>
                        </a:buClr>
                        <a:buSzPts val="1100"/>
                        <a:buFont typeface="Arial"/>
                        <a:buNone/>
                      </a:pPr>
                      <a:r>
                        <a:rPr b="1" lang="es" sz="2200">
                          <a:solidFill>
                            <a:schemeClr val="lt1"/>
                          </a:solidFill>
                          <a:latin typeface="Overpass Mono"/>
                          <a:ea typeface="Overpass Mono"/>
                          <a:cs typeface="Overpass Mono"/>
                          <a:sym typeface="Overpass Mono"/>
                        </a:rPr>
                        <a:t>Venus</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lt1"/>
                          </a:solidFill>
                          <a:latin typeface="Anaheim"/>
                          <a:ea typeface="Anaheim"/>
                          <a:cs typeface="Anaheim"/>
                          <a:sym typeface="Anaheim"/>
                        </a:rPr>
                        <a:t>Venus is the second planet from the Sun and has very high temperatures. It was named after a Roman god</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solidFill>
                      <a:schemeClr val="dk2"/>
                    </a:solidFill>
                  </a:tcPr>
                </a:tc>
              </a:tr>
            </a:tbl>
          </a:graphicData>
        </a:graphic>
      </p:graphicFrame>
      <p:sp>
        <p:nvSpPr>
          <p:cNvPr id="409" name="Google Shape;409;p26"/>
          <p:cNvSpPr/>
          <p:nvPr/>
        </p:nvSpPr>
        <p:spPr>
          <a:xfrm>
            <a:off x="855000" y="4298425"/>
            <a:ext cx="302400" cy="3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2255050" y="4298425"/>
            <a:ext cx="302400" cy="30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txBox="1"/>
          <p:nvPr/>
        </p:nvSpPr>
        <p:spPr>
          <a:xfrm>
            <a:off x="1289375" y="4298350"/>
            <a:ext cx="720600" cy="30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To do</a:t>
            </a:r>
            <a:endParaRPr>
              <a:solidFill>
                <a:schemeClr val="lt1"/>
              </a:solidFill>
              <a:latin typeface="Anaheim"/>
              <a:ea typeface="Anaheim"/>
              <a:cs typeface="Anaheim"/>
              <a:sym typeface="Anaheim"/>
            </a:endParaRPr>
          </a:p>
        </p:txBody>
      </p:sp>
      <p:sp>
        <p:nvSpPr>
          <p:cNvPr id="412" name="Google Shape;412;p26"/>
          <p:cNvSpPr txBox="1"/>
          <p:nvPr/>
        </p:nvSpPr>
        <p:spPr>
          <a:xfrm>
            <a:off x="2668650" y="4298350"/>
            <a:ext cx="720600" cy="30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Done</a:t>
            </a:r>
            <a:endParaRPr>
              <a:solidFill>
                <a:schemeClr val="lt1"/>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27">
            <a:hlinkClick r:id="rId3"/>
          </p:cNvPr>
          <p:cNvPicPr preferRelativeResize="0"/>
          <p:nvPr/>
        </p:nvPicPr>
        <p:blipFill>
          <a:blip r:embed="rId4">
            <a:alphaModFix/>
          </a:blip>
          <a:stretch>
            <a:fillRect/>
          </a:stretch>
        </p:blipFill>
        <p:spPr>
          <a:xfrm>
            <a:off x="720000" y="1231127"/>
            <a:ext cx="4174850" cy="3067072"/>
          </a:xfrm>
          <a:prstGeom prst="rect">
            <a:avLst/>
          </a:prstGeom>
          <a:noFill/>
          <a:ln>
            <a:noFill/>
          </a:ln>
        </p:spPr>
      </p:pic>
      <p:sp>
        <p:nvSpPr>
          <p:cNvPr id="418" name="Google Shape;418;p27"/>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419" name="Google Shape;419;p27"/>
          <p:cNvSpPr txBox="1"/>
          <p:nvPr/>
        </p:nvSpPr>
        <p:spPr>
          <a:xfrm>
            <a:off x="721075" y="4377400"/>
            <a:ext cx="7701900" cy="23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Anaheim"/>
                <a:ea typeface="Anaheim"/>
                <a:cs typeface="Anaheim"/>
                <a:sym typeface="Anaheim"/>
              </a:rPr>
              <a:t>Follow the link in the graph to modify its data and then paste the new one here. </a:t>
            </a:r>
            <a:r>
              <a:rPr b="1" lang="es" sz="1100">
                <a:solidFill>
                  <a:schemeClr val="lt1"/>
                </a:solidFill>
                <a:uFill>
                  <a:noFill/>
                </a:uFill>
                <a:latin typeface="Anaheim"/>
                <a:ea typeface="Anaheim"/>
                <a:cs typeface="Anaheim"/>
                <a:sym typeface="Anaheim"/>
                <a:hlinkClick r:id="rId5">
                  <a:extLst>
                    <a:ext uri="{A12FA001-AC4F-418D-AE19-62706E023703}">
                      <ahyp:hlinkClr val="tx"/>
                    </a:ext>
                  </a:extLst>
                </a:hlinkClick>
              </a:rPr>
              <a:t>For more info, click here</a:t>
            </a:r>
            <a:endParaRPr b="1" sz="1100">
              <a:solidFill>
                <a:schemeClr val="lt1"/>
              </a:solidFill>
              <a:latin typeface="Anaheim"/>
              <a:ea typeface="Anaheim"/>
              <a:cs typeface="Anaheim"/>
              <a:sym typeface="Anaheim"/>
            </a:endParaRPr>
          </a:p>
        </p:txBody>
      </p:sp>
      <p:grpSp>
        <p:nvGrpSpPr>
          <p:cNvPr id="420" name="Google Shape;420;p27"/>
          <p:cNvGrpSpPr/>
          <p:nvPr/>
        </p:nvGrpSpPr>
        <p:grpSpPr>
          <a:xfrm>
            <a:off x="6264850" y="1611513"/>
            <a:ext cx="2205906" cy="1016551"/>
            <a:chOff x="716575" y="1266550"/>
            <a:chExt cx="2205906" cy="1016551"/>
          </a:xfrm>
        </p:grpSpPr>
        <p:sp>
          <p:nvSpPr>
            <p:cNvPr id="421" name="Google Shape;421;p27"/>
            <p:cNvSpPr txBox="1"/>
            <p:nvPr/>
          </p:nvSpPr>
          <p:spPr>
            <a:xfrm>
              <a:off x="716581" y="1266550"/>
              <a:ext cx="2205900" cy="46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Popularity</a:t>
              </a:r>
              <a:endParaRPr b="1" sz="2200">
                <a:solidFill>
                  <a:schemeClr val="lt1"/>
                </a:solidFill>
                <a:latin typeface="Overpass Mono"/>
                <a:ea typeface="Overpass Mono"/>
                <a:cs typeface="Overpass Mono"/>
                <a:sym typeface="Overpass Mono"/>
              </a:endParaRPr>
            </a:p>
          </p:txBody>
        </p:sp>
        <p:sp>
          <p:nvSpPr>
            <p:cNvPr id="422" name="Google Shape;422;p27"/>
            <p:cNvSpPr txBox="1"/>
            <p:nvPr/>
          </p:nvSpPr>
          <p:spPr>
            <a:xfrm>
              <a:off x="716575" y="1739501"/>
              <a:ext cx="22059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grpSp>
      <p:grpSp>
        <p:nvGrpSpPr>
          <p:cNvPr id="423" name="Google Shape;423;p27"/>
          <p:cNvGrpSpPr/>
          <p:nvPr/>
        </p:nvGrpSpPr>
        <p:grpSpPr>
          <a:xfrm>
            <a:off x="6213044" y="3143388"/>
            <a:ext cx="2209933" cy="1016576"/>
            <a:chOff x="6213044" y="3074288"/>
            <a:chExt cx="2209933" cy="1016576"/>
          </a:xfrm>
        </p:grpSpPr>
        <p:sp>
          <p:nvSpPr>
            <p:cNvPr id="424" name="Google Shape;424;p27"/>
            <p:cNvSpPr txBox="1"/>
            <p:nvPr/>
          </p:nvSpPr>
          <p:spPr>
            <a:xfrm>
              <a:off x="6213044" y="3074288"/>
              <a:ext cx="2205900" cy="466200"/>
            </a:xfrm>
            <a:prstGeom prst="rect">
              <a:avLst/>
            </a:prstGeom>
            <a:noFill/>
            <a:ln>
              <a:noFill/>
            </a:ln>
          </p:spPr>
          <p:txBody>
            <a:bodyPr anchorCtr="0" anchor="b" bIns="91425" lIns="57150"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Performance</a:t>
              </a:r>
              <a:endParaRPr b="1" sz="2200">
                <a:solidFill>
                  <a:schemeClr val="lt1"/>
                </a:solidFill>
                <a:latin typeface="Overpass Mono"/>
                <a:ea typeface="Overpass Mono"/>
                <a:cs typeface="Overpass Mono"/>
                <a:sym typeface="Overpass Mono"/>
              </a:endParaRPr>
            </a:p>
          </p:txBody>
        </p:sp>
        <p:sp>
          <p:nvSpPr>
            <p:cNvPr id="425" name="Google Shape;425;p27"/>
            <p:cNvSpPr txBox="1"/>
            <p:nvPr/>
          </p:nvSpPr>
          <p:spPr>
            <a:xfrm>
              <a:off x="6217076" y="3547263"/>
              <a:ext cx="2205900" cy="5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Despite being red, Mars is a cold place</a:t>
              </a:r>
              <a:endParaRPr>
                <a:solidFill>
                  <a:schemeClr val="lt1"/>
                </a:solidFill>
                <a:latin typeface="Anaheim"/>
                <a:ea typeface="Anaheim"/>
                <a:cs typeface="Anaheim"/>
                <a:sym typeface="Anaheim"/>
              </a:endParaRPr>
            </a:p>
          </p:txBody>
        </p:sp>
      </p:grpSp>
      <p:sp>
        <p:nvSpPr>
          <p:cNvPr id="426" name="Google Shape;426;p27"/>
          <p:cNvSpPr/>
          <p:nvPr/>
        </p:nvSpPr>
        <p:spPr>
          <a:xfrm>
            <a:off x="5184162" y="1747338"/>
            <a:ext cx="791400" cy="74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latin typeface="Overpass Mono"/>
              <a:ea typeface="Overpass Mono"/>
              <a:cs typeface="Overpass Mono"/>
              <a:sym typeface="Overpass Mono"/>
            </a:endParaRPr>
          </a:p>
        </p:txBody>
      </p:sp>
      <p:sp>
        <p:nvSpPr>
          <p:cNvPr id="427" name="Google Shape;427;p27"/>
          <p:cNvSpPr/>
          <p:nvPr/>
        </p:nvSpPr>
        <p:spPr>
          <a:xfrm>
            <a:off x="5184162" y="3268213"/>
            <a:ext cx="791400" cy="74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latin typeface="Overpass Mono"/>
              <a:ea typeface="Overpass Mono"/>
              <a:cs typeface="Overpass Mono"/>
              <a:sym typeface="Overpass Mono"/>
            </a:endParaRPr>
          </a:p>
        </p:txBody>
      </p:sp>
      <p:grpSp>
        <p:nvGrpSpPr>
          <p:cNvPr id="428" name="Google Shape;428;p27"/>
          <p:cNvGrpSpPr/>
          <p:nvPr/>
        </p:nvGrpSpPr>
        <p:grpSpPr>
          <a:xfrm>
            <a:off x="5340845" y="3422019"/>
            <a:ext cx="478009" cy="459334"/>
            <a:chOff x="-62890750" y="3747425"/>
            <a:chExt cx="330825" cy="317900"/>
          </a:xfrm>
        </p:grpSpPr>
        <p:sp>
          <p:nvSpPr>
            <p:cNvPr id="429" name="Google Shape;429;p27"/>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7"/>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7"/>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7"/>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7"/>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7"/>
          <p:cNvSpPr/>
          <p:nvPr/>
        </p:nvSpPr>
        <p:spPr>
          <a:xfrm>
            <a:off x="5349954" y="1940539"/>
            <a:ext cx="459803" cy="358516"/>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8"/>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449" name="Google Shape;449;p28"/>
          <p:cNvGrpSpPr/>
          <p:nvPr/>
        </p:nvGrpSpPr>
        <p:grpSpPr>
          <a:xfrm>
            <a:off x="2770463" y="1432500"/>
            <a:ext cx="5390600" cy="793800"/>
            <a:chOff x="2770463" y="1432500"/>
            <a:chExt cx="5390600" cy="793800"/>
          </a:xfrm>
        </p:grpSpPr>
        <p:sp>
          <p:nvSpPr>
            <p:cNvPr id="450" name="Google Shape;450;p28"/>
            <p:cNvSpPr txBox="1"/>
            <p:nvPr/>
          </p:nvSpPr>
          <p:spPr>
            <a:xfrm>
              <a:off x="5644063" y="1632600"/>
              <a:ext cx="2517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Innovation</a:t>
              </a:r>
              <a:endParaRPr b="1" sz="2200">
                <a:solidFill>
                  <a:schemeClr val="lt1"/>
                </a:solidFill>
                <a:latin typeface="Overpass Mono"/>
                <a:ea typeface="Overpass Mono"/>
                <a:cs typeface="Overpass Mono"/>
                <a:sym typeface="Overpass Mono"/>
              </a:endParaRPr>
            </a:p>
          </p:txBody>
        </p:sp>
        <p:sp>
          <p:nvSpPr>
            <p:cNvPr id="451" name="Google Shape;451;p28"/>
            <p:cNvSpPr txBox="1"/>
            <p:nvPr/>
          </p:nvSpPr>
          <p:spPr>
            <a:xfrm>
              <a:off x="2770463" y="1432500"/>
              <a:ext cx="2442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closest planet to the Sun and the smallest one in the Solar System</a:t>
              </a:r>
              <a:endParaRPr>
                <a:solidFill>
                  <a:schemeClr val="lt1"/>
                </a:solidFill>
                <a:latin typeface="Anaheim"/>
                <a:ea typeface="Anaheim"/>
                <a:cs typeface="Anaheim"/>
                <a:sym typeface="Anaheim"/>
              </a:endParaRPr>
            </a:p>
          </p:txBody>
        </p:sp>
      </p:grpSp>
      <p:grpSp>
        <p:nvGrpSpPr>
          <p:cNvPr id="452" name="Google Shape;452;p28"/>
          <p:cNvGrpSpPr/>
          <p:nvPr/>
        </p:nvGrpSpPr>
        <p:grpSpPr>
          <a:xfrm>
            <a:off x="2770463" y="2538320"/>
            <a:ext cx="5390600" cy="793800"/>
            <a:chOff x="2770463" y="2538320"/>
            <a:chExt cx="5390600" cy="793800"/>
          </a:xfrm>
        </p:grpSpPr>
        <p:sp>
          <p:nvSpPr>
            <p:cNvPr id="453" name="Google Shape;453;p28"/>
            <p:cNvSpPr txBox="1"/>
            <p:nvPr/>
          </p:nvSpPr>
          <p:spPr>
            <a:xfrm>
              <a:off x="5644063" y="2738420"/>
              <a:ext cx="2517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Efficiency</a:t>
              </a:r>
              <a:endParaRPr b="1" sz="2200">
                <a:solidFill>
                  <a:schemeClr val="lt1"/>
                </a:solidFill>
                <a:latin typeface="Overpass Mono"/>
                <a:ea typeface="Overpass Mono"/>
                <a:cs typeface="Overpass Mono"/>
                <a:sym typeface="Overpass Mono"/>
              </a:endParaRPr>
            </a:p>
          </p:txBody>
        </p:sp>
        <p:sp>
          <p:nvSpPr>
            <p:cNvPr id="454" name="Google Shape;454;p28"/>
            <p:cNvSpPr txBox="1"/>
            <p:nvPr/>
          </p:nvSpPr>
          <p:spPr>
            <a:xfrm>
              <a:off x="2770463" y="2538320"/>
              <a:ext cx="2442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Jupiter is a gas giant and the biggest planet in the entire Solar System</a:t>
              </a:r>
              <a:endParaRPr>
                <a:solidFill>
                  <a:schemeClr val="lt1"/>
                </a:solidFill>
                <a:latin typeface="Anaheim"/>
                <a:ea typeface="Anaheim"/>
                <a:cs typeface="Anaheim"/>
                <a:sym typeface="Anaheim"/>
              </a:endParaRPr>
            </a:p>
          </p:txBody>
        </p:sp>
      </p:grpSp>
      <p:grpSp>
        <p:nvGrpSpPr>
          <p:cNvPr id="455" name="Google Shape;455;p28"/>
          <p:cNvGrpSpPr/>
          <p:nvPr/>
        </p:nvGrpSpPr>
        <p:grpSpPr>
          <a:xfrm>
            <a:off x="2770463" y="3659775"/>
            <a:ext cx="5390600" cy="793800"/>
            <a:chOff x="2770463" y="3659775"/>
            <a:chExt cx="5390600" cy="793800"/>
          </a:xfrm>
        </p:grpSpPr>
        <p:sp>
          <p:nvSpPr>
            <p:cNvPr id="456" name="Google Shape;456;p28"/>
            <p:cNvSpPr txBox="1"/>
            <p:nvPr/>
          </p:nvSpPr>
          <p:spPr>
            <a:xfrm>
              <a:off x="5644063" y="3859875"/>
              <a:ext cx="2517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Collaboration</a:t>
              </a:r>
              <a:endParaRPr b="1" sz="2200">
                <a:solidFill>
                  <a:schemeClr val="lt1"/>
                </a:solidFill>
                <a:latin typeface="Overpass Mono"/>
                <a:ea typeface="Overpass Mono"/>
                <a:cs typeface="Overpass Mono"/>
                <a:sym typeface="Overpass Mono"/>
              </a:endParaRPr>
            </a:p>
          </p:txBody>
        </p:sp>
        <p:sp>
          <p:nvSpPr>
            <p:cNvPr id="457" name="Google Shape;457;p28"/>
            <p:cNvSpPr txBox="1"/>
            <p:nvPr/>
          </p:nvSpPr>
          <p:spPr>
            <a:xfrm>
              <a:off x="2770463" y="3659775"/>
              <a:ext cx="2442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actually a cold place. It’s full of iron oxide dust</a:t>
              </a:r>
              <a:endParaRPr>
                <a:solidFill>
                  <a:schemeClr val="lt1"/>
                </a:solidFill>
                <a:latin typeface="Anaheim"/>
                <a:ea typeface="Anaheim"/>
                <a:cs typeface="Anaheim"/>
                <a:sym typeface="Anaheim"/>
              </a:endParaRPr>
            </a:p>
          </p:txBody>
        </p:sp>
      </p:grpSp>
      <p:cxnSp>
        <p:nvCxnSpPr>
          <p:cNvPr id="458" name="Google Shape;458;p28"/>
          <p:cNvCxnSpPr>
            <a:stCxn id="451" idx="3"/>
            <a:endCxn id="459" idx="1"/>
          </p:cNvCxnSpPr>
          <p:nvPr/>
        </p:nvCxnSpPr>
        <p:spPr>
          <a:xfrm>
            <a:off x="5213063" y="1829400"/>
            <a:ext cx="600" cy="600"/>
          </a:xfrm>
          <a:prstGeom prst="bentConnector2">
            <a:avLst/>
          </a:prstGeom>
          <a:noFill/>
          <a:ln cap="flat" cmpd="sng" w="9525">
            <a:solidFill>
              <a:srgbClr val="492D1A"/>
            </a:solidFill>
            <a:prstDash val="solid"/>
            <a:round/>
            <a:headEnd len="med" w="med" type="none"/>
            <a:tailEnd len="med" w="med" type="none"/>
          </a:ln>
        </p:spPr>
      </p:cxnSp>
      <p:cxnSp>
        <p:nvCxnSpPr>
          <p:cNvPr id="460" name="Google Shape;460;p28"/>
          <p:cNvCxnSpPr>
            <a:stCxn id="454" idx="3"/>
            <a:endCxn id="461" idx="1"/>
          </p:cNvCxnSpPr>
          <p:nvPr/>
        </p:nvCxnSpPr>
        <p:spPr>
          <a:xfrm>
            <a:off x="5213063" y="2935220"/>
            <a:ext cx="600" cy="600"/>
          </a:xfrm>
          <a:prstGeom prst="bentConnector2">
            <a:avLst/>
          </a:prstGeom>
          <a:noFill/>
          <a:ln cap="flat" cmpd="sng" w="9525">
            <a:solidFill>
              <a:srgbClr val="492D1A"/>
            </a:solidFill>
            <a:prstDash val="solid"/>
            <a:round/>
            <a:headEnd len="med" w="med" type="none"/>
            <a:tailEnd len="med" w="med" type="none"/>
          </a:ln>
        </p:spPr>
      </p:cxnSp>
      <p:cxnSp>
        <p:nvCxnSpPr>
          <p:cNvPr id="462" name="Google Shape;462;p28"/>
          <p:cNvCxnSpPr>
            <a:stCxn id="457" idx="3"/>
            <a:endCxn id="463" idx="1"/>
          </p:cNvCxnSpPr>
          <p:nvPr/>
        </p:nvCxnSpPr>
        <p:spPr>
          <a:xfrm>
            <a:off x="5213063" y="4056675"/>
            <a:ext cx="600" cy="600"/>
          </a:xfrm>
          <a:prstGeom prst="bentConnector2">
            <a:avLst/>
          </a:prstGeom>
          <a:noFill/>
          <a:ln cap="flat" cmpd="sng" w="9525">
            <a:solidFill>
              <a:srgbClr val="492D1A"/>
            </a:solidFill>
            <a:prstDash val="solid"/>
            <a:round/>
            <a:headEnd len="med" w="med" type="none"/>
            <a:tailEnd len="med" w="med" type="none"/>
          </a:ln>
        </p:spPr>
      </p:cxnSp>
      <p:cxnSp>
        <p:nvCxnSpPr>
          <p:cNvPr id="464" name="Google Shape;464;p28"/>
          <p:cNvCxnSpPr>
            <a:stCxn id="451" idx="3"/>
            <a:endCxn id="450" idx="1"/>
          </p:cNvCxnSpPr>
          <p:nvPr/>
        </p:nvCxnSpPr>
        <p:spPr>
          <a:xfrm>
            <a:off x="5213063" y="1829400"/>
            <a:ext cx="431100" cy="600"/>
          </a:xfrm>
          <a:prstGeom prst="bentConnector3">
            <a:avLst>
              <a:gd fmla="val 49988" name="adj1"/>
            </a:avLst>
          </a:prstGeom>
          <a:noFill/>
          <a:ln cap="flat" cmpd="sng" w="28575">
            <a:solidFill>
              <a:schemeClr val="lt1"/>
            </a:solidFill>
            <a:prstDash val="solid"/>
            <a:round/>
            <a:headEnd len="med" w="med" type="none"/>
            <a:tailEnd len="med" w="med" type="none"/>
          </a:ln>
        </p:spPr>
      </p:cxnSp>
      <p:cxnSp>
        <p:nvCxnSpPr>
          <p:cNvPr id="465" name="Google Shape;465;p28"/>
          <p:cNvCxnSpPr>
            <a:stCxn id="454" idx="3"/>
            <a:endCxn id="453" idx="1"/>
          </p:cNvCxnSpPr>
          <p:nvPr/>
        </p:nvCxnSpPr>
        <p:spPr>
          <a:xfrm>
            <a:off x="5213063" y="2935220"/>
            <a:ext cx="431100" cy="600"/>
          </a:xfrm>
          <a:prstGeom prst="bentConnector3">
            <a:avLst>
              <a:gd fmla="val 49988" name="adj1"/>
            </a:avLst>
          </a:prstGeom>
          <a:noFill/>
          <a:ln cap="flat" cmpd="sng" w="28575">
            <a:solidFill>
              <a:schemeClr val="lt1"/>
            </a:solidFill>
            <a:prstDash val="solid"/>
            <a:round/>
            <a:headEnd len="med" w="med" type="none"/>
            <a:tailEnd len="med" w="med" type="none"/>
          </a:ln>
        </p:spPr>
      </p:cxnSp>
      <p:cxnSp>
        <p:nvCxnSpPr>
          <p:cNvPr id="466" name="Google Shape;466;p28"/>
          <p:cNvCxnSpPr>
            <a:stCxn id="457" idx="3"/>
            <a:endCxn id="456" idx="1"/>
          </p:cNvCxnSpPr>
          <p:nvPr/>
        </p:nvCxnSpPr>
        <p:spPr>
          <a:xfrm>
            <a:off x="5213063" y="4056675"/>
            <a:ext cx="431100" cy="600"/>
          </a:xfrm>
          <a:prstGeom prst="bentConnector3">
            <a:avLst>
              <a:gd fmla="val 49988" name="adj1"/>
            </a:avLst>
          </a:prstGeom>
          <a:noFill/>
          <a:ln cap="flat" cmpd="sng" w="28575">
            <a:solidFill>
              <a:schemeClr val="lt1"/>
            </a:solidFill>
            <a:prstDash val="solid"/>
            <a:round/>
            <a:headEnd len="med" w="med" type="none"/>
            <a:tailEnd len="med" w="med" type="none"/>
          </a:ln>
        </p:spPr>
      </p:cxnSp>
      <p:sp>
        <p:nvSpPr>
          <p:cNvPr id="467" name="Google Shape;467;p28"/>
          <p:cNvSpPr/>
          <p:nvPr/>
        </p:nvSpPr>
        <p:spPr>
          <a:xfrm>
            <a:off x="982938" y="2485975"/>
            <a:ext cx="898500" cy="8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28"/>
          <p:cNvCxnSpPr>
            <a:stCxn id="451" idx="1"/>
            <a:endCxn id="467" idx="0"/>
          </p:cNvCxnSpPr>
          <p:nvPr/>
        </p:nvCxnSpPr>
        <p:spPr>
          <a:xfrm flipH="1">
            <a:off x="1432163" y="1829400"/>
            <a:ext cx="1338300" cy="656700"/>
          </a:xfrm>
          <a:prstGeom prst="bentConnector2">
            <a:avLst/>
          </a:prstGeom>
          <a:noFill/>
          <a:ln cap="flat" cmpd="sng" w="28575">
            <a:solidFill>
              <a:schemeClr val="lt1"/>
            </a:solidFill>
            <a:prstDash val="solid"/>
            <a:round/>
            <a:headEnd len="med" w="med" type="none"/>
            <a:tailEnd len="med" w="med" type="none"/>
          </a:ln>
        </p:spPr>
      </p:cxnSp>
      <p:cxnSp>
        <p:nvCxnSpPr>
          <p:cNvPr id="469" name="Google Shape;469;p28"/>
          <p:cNvCxnSpPr>
            <a:stCxn id="454" idx="1"/>
            <a:endCxn id="467" idx="3"/>
          </p:cNvCxnSpPr>
          <p:nvPr/>
        </p:nvCxnSpPr>
        <p:spPr>
          <a:xfrm flipH="1">
            <a:off x="1881563" y="2935220"/>
            <a:ext cx="888900" cy="600"/>
          </a:xfrm>
          <a:prstGeom prst="bentConnector3">
            <a:avLst>
              <a:gd fmla="val 50007" name="adj1"/>
            </a:avLst>
          </a:prstGeom>
          <a:noFill/>
          <a:ln cap="flat" cmpd="sng" w="28575">
            <a:solidFill>
              <a:schemeClr val="lt1"/>
            </a:solidFill>
            <a:prstDash val="solid"/>
            <a:round/>
            <a:headEnd len="med" w="med" type="none"/>
            <a:tailEnd len="med" w="med" type="none"/>
          </a:ln>
        </p:spPr>
      </p:cxnSp>
      <p:cxnSp>
        <p:nvCxnSpPr>
          <p:cNvPr id="470" name="Google Shape;470;p28"/>
          <p:cNvCxnSpPr>
            <a:endCxn id="467" idx="2"/>
          </p:cNvCxnSpPr>
          <p:nvPr/>
        </p:nvCxnSpPr>
        <p:spPr>
          <a:xfrm rot="10800000">
            <a:off x="1432188" y="3384475"/>
            <a:ext cx="1338300" cy="672300"/>
          </a:xfrm>
          <a:prstGeom prst="bentConnector2">
            <a:avLst/>
          </a:prstGeom>
          <a:noFill/>
          <a:ln cap="flat" cmpd="sng" w="28575">
            <a:solidFill>
              <a:schemeClr val="lt1"/>
            </a:solidFill>
            <a:prstDash val="solid"/>
            <a:round/>
            <a:headEnd len="med" w="med" type="none"/>
            <a:tailEnd len="med" w="med" type="none"/>
          </a:ln>
        </p:spPr>
      </p:cxnSp>
      <p:grpSp>
        <p:nvGrpSpPr>
          <p:cNvPr id="471" name="Google Shape;471;p28"/>
          <p:cNvGrpSpPr/>
          <p:nvPr/>
        </p:nvGrpSpPr>
        <p:grpSpPr>
          <a:xfrm>
            <a:off x="1181567" y="2685892"/>
            <a:ext cx="501268" cy="498787"/>
            <a:chOff x="-63679950" y="3360375"/>
            <a:chExt cx="318225" cy="316650"/>
          </a:xfrm>
        </p:grpSpPr>
        <p:sp>
          <p:nvSpPr>
            <p:cNvPr id="472" name="Google Shape;472;p28"/>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29"/>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481" name="Google Shape;481;p29"/>
          <p:cNvSpPr txBox="1"/>
          <p:nvPr/>
        </p:nvSpPr>
        <p:spPr>
          <a:xfrm>
            <a:off x="720000" y="4252500"/>
            <a:ext cx="7704000" cy="348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1100">
                <a:solidFill>
                  <a:schemeClr val="lt1"/>
                </a:solidFill>
                <a:latin typeface="Anaheim"/>
                <a:ea typeface="Anaheim"/>
                <a:cs typeface="Anaheim"/>
                <a:sym typeface="Anaheim"/>
              </a:rPr>
              <a:t>Follow the link in the graph to modify its data and then paste the new one here. </a:t>
            </a:r>
            <a:r>
              <a:rPr b="1" lang="es" sz="1100">
                <a:solidFill>
                  <a:schemeClr val="lt1"/>
                </a:solidFill>
                <a:latin typeface="Anaheim"/>
                <a:ea typeface="Anaheim"/>
                <a:cs typeface="Anaheim"/>
                <a:sym typeface="Anaheim"/>
              </a:rPr>
              <a:t>For more info, </a:t>
            </a:r>
            <a:r>
              <a:rPr b="1" lang="es" sz="1100" u="sng">
                <a:solidFill>
                  <a:schemeClr val="lt1"/>
                </a:solidFill>
                <a:latin typeface="Anaheim"/>
                <a:ea typeface="Anaheim"/>
                <a:cs typeface="Anaheim"/>
                <a:sym typeface="Anaheim"/>
                <a:hlinkClick r:id="rId3">
                  <a:extLst>
                    <a:ext uri="{A12FA001-AC4F-418D-AE19-62706E023703}">
                      <ahyp:hlinkClr val="tx"/>
                    </a:ext>
                  </a:extLst>
                </a:hlinkClick>
              </a:rPr>
              <a:t>click here</a:t>
            </a:r>
            <a:endParaRPr b="1" sz="1100">
              <a:solidFill>
                <a:schemeClr val="lt1"/>
              </a:solidFill>
              <a:latin typeface="Anaheim"/>
              <a:ea typeface="Anaheim"/>
              <a:cs typeface="Anaheim"/>
              <a:sym typeface="Anaheim"/>
            </a:endParaRPr>
          </a:p>
        </p:txBody>
      </p:sp>
      <p:grpSp>
        <p:nvGrpSpPr>
          <p:cNvPr id="482" name="Google Shape;482;p29"/>
          <p:cNvGrpSpPr/>
          <p:nvPr/>
        </p:nvGrpSpPr>
        <p:grpSpPr>
          <a:xfrm>
            <a:off x="4530750" y="1496105"/>
            <a:ext cx="1529400" cy="2484918"/>
            <a:chOff x="4530750" y="1496105"/>
            <a:chExt cx="1529400" cy="2484918"/>
          </a:xfrm>
        </p:grpSpPr>
        <p:sp>
          <p:nvSpPr>
            <p:cNvPr id="483" name="Google Shape;483;p29"/>
            <p:cNvSpPr txBox="1"/>
            <p:nvPr/>
          </p:nvSpPr>
          <p:spPr>
            <a:xfrm>
              <a:off x="4530750" y="2749850"/>
              <a:ext cx="1529400" cy="48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484" name="Google Shape;484;p29"/>
            <p:cNvSpPr/>
            <p:nvPr/>
          </p:nvSpPr>
          <p:spPr>
            <a:xfrm>
              <a:off x="4530750" y="3233723"/>
              <a:ext cx="1529400" cy="747300"/>
            </a:xfrm>
            <a:prstGeom prst="rect">
              <a:avLst/>
            </a:prstGeom>
            <a:noFill/>
            <a:ln>
              <a:noFill/>
            </a:ln>
          </p:spPr>
          <p:txBody>
            <a:bodyPr anchorCtr="0" anchor="t" bIns="91425" lIns="90000" spcFirstLastPara="1" rIns="16045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Despite being red, Mars is a very cold place</a:t>
              </a:r>
              <a:endParaRPr>
                <a:solidFill>
                  <a:schemeClr val="lt1"/>
                </a:solidFill>
                <a:latin typeface="Anaheim"/>
                <a:ea typeface="Anaheim"/>
                <a:cs typeface="Anaheim"/>
                <a:sym typeface="Anaheim"/>
              </a:endParaRPr>
            </a:p>
          </p:txBody>
        </p:sp>
        <p:sp>
          <p:nvSpPr>
            <p:cNvPr id="485" name="Google Shape;485;p29"/>
            <p:cNvSpPr txBox="1"/>
            <p:nvPr/>
          </p:nvSpPr>
          <p:spPr>
            <a:xfrm flipH="1">
              <a:off x="4698450" y="1496105"/>
              <a:ext cx="1194000" cy="562500"/>
            </a:xfrm>
            <a:prstGeom prst="rect">
              <a:avLst/>
            </a:prstGeom>
            <a:solidFill>
              <a:schemeClr val="lt2"/>
            </a:solid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25%</a:t>
              </a:r>
              <a:endParaRPr b="1" sz="3000">
                <a:solidFill>
                  <a:srgbClr val="FFFFFF"/>
                </a:solidFill>
                <a:latin typeface="Overpass Mono"/>
                <a:ea typeface="Overpass Mono"/>
                <a:cs typeface="Overpass Mono"/>
                <a:sym typeface="Overpass Mono"/>
              </a:endParaRPr>
            </a:p>
          </p:txBody>
        </p:sp>
      </p:grpSp>
      <p:grpSp>
        <p:nvGrpSpPr>
          <p:cNvPr id="486" name="Google Shape;486;p29"/>
          <p:cNvGrpSpPr/>
          <p:nvPr/>
        </p:nvGrpSpPr>
        <p:grpSpPr>
          <a:xfrm>
            <a:off x="6675375" y="1496105"/>
            <a:ext cx="1529400" cy="2484962"/>
            <a:chOff x="6675375" y="1496105"/>
            <a:chExt cx="1529400" cy="2484962"/>
          </a:xfrm>
        </p:grpSpPr>
        <p:sp>
          <p:nvSpPr>
            <p:cNvPr id="487" name="Google Shape;487;p29"/>
            <p:cNvSpPr txBox="1"/>
            <p:nvPr/>
          </p:nvSpPr>
          <p:spPr>
            <a:xfrm>
              <a:off x="6675375" y="2749850"/>
              <a:ext cx="1529400" cy="48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sp>
          <p:nvSpPr>
            <p:cNvPr id="488" name="Google Shape;488;p29"/>
            <p:cNvSpPr/>
            <p:nvPr/>
          </p:nvSpPr>
          <p:spPr>
            <a:xfrm>
              <a:off x="6675375" y="3233767"/>
              <a:ext cx="1529400" cy="747300"/>
            </a:xfrm>
            <a:prstGeom prst="rect">
              <a:avLst/>
            </a:prstGeom>
            <a:noFill/>
            <a:ln>
              <a:noFill/>
            </a:ln>
          </p:spPr>
          <p:txBody>
            <a:bodyPr anchorCtr="0" anchor="t" bIns="91425" lIns="2743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It is the biggest planet in the Solar System</a:t>
              </a:r>
              <a:endParaRPr>
                <a:solidFill>
                  <a:schemeClr val="lt1"/>
                </a:solidFill>
                <a:latin typeface="Anaheim"/>
                <a:ea typeface="Anaheim"/>
                <a:cs typeface="Anaheim"/>
                <a:sym typeface="Anaheim"/>
              </a:endParaRPr>
            </a:p>
          </p:txBody>
        </p:sp>
        <p:sp>
          <p:nvSpPr>
            <p:cNvPr id="489" name="Google Shape;489;p29"/>
            <p:cNvSpPr txBox="1"/>
            <p:nvPr/>
          </p:nvSpPr>
          <p:spPr>
            <a:xfrm flipH="1">
              <a:off x="6843069" y="1496105"/>
              <a:ext cx="1194000" cy="562500"/>
            </a:xfrm>
            <a:prstGeom prst="rect">
              <a:avLst/>
            </a:prstGeom>
            <a:solidFill>
              <a:schemeClr val="dk2"/>
            </a:solid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chemeClr val="dk1"/>
                  </a:solidFill>
                  <a:latin typeface="Overpass Mono"/>
                  <a:ea typeface="Overpass Mono"/>
                  <a:cs typeface="Overpass Mono"/>
                  <a:sym typeface="Overpass Mono"/>
                </a:rPr>
                <a:t>75%</a:t>
              </a:r>
              <a:endParaRPr b="1" sz="3000">
                <a:solidFill>
                  <a:schemeClr val="dk1"/>
                </a:solidFill>
                <a:latin typeface="Overpass Mono"/>
                <a:ea typeface="Overpass Mono"/>
                <a:cs typeface="Overpass Mono"/>
                <a:sym typeface="Overpass Mono"/>
              </a:endParaRPr>
            </a:p>
          </p:txBody>
        </p:sp>
      </p:grpSp>
      <p:cxnSp>
        <p:nvCxnSpPr>
          <p:cNvPr id="490" name="Google Shape;490;p29"/>
          <p:cNvCxnSpPr>
            <a:stCxn id="485" idx="2"/>
            <a:endCxn id="483" idx="0"/>
          </p:cNvCxnSpPr>
          <p:nvPr/>
        </p:nvCxnSpPr>
        <p:spPr>
          <a:xfrm flipH="1" rot="-5400000">
            <a:off x="4950150" y="2403905"/>
            <a:ext cx="691200" cy="600"/>
          </a:xfrm>
          <a:prstGeom prst="bentConnector3">
            <a:avLst>
              <a:gd fmla="val 50003" name="adj1"/>
            </a:avLst>
          </a:prstGeom>
          <a:noFill/>
          <a:ln cap="flat" cmpd="sng" w="28575">
            <a:solidFill>
              <a:schemeClr val="lt1"/>
            </a:solidFill>
            <a:prstDash val="solid"/>
            <a:round/>
            <a:headEnd len="med" w="med" type="none"/>
            <a:tailEnd len="med" w="med" type="oval"/>
          </a:ln>
        </p:spPr>
      </p:cxnSp>
      <p:cxnSp>
        <p:nvCxnSpPr>
          <p:cNvPr id="491" name="Google Shape;491;p29"/>
          <p:cNvCxnSpPr>
            <a:stCxn id="489" idx="2"/>
            <a:endCxn id="487" idx="0"/>
          </p:cNvCxnSpPr>
          <p:nvPr/>
        </p:nvCxnSpPr>
        <p:spPr>
          <a:xfrm flipH="1" rot="-5400000">
            <a:off x="7094769" y="2403905"/>
            <a:ext cx="691200" cy="600"/>
          </a:xfrm>
          <a:prstGeom prst="bentConnector3">
            <a:avLst>
              <a:gd fmla="val 50003" name="adj1"/>
            </a:avLst>
          </a:prstGeom>
          <a:noFill/>
          <a:ln cap="flat" cmpd="sng" w="28575">
            <a:solidFill>
              <a:schemeClr val="lt1"/>
            </a:solidFill>
            <a:prstDash val="solid"/>
            <a:round/>
            <a:headEnd len="med" w="med" type="none"/>
            <a:tailEnd len="med" w="med" type="oval"/>
          </a:ln>
        </p:spPr>
      </p:cxnSp>
      <p:pic>
        <p:nvPicPr>
          <p:cNvPr id="492" name="Google Shape;492;p29">
            <a:hlinkClick r:id="rId4"/>
          </p:cNvPr>
          <p:cNvPicPr preferRelativeResize="0"/>
          <p:nvPr/>
        </p:nvPicPr>
        <p:blipFill>
          <a:blip r:embed="rId5">
            <a:alphaModFix/>
          </a:blip>
          <a:stretch>
            <a:fillRect/>
          </a:stretch>
        </p:blipFill>
        <p:spPr>
          <a:xfrm>
            <a:off x="789100" y="1164600"/>
            <a:ext cx="3046274" cy="293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498" name="Google Shape;498;p30"/>
          <p:cNvSpPr/>
          <p:nvPr/>
        </p:nvSpPr>
        <p:spPr>
          <a:xfrm>
            <a:off x="2144250" y="1064075"/>
            <a:ext cx="4856100" cy="91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600">
                <a:solidFill>
                  <a:schemeClr val="lt1"/>
                </a:solidFill>
                <a:latin typeface="Overpass Mono"/>
                <a:ea typeface="Overpass Mono"/>
                <a:cs typeface="Overpass Mono"/>
                <a:sym typeface="Overpass Mono"/>
              </a:rPr>
              <a:t>Comparison of programming languages</a:t>
            </a:r>
            <a:endParaRPr b="1" sz="2600">
              <a:solidFill>
                <a:schemeClr val="lt1"/>
              </a:solidFill>
              <a:latin typeface="Overpass Mono"/>
              <a:ea typeface="Overpass Mono"/>
              <a:cs typeface="Overpass Mono"/>
              <a:sym typeface="Overpass Mono"/>
            </a:endParaRPr>
          </a:p>
        </p:txBody>
      </p:sp>
      <p:sp>
        <p:nvSpPr>
          <p:cNvPr id="499" name="Google Shape;499;p30"/>
          <p:cNvSpPr/>
          <p:nvPr/>
        </p:nvSpPr>
        <p:spPr>
          <a:xfrm>
            <a:off x="1099062" y="2356088"/>
            <a:ext cx="2089500" cy="45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Performance</a:t>
            </a:r>
            <a:endParaRPr b="1" sz="2200">
              <a:solidFill>
                <a:schemeClr val="dk1"/>
              </a:solidFill>
              <a:latin typeface="Overpass Mono"/>
              <a:ea typeface="Overpass Mono"/>
              <a:cs typeface="Overpass Mono"/>
              <a:sym typeface="Overpass Mono"/>
            </a:endParaRPr>
          </a:p>
        </p:txBody>
      </p:sp>
      <p:sp>
        <p:nvSpPr>
          <p:cNvPr id="500" name="Google Shape;500;p30"/>
          <p:cNvSpPr/>
          <p:nvPr/>
        </p:nvSpPr>
        <p:spPr>
          <a:xfrm>
            <a:off x="5955749" y="2356088"/>
            <a:ext cx="2089500" cy="45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Trends</a:t>
            </a:r>
            <a:endParaRPr b="1" sz="2200">
              <a:solidFill>
                <a:schemeClr val="dk1"/>
              </a:solidFill>
              <a:latin typeface="Overpass Mono"/>
              <a:ea typeface="Overpass Mono"/>
              <a:cs typeface="Overpass Mono"/>
              <a:sym typeface="Overpass Mono"/>
            </a:endParaRPr>
          </a:p>
        </p:txBody>
      </p:sp>
      <p:sp>
        <p:nvSpPr>
          <p:cNvPr id="501" name="Google Shape;501;p30"/>
          <p:cNvSpPr/>
          <p:nvPr/>
        </p:nvSpPr>
        <p:spPr>
          <a:xfrm>
            <a:off x="3527399" y="2356088"/>
            <a:ext cx="2089500" cy="451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Use cases</a:t>
            </a:r>
            <a:endParaRPr b="1" sz="2200">
              <a:solidFill>
                <a:schemeClr val="dk1"/>
              </a:solidFill>
              <a:latin typeface="Overpass Mono"/>
              <a:ea typeface="Overpass Mono"/>
              <a:cs typeface="Overpass Mono"/>
              <a:sym typeface="Overpass Mono"/>
            </a:endParaRPr>
          </a:p>
        </p:txBody>
      </p:sp>
      <p:grpSp>
        <p:nvGrpSpPr>
          <p:cNvPr id="502" name="Google Shape;502;p30"/>
          <p:cNvGrpSpPr/>
          <p:nvPr/>
        </p:nvGrpSpPr>
        <p:grpSpPr>
          <a:xfrm>
            <a:off x="5641479" y="3196563"/>
            <a:ext cx="1230062" cy="1404162"/>
            <a:chOff x="5641479" y="3196563"/>
            <a:chExt cx="1230062" cy="1404162"/>
          </a:xfrm>
        </p:grpSpPr>
        <p:sp>
          <p:nvSpPr>
            <p:cNvPr id="503" name="Google Shape;503;p30"/>
            <p:cNvSpPr/>
            <p:nvPr/>
          </p:nvSpPr>
          <p:spPr>
            <a:xfrm>
              <a:off x="5641541" y="3196563"/>
              <a:ext cx="1230000" cy="45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Emerging</a:t>
              </a:r>
              <a:endParaRPr b="1" sz="1600">
                <a:solidFill>
                  <a:schemeClr val="lt1"/>
                </a:solidFill>
                <a:latin typeface="Overpass Mono"/>
                <a:ea typeface="Overpass Mono"/>
                <a:cs typeface="Overpass Mono"/>
                <a:sym typeface="Overpass Mono"/>
              </a:endParaRPr>
            </a:p>
          </p:txBody>
        </p:sp>
        <p:sp>
          <p:nvSpPr>
            <p:cNvPr id="504" name="Google Shape;504;p30"/>
            <p:cNvSpPr txBox="1"/>
            <p:nvPr/>
          </p:nvSpPr>
          <p:spPr>
            <a:xfrm>
              <a:off x="5641479" y="4037024"/>
              <a:ext cx="1230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Earth is the Blue Planet</a:t>
              </a:r>
              <a:endParaRPr>
                <a:solidFill>
                  <a:schemeClr val="lt1"/>
                </a:solidFill>
                <a:latin typeface="Anaheim"/>
                <a:ea typeface="Anaheim"/>
                <a:cs typeface="Anaheim"/>
                <a:sym typeface="Anaheim"/>
              </a:endParaRPr>
            </a:p>
          </p:txBody>
        </p:sp>
      </p:grpSp>
      <p:grpSp>
        <p:nvGrpSpPr>
          <p:cNvPr id="505" name="Google Shape;505;p30"/>
          <p:cNvGrpSpPr/>
          <p:nvPr/>
        </p:nvGrpSpPr>
        <p:grpSpPr>
          <a:xfrm>
            <a:off x="785099" y="3196563"/>
            <a:ext cx="1230026" cy="1404162"/>
            <a:chOff x="785099" y="3196563"/>
            <a:chExt cx="1230026" cy="1404162"/>
          </a:xfrm>
        </p:grpSpPr>
        <p:sp>
          <p:nvSpPr>
            <p:cNvPr id="506" name="Google Shape;506;p30"/>
            <p:cNvSpPr/>
            <p:nvPr/>
          </p:nvSpPr>
          <p:spPr>
            <a:xfrm>
              <a:off x="785099" y="3196563"/>
              <a:ext cx="1230000" cy="45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Rust</a:t>
              </a:r>
              <a:endParaRPr b="1" sz="1600">
                <a:solidFill>
                  <a:schemeClr val="lt1"/>
                </a:solidFill>
                <a:latin typeface="Overpass Mono"/>
                <a:ea typeface="Overpass Mono"/>
                <a:cs typeface="Overpass Mono"/>
                <a:sym typeface="Overpass Mono"/>
              </a:endParaRPr>
            </a:p>
          </p:txBody>
        </p:sp>
        <p:sp>
          <p:nvSpPr>
            <p:cNvPr id="507" name="Google Shape;507;p30"/>
            <p:cNvSpPr txBox="1"/>
            <p:nvPr/>
          </p:nvSpPr>
          <p:spPr>
            <a:xfrm>
              <a:off x="785125" y="4037025"/>
              <a:ext cx="1230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really hot</a:t>
              </a:r>
              <a:endParaRPr>
                <a:solidFill>
                  <a:schemeClr val="lt1"/>
                </a:solidFill>
                <a:latin typeface="Anaheim"/>
                <a:ea typeface="Anaheim"/>
                <a:cs typeface="Anaheim"/>
                <a:sym typeface="Anaheim"/>
              </a:endParaRPr>
            </a:p>
          </p:txBody>
        </p:sp>
      </p:grpSp>
      <p:grpSp>
        <p:nvGrpSpPr>
          <p:cNvPr id="508" name="Google Shape;508;p30"/>
          <p:cNvGrpSpPr/>
          <p:nvPr/>
        </p:nvGrpSpPr>
        <p:grpSpPr>
          <a:xfrm>
            <a:off x="2272524" y="3196563"/>
            <a:ext cx="1230010" cy="1404162"/>
            <a:chOff x="2272524" y="3196563"/>
            <a:chExt cx="1230010" cy="1404162"/>
          </a:xfrm>
        </p:grpSpPr>
        <p:sp>
          <p:nvSpPr>
            <p:cNvPr id="509" name="Google Shape;509;p30"/>
            <p:cNvSpPr/>
            <p:nvPr/>
          </p:nvSpPr>
          <p:spPr>
            <a:xfrm>
              <a:off x="2272524" y="3196563"/>
              <a:ext cx="1230000" cy="45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Go</a:t>
              </a:r>
              <a:endParaRPr b="1" sz="1600">
                <a:solidFill>
                  <a:schemeClr val="lt1"/>
                </a:solidFill>
                <a:latin typeface="Overpass Mono"/>
                <a:ea typeface="Overpass Mono"/>
                <a:cs typeface="Overpass Mono"/>
                <a:sym typeface="Overpass Mono"/>
              </a:endParaRPr>
            </a:p>
          </p:txBody>
        </p:sp>
        <p:sp>
          <p:nvSpPr>
            <p:cNvPr id="510" name="Google Shape;510;p30"/>
            <p:cNvSpPr txBox="1"/>
            <p:nvPr/>
          </p:nvSpPr>
          <p:spPr>
            <a:xfrm>
              <a:off x="2272534" y="4037025"/>
              <a:ext cx="1230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Mars is a very cold place</a:t>
              </a:r>
              <a:endParaRPr>
                <a:solidFill>
                  <a:schemeClr val="lt1"/>
                </a:solidFill>
                <a:latin typeface="Anaheim"/>
                <a:ea typeface="Anaheim"/>
                <a:cs typeface="Anaheim"/>
                <a:sym typeface="Anaheim"/>
              </a:endParaRPr>
            </a:p>
          </p:txBody>
        </p:sp>
      </p:grpSp>
      <p:grpSp>
        <p:nvGrpSpPr>
          <p:cNvPr id="511" name="Google Shape;511;p30"/>
          <p:cNvGrpSpPr/>
          <p:nvPr/>
        </p:nvGrpSpPr>
        <p:grpSpPr>
          <a:xfrm>
            <a:off x="7128777" y="3196563"/>
            <a:ext cx="1230051" cy="1404162"/>
            <a:chOff x="7128777" y="3196563"/>
            <a:chExt cx="1230051" cy="1404162"/>
          </a:xfrm>
        </p:grpSpPr>
        <p:sp>
          <p:nvSpPr>
            <p:cNvPr id="512" name="Google Shape;512;p30"/>
            <p:cNvSpPr/>
            <p:nvPr/>
          </p:nvSpPr>
          <p:spPr>
            <a:xfrm>
              <a:off x="7128828" y="3196563"/>
              <a:ext cx="1230000" cy="45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Updates</a:t>
              </a:r>
              <a:endParaRPr b="1" sz="1600">
                <a:solidFill>
                  <a:schemeClr val="lt1"/>
                </a:solidFill>
                <a:latin typeface="Overpass Mono"/>
                <a:ea typeface="Overpass Mono"/>
                <a:cs typeface="Overpass Mono"/>
                <a:sym typeface="Overpass Mono"/>
              </a:endParaRPr>
            </a:p>
          </p:txBody>
        </p:sp>
        <p:sp>
          <p:nvSpPr>
            <p:cNvPr id="513" name="Google Shape;513;p30"/>
            <p:cNvSpPr txBox="1"/>
            <p:nvPr/>
          </p:nvSpPr>
          <p:spPr>
            <a:xfrm>
              <a:off x="7128777" y="4037025"/>
              <a:ext cx="1230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Saturn is a gas giant</a:t>
              </a:r>
              <a:endParaRPr>
                <a:solidFill>
                  <a:schemeClr val="lt1"/>
                </a:solidFill>
                <a:latin typeface="Anaheim"/>
                <a:ea typeface="Anaheim"/>
                <a:cs typeface="Anaheim"/>
                <a:sym typeface="Anaheim"/>
              </a:endParaRPr>
            </a:p>
          </p:txBody>
        </p:sp>
      </p:grpSp>
      <p:grpSp>
        <p:nvGrpSpPr>
          <p:cNvPr id="514" name="Google Shape;514;p30"/>
          <p:cNvGrpSpPr/>
          <p:nvPr/>
        </p:nvGrpSpPr>
        <p:grpSpPr>
          <a:xfrm>
            <a:off x="3956969" y="3196563"/>
            <a:ext cx="1230019" cy="1404162"/>
            <a:chOff x="3956969" y="3196563"/>
            <a:chExt cx="1230019" cy="1404162"/>
          </a:xfrm>
        </p:grpSpPr>
        <p:sp>
          <p:nvSpPr>
            <p:cNvPr id="515" name="Google Shape;515;p30"/>
            <p:cNvSpPr/>
            <p:nvPr/>
          </p:nvSpPr>
          <p:spPr>
            <a:xfrm>
              <a:off x="3956989" y="3196563"/>
              <a:ext cx="1230000" cy="45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Web</a:t>
              </a:r>
              <a:endParaRPr b="1" sz="1600">
                <a:solidFill>
                  <a:schemeClr val="lt1"/>
                </a:solidFill>
                <a:latin typeface="Overpass Mono"/>
                <a:ea typeface="Overpass Mono"/>
                <a:cs typeface="Overpass Mono"/>
                <a:sym typeface="Overpass Mono"/>
              </a:endParaRPr>
            </a:p>
          </p:txBody>
        </p:sp>
        <p:sp>
          <p:nvSpPr>
            <p:cNvPr id="516" name="Google Shape;516;p30"/>
            <p:cNvSpPr txBox="1"/>
            <p:nvPr/>
          </p:nvSpPr>
          <p:spPr>
            <a:xfrm>
              <a:off x="3956969" y="4037025"/>
              <a:ext cx="12300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Neptune is far from us</a:t>
              </a:r>
              <a:endParaRPr>
                <a:solidFill>
                  <a:schemeClr val="lt1"/>
                </a:solidFill>
                <a:latin typeface="Anaheim"/>
                <a:ea typeface="Anaheim"/>
                <a:cs typeface="Anaheim"/>
                <a:sym typeface="Anaheim"/>
              </a:endParaRPr>
            </a:p>
          </p:txBody>
        </p:sp>
      </p:grpSp>
      <p:cxnSp>
        <p:nvCxnSpPr>
          <p:cNvPr id="517" name="Google Shape;517;p30"/>
          <p:cNvCxnSpPr>
            <a:stCxn id="498" idx="2"/>
            <a:endCxn id="499" idx="0"/>
          </p:cNvCxnSpPr>
          <p:nvPr/>
        </p:nvCxnSpPr>
        <p:spPr>
          <a:xfrm rot="5400000">
            <a:off x="3168750" y="952625"/>
            <a:ext cx="378600" cy="2428500"/>
          </a:xfrm>
          <a:prstGeom prst="bentConnector3">
            <a:avLst>
              <a:gd fmla="val 49988" name="adj1"/>
            </a:avLst>
          </a:prstGeom>
          <a:noFill/>
          <a:ln cap="flat" cmpd="sng" w="28575">
            <a:solidFill>
              <a:schemeClr val="lt1"/>
            </a:solidFill>
            <a:prstDash val="solid"/>
            <a:round/>
            <a:headEnd len="med" w="med" type="none"/>
            <a:tailEnd len="med" w="med" type="none"/>
          </a:ln>
        </p:spPr>
      </p:cxnSp>
      <p:cxnSp>
        <p:nvCxnSpPr>
          <p:cNvPr id="518" name="Google Shape;518;p30"/>
          <p:cNvCxnSpPr>
            <a:stCxn id="498" idx="2"/>
            <a:endCxn id="500" idx="0"/>
          </p:cNvCxnSpPr>
          <p:nvPr/>
        </p:nvCxnSpPr>
        <p:spPr>
          <a:xfrm flipH="1" rot="-5400000">
            <a:off x="5597100" y="952775"/>
            <a:ext cx="378600" cy="2428200"/>
          </a:xfrm>
          <a:prstGeom prst="bentConnector3">
            <a:avLst>
              <a:gd fmla="val 49988" name="adj1"/>
            </a:avLst>
          </a:prstGeom>
          <a:noFill/>
          <a:ln cap="flat" cmpd="sng" w="28575">
            <a:solidFill>
              <a:schemeClr val="lt1"/>
            </a:solidFill>
            <a:prstDash val="solid"/>
            <a:round/>
            <a:headEnd len="med" w="med" type="none"/>
            <a:tailEnd len="med" w="med" type="none"/>
          </a:ln>
        </p:spPr>
      </p:cxnSp>
      <p:cxnSp>
        <p:nvCxnSpPr>
          <p:cNvPr id="519" name="Google Shape;519;p30"/>
          <p:cNvCxnSpPr>
            <a:stCxn id="498" idx="2"/>
            <a:endCxn id="501" idx="0"/>
          </p:cNvCxnSpPr>
          <p:nvPr/>
        </p:nvCxnSpPr>
        <p:spPr>
          <a:xfrm flipH="1" rot="-5400000">
            <a:off x="4383300" y="2166575"/>
            <a:ext cx="378600" cy="600"/>
          </a:xfrm>
          <a:prstGeom prst="bentConnector3">
            <a:avLst>
              <a:gd fmla="val 49988" name="adj1"/>
            </a:avLst>
          </a:prstGeom>
          <a:noFill/>
          <a:ln cap="flat" cmpd="sng" w="28575">
            <a:solidFill>
              <a:schemeClr val="lt1"/>
            </a:solidFill>
            <a:prstDash val="solid"/>
            <a:round/>
            <a:headEnd len="med" w="med" type="none"/>
            <a:tailEnd len="med" w="med" type="none"/>
          </a:ln>
        </p:spPr>
      </p:cxnSp>
      <p:cxnSp>
        <p:nvCxnSpPr>
          <p:cNvPr id="520" name="Google Shape;520;p30"/>
          <p:cNvCxnSpPr>
            <a:stCxn id="499" idx="2"/>
            <a:endCxn id="506" idx="0"/>
          </p:cNvCxnSpPr>
          <p:nvPr/>
        </p:nvCxnSpPr>
        <p:spPr>
          <a:xfrm rot="5400000">
            <a:off x="1577262" y="2630138"/>
            <a:ext cx="389400" cy="743700"/>
          </a:xfrm>
          <a:prstGeom prst="bentConnector3">
            <a:avLst>
              <a:gd fmla="val 49984" name="adj1"/>
            </a:avLst>
          </a:prstGeom>
          <a:noFill/>
          <a:ln cap="flat" cmpd="sng" w="28575">
            <a:solidFill>
              <a:schemeClr val="lt1"/>
            </a:solidFill>
            <a:prstDash val="solid"/>
            <a:round/>
            <a:headEnd len="med" w="med" type="none"/>
            <a:tailEnd len="med" w="med" type="none"/>
          </a:ln>
        </p:spPr>
      </p:cxnSp>
      <p:cxnSp>
        <p:nvCxnSpPr>
          <p:cNvPr id="521" name="Google Shape;521;p30"/>
          <p:cNvCxnSpPr>
            <a:stCxn id="499" idx="2"/>
            <a:endCxn id="509" idx="0"/>
          </p:cNvCxnSpPr>
          <p:nvPr/>
        </p:nvCxnSpPr>
        <p:spPr>
          <a:xfrm flipH="1" rot="-5400000">
            <a:off x="2320962" y="2630138"/>
            <a:ext cx="389400" cy="743700"/>
          </a:xfrm>
          <a:prstGeom prst="bentConnector3">
            <a:avLst>
              <a:gd fmla="val 49984" name="adj1"/>
            </a:avLst>
          </a:prstGeom>
          <a:noFill/>
          <a:ln cap="flat" cmpd="sng" w="28575">
            <a:solidFill>
              <a:schemeClr val="lt1"/>
            </a:solidFill>
            <a:prstDash val="solid"/>
            <a:round/>
            <a:headEnd len="med" w="med" type="none"/>
            <a:tailEnd len="med" w="med" type="none"/>
          </a:ln>
        </p:spPr>
      </p:cxnSp>
      <p:cxnSp>
        <p:nvCxnSpPr>
          <p:cNvPr id="522" name="Google Shape;522;p30"/>
          <p:cNvCxnSpPr>
            <a:stCxn id="501" idx="2"/>
            <a:endCxn id="515" idx="0"/>
          </p:cNvCxnSpPr>
          <p:nvPr/>
        </p:nvCxnSpPr>
        <p:spPr>
          <a:xfrm flipH="1" rot="-5400000">
            <a:off x="4377749" y="3001688"/>
            <a:ext cx="389400" cy="600"/>
          </a:xfrm>
          <a:prstGeom prst="bentConnector3">
            <a:avLst>
              <a:gd fmla="val 49984" name="adj1"/>
            </a:avLst>
          </a:prstGeom>
          <a:noFill/>
          <a:ln cap="flat" cmpd="sng" w="28575">
            <a:solidFill>
              <a:schemeClr val="lt1"/>
            </a:solidFill>
            <a:prstDash val="solid"/>
            <a:round/>
            <a:headEnd len="med" w="med" type="none"/>
            <a:tailEnd len="med" w="med" type="none"/>
          </a:ln>
        </p:spPr>
      </p:cxnSp>
      <p:cxnSp>
        <p:nvCxnSpPr>
          <p:cNvPr id="523" name="Google Shape;523;p30"/>
          <p:cNvCxnSpPr>
            <a:stCxn id="500" idx="2"/>
            <a:endCxn id="503" idx="0"/>
          </p:cNvCxnSpPr>
          <p:nvPr/>
        </p:nvCxnSpPr>
        <p:spPr>
          <a:xfrm rot="5400000">
            <a:off x="6433799" y="2629988"/>
            <a:ext cx="389400" cy="744000"/>
          </a:xfrm>
          <a:prstGeom prst="bentConnector3">
            <a:avLst>
              <a:gd fmla="val 49984" name="adj1"/>
            </a:avLst>
          </a:prstGeom>
          <a:noFill/>
          <a:ln cap="flat" cmpd="sng" w="28575">
            <a:solidFill>
              <a:schemeClr val="lt1"/>
            </a:solidFill>
            <a:prstDash val="solid"/>
            <a:round/>
            <a:headEnd len="med" w="med" type="none"/>
            <a:tailEnd len="med" w="med" type="none"/>
          </a:ln>
        </p:spPr>
      </p:cxnSp>
      <p:cxnSp>
        <p:nvCxnSpPr>
          <p:cNvPr id="524" name="Google Shape;524;p30"/>
          <p:cNvCxnSpPr>
            <a:stCxn id="500" idx="2"/>
            <a:endCxn id="512" idx="0"/>
          </p:cNvCxnSpPr>
          <p:nvPr/>
        </p:nvCxnSpPr>
        <p:spPr>
          <a:xfrm flipH="1" rot="-5400000">
            <a:off x="7177499" y="2630288"/>
            <a:ext cx="389400" cy="743400"/>
          </a:xfrm>
          <a:prstGeom prst="bentConnector3">
            <a:avLst>
              <a:gd fmla="val 49984" name="adj1"/>
            </a:avLst>
          </a:prstGeom>
          <a:noFill/>
          <a:ln cap="flat" cmpd="sng" w="28575">
            <a:solidFill>
              <a:schemeClr val="lt1"/>
            </a:solidFill>
            <a:prstDash val="solid"/>
            <a:round/>
            <a:headEnd len="med" w="med" type="none"/>
            <a:tailEnd len="med" w="med" type="none"/>
          </a:ln>
        </p:spPr>
      </p:cxnSp>
      <p:cxnSp>
        <p:nvCxnSpPr>
          <p:cNvPr id="525" name="Google Shape;525;p30"/>
          <p:cNvCxnSpPr>
            <a:stCxn id="503" idx="2"/>
            <a:endCxn id="504" idx="0"/>
          </p:cNvCxnSpPr>
          <p:nvPr/>
        </p:nvCxnSpPr>
        <p:spPr>
          <a:xfrm flipH="1" rot="-5400000">
            <a:off x="6062141" y="3842163"/>
            <a:ext cx="389400" cy="600"/>
          </a:xfrm>
          <a:prstGeom prst="bentConnector3">
            <a:avLst>
              <a:gd fmla="val 49982" name="adj1"/>
            </a:avLst>
          </a:prstGeom>
          <a:noFill/>
          <a:ln cap="flat" cmpd="sng" w="28575">
            <a:solidFill>
              <a:schemeClr val="lt1"/>
            </a:solidFill>
            <a:prstDash val="solid"/>
            <a:round/>
            <a:headEnd len="med" w="med" type="none"/>
            <a:tailEnd len="med" w="med" type="oval"/>
          </a:ln>
        </p:spPr>
      </p:cxnSp>
      <p:cxnSp>
        <p:nvCxnSpPr>
          <p:cNvPr id="526" name="Google Shape;526;p30"/>
          <p:cNvCxnSpPr>
            <a:stCxn id="506" idx="2"/>
            <a:endCxn id="507" idx="0"/>
          </p:cNvCxnSpPr>
          <p:nvPr/>
        </p:nvCxnSpPr>
        <p:spPr>
          <a:xfrm flipH="1" rot="-5400000">
            <a:off x="1205699" y="3842163"/>
            <a:ext cx="389400" cy="600"/>
          </a:xfrm>
          <a:prstGeom prst="bentConnector3">
            <a:avLst>
              <a:gd fmla="val 49982" name="adj1"/>
            </a:avLst>
          </a:prstGeom>
          <a:noFill/>
          <a:ln cap="flat" cmpd="sng" w="28575">
            <a:solidFill>
              <a:schemeClr val="lt1"/>
            </a:solidFill>
            <a:prstDash val="solid"/>
            <a:round/>
            <a:headEnd len="med" w="med" type="none"/>
            <a:tailEnd len="med" w="med" type="oval"/>
          </a:ln>
        </p:spPr>
      </p:cxnSp>
      <p:cxnSp>
        <p:nvCxnSpPr>
          <p:cNvPr id="527" name="Google Shape;527;p30"/>
          <p:cNvCxnSpPr>
            <a:stCxn id="509" idx="2"/>
            <a:endCxn id="510" idx="0"/>
          </p:cNvCxnSpPr>
          <p:nvPr/>
        </p:nvCxnSpPr>
        <p:spPr>
          <a:xfrm flipH="1" rot="-5400000">
            <a:off x="2693124" y="3842163"/>
            <a:ext cx="389400" cy="600"/>
          </a:xfrm>
          <a:prstGeom prst="bentConnector3">
            <a:avLst>
              <a:gd fmla="val 49982" name="adj1"/>
            </a:avLst>
          </a:prstGeom>
          <a:noFill/>
          <a:ln cap="flat" cmpd="sng" w="28575">
            <a:solidFill>
              <a:schemeClr val="lt1"/>
            </a:solidFill>
            <a:prstDash val="solid"/>
            <a:round/>
            <a:headEnd len="med" w="med" type="none"/>
            <a:tailEnd len="med" w="med" type="oval"/>
          </a:ln>
        </p:spPr>
      </p:cxnSp>
      <p:cxnSp>
        <p:nvCxnSpPr>
          <p:cNvPr id="528" name="Google Shape;528;p30"/>
          <p:cNvCxnSpPr>
            <a:stCxn id="515" idx="2"/>
            <a:endCxn id="516" idx="0"/>
          </p:cNvCxnSpPr>
          <p:nvPr/>
        </p:nvCxnSpPr>
        <p:spPr>
          <a:xfrm flipH="1" rot="-5400000">
            <a:off x="4377589" y="3842163"/>
            <a:ext cx="389400" cy="600"/>
          </a:xfrm>
          <a:prstGeom prst="bentConnector3">
            <a:avLst>
              <a:gd fmla="val 49982" name="adj1"/>
            </a:avLst>
          </a:prstGeom>
          <a:noFill/>
          <a:ln cap="flat" cmpd="sng" w="28575">
            <a:solidFill>
              <a:schemeClr val="lt1"/>
            </a:solidFill>
            <a:prstDash val="solid"/>
            <a:round/>
            <a:headEnd len="med" w="med" type="none"/>
            <a:tailEnd len="med" w="med" type="oval"/>
          </a:ln>
        </p:spPr>
      </p:cxnSp>
      <p:cxnSp>
        <p:nvCxnSpPr>
          <p:cNvPr id="529" name="Google Shape;529;p30"/>
          <p:cNvCxnSpPr>
            <a:stCxn id="512" idx="2"/>
            <a:endCxn id="513" idx="0"/>
          </p:cNvCxnSpPr>
          <p:nvPr/>
        </p:nvCxnSpPr>
        <p:spPr>
          <a:xfrm flipH="1" rot="-5400000">
            <a:off x="7549428" y="3842163"/>
            <a:ext cx="389400" cy="600"/>
          </a:xfrm>
          <a:prstGeom prst="bentConnector3">
            <a:avLst>
              <a:gd fmla="val 49982"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1"/>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535" name="Google Shape;535;p31"/>
          <p:cNvGrpSpPr/>
          <p:nvPr/>
        </p:nvGrpSpPr>
        <p:grpSpPr>
          <a:xfrm>
            <a:off x="809538" y="1113375"/>
            <a:ext cx="1536300" cy="3487324"/>
            <a:chOff x="809538" y="1113375"/>
            <a:chExt cx="1536300" cy="3487324"/>
          </a:xfrm>
        </p:grpSpPr>
        <p:sp>
          <p:nvSpPr>
            <p:cNvPr id="536" name="Google Shape;536;p31"/>
            <p:cNvSpPr txBox="1"/>
            <p:nvPr/>
          </p:nvSpPr>
          <p:spPr>
            <a:xfrm>
              <a:off x="1220400" y="1113375"/>
              <a:ext cx="714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80%</a:t>
              </a:r>
              <a:endParaRPr b="1" sz="2200">
                <a:solidFill>
                  <a:schemeClr val="lt1"/>
                </a:solidFill>
                <a:latin typeface="Overpass Mono"/>
                <a:ea typeface="Overpass Mono"/>
                <a:cs typeface="Overpass Mono"/>
                <a:sym typeface="Overpass Mono"/>
              </a:endParaRPr>
            </a:p>
          </p:txBody>
        </p:sp>
        <p:grpSp>
          <p:nvGrpSpPr>
            <p:cNvPr id="537" name="Google Shape;537;p31"/>
            <p:cNvGrpSpPr/>
            <p:nvPr/>
          </p:nvGrpSpPr>
          <p:grpSpPr>
            <a:xfrm>
              <a:off x="809538" y="3404300"/>
              <a:ext cx="1536300" cy="1196399"/>
              <a:chOff x="809538" y="3404300"/>
              <a:chExt cx="1536300" cy="1196399"/>
            </a:xfrm>
          </p:grpSpPr>
          <p:sp>
            <p:nvSpPr>
              <p:cNvPr id="538" name="Google Shape;538;p31"/>
              <p:cNvSpPr txBox="1"/>
              <p:nvPr/>
            </p:nvSpPr>
            <p:spPr>
              <a:xfrm>
                <a:off x="809538" y="3404300"/>
                <a:ext cx="15363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539" name="Google Shape;539;p31"/>
              <p:cNvSpPr/>
              <p:nvPr/>
            </p:nvSpPr>
            <p:spPr>
              <a:xfrm>
                <a:off x="809538" y="3833899"/>
                <a:ext cx="1536300" cy="766800"/>
              </a:xfrm>
              <a:prstGeom prst="rect">
                <a:avLst/>
              </a:prstGeom>
              <a:noFill/>
              <a:ln>
                <a:noFill/>
              </a:ln>
            </p:spPr>
            <p:txBody>
              <a:bodyPr anchorCtr="0" anchor="t" bIns="91425" lIns="90000" spcFirstLastPara="1" rIns="16045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Despite being red, Mars is a very cold place</a:t>
                </a:r>
                <a:endParaRPr>
                  <a:solidFill>
                    <a:schemeClr val="lt1"/>
                  </a:solidFill>
                  <a:latin typeface="Anaheim"/>
                  <a:ea typeface="Anaheim"/>
                  <a:cs typeface="Anaheim"/>
                  <a:sym typeface="Anaheim"/>
                </a:endParaRPr>
              </a:p>
            </p:txBody>
          </p:sp>
        </p:grpSp>
      </p:grpSp>
      <p:sp>
        <p:nvSpPr>
          <p:cNvPr id="540" name="Google Shape;540;p31"/>
          <p:cNvSpPr/>
          <p:nvPr/>
        </p:nvSpPr>
        <p:spPr>
          <a:xfrm>
            <a:off x="1220400" y="1580250"/>
            <a:ext cx="714600" cy="163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31"/>
          <p:cNvGrpSpPr/>
          <p:nvPr/>
        </p:nvGrpSpPr>
        <p:grpSpPr>
          <a:xfrm>
            <a:off x="2805741" y="1113375"/>
            <a:ext cx="1536303" cy="3487341"/>
            <a:chOff x="2805742" y="1113375"/>
            <a:chExt cx="1536303" cy="3487341"/>
          </a:xfrm>
        </p:grpSpPr>
        <p:grpSp>
          <p:nvGrpSpPr>
            <p:cNvPr id="542" name="Google Shape;542;p31"/>
            <p:cNvGrpSpPr/>
            <p:nvPr/>
          </p:nvGrpSpPr>
          <p:grpSpPr>
            <a:xfrm>
              <a:off x="2805741" y="3404275"/>
              <a:ext cx="1536303" cy="1196441"/>
              <a:chOff x="2805742" y="3404275"/>
              <a:chExt cx="1536303" cy="1196441"/>
            </a:xfrm>
          </p:grpSpPr>
          <p:sp>
            <p:nvSpPr>
              <p:cNvPr id="543" name="Google Shape;543;p31"/>
              <p:cNvSpPr txBox="1"/>
              <p:nvPr/>
            </p:nvSpPr>
            <p:spPr>
              <a:xfrm>
                <a:off x="2805745" y="3404275"/>
                <a:ext cx="15363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sp>
            <p:nvSpPr>
              <p:cNvPr id="544" name="Google Shape;544;p31"/>
              <p:cNvSpPr/>
              <p:nvPr/>
            </p:nvSpPr>
            <p:spPr>
              <a:xfrm>
                <a:off x="2805742" y="3833916"/>
                <a:ext cx="1536300" cy="766800"/>
              </a:xfrm>
              <a:prstGeom prst="rect">
                <a:avLst/>
              </a:prstGeom>
              <a:noFill/>
              <a:ln>
                <a:noFill/>
              </a:ln>
            </p:spPr>
            <p:txBody>
              <a:bodyPr anchorCtr="0" anchor="t" bIns="91425" lIns="2743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It is the biggest planet in the Solar System</a:t>
                </a:r>
                <a:endParaRPr>
                  <a:solidFill>
                    <a:schemeClr val="lt1"/>
                  </a:solidFill>
                  <a:latin typeface="Anaheim"/>
                  <a:ea typeface="Anaheim"/>
                  <a:cs typeface="Anaheim"/>
                  <a:sym typeface="Anaheim"/>
                </a:endParaRPr>
              </a:p>
            </p:txBody>
          </p:sp>
        </p:grpSp>
        <p:sp>
          <p:nvSpPr>
            <p:cNvPr id="545" name="Google Shape;545;p31"/>
            <p:cNvSpPr txBox="1"/>
            <p:nvPr/>
          </p:nvSpPr>
          <p:spPr>
            <a:xfrm>
              <a:off x="3216600" y="1113375"/>
              <a:ext cx="714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40%</a:t>
              </a:r>
              <a:endParaRPr b="1" sz="2200">
                <a:solidFill>
                  <a:schemeClr val="lt1"/>
                </a:solidFill>
                <a:latin typeface="Overpass Mono"/>
                <a:ea typeface="Overpass Mono"/>
                <a:cs typeface="Overpass Mono"/>
                <a:sym typeface="Overpass Mono"/>
              </a:endParaRPr>
            </a:p>
          </p:txBody>
        </p:sp>
      </p:grpSp>
      <p:sp>
        <p:nvSpPr>
          <p:cNvPr id="546" name="Google Shape;546;p31"/>
          <p:cNvSpPr/>
          <p:nvPr/>
        </p:nvSpPr>
        <p:spPr>
          <a:xfrm>
            <a:off x="3216600" y="1580250"/>
            <a:ext cx="714600" cy="163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31"/>
          <p:cNvGrpSpPr/>
          <p:nvPr/>
        </p:nvGrpSpPr>
        <p:grpSpPr>
          <a:xfrm>
            <a:off x="4801952" y="1113375"/>
            <a:ext cx="1536322" cy="3487341"/>
            <a:chOff x="4801952" y="1113375"/>
            <a:chExt cx="1536322" cy="3487341"/>
          </a:xfrm>
        </p:grpSpPr>
        <p:grpSp>
          <p:nvGrpSpPr>
            <p:cNvPr id="548" name="Google Shape;548;p31"/>
            <p:cNvGrpSpPr/>
            <p:nvPr/>
          </p:nvGrpSpPr>
          <p:grpSpPr>
            <a:xfrm>
              <a:off x="4801952" y="3404275"/>
              <a:ext cx="1536322" cy="1196441"/>
              <a:chOff x="4801952" y="3404275"/>
              <a:chExt cx="1536322" cy="1196441"/>
            </a:xfrm>
          </p:grpSpPr>
          <p:sp>
            <p:nvSpPr>
              <p:cNvPr id="549" name="Google Shape;549;p31"/>
              <p:cNvSpPr txBox="1"/>
              <p:nvPr/>
            </p:nvSpPr>
            <p:spPr>
              <a:xfrm>
                <a:off x="4801952" y="3404275"/>
                <a:ext cx="15363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Earth</a:t>
                </a:r>
                <a:endParaRPr b="1" sz="2200">
                  <a:solidFill>
                    <a:schemeClr val="lt1"/>
                  </a:solidFill>
                  <a:latin typeface="Overpass Mono"/>
                  <a:ea typeface="Overpass Mono"/>
                  <a:cs typeface="Overpass Mono"/>
                  <a:sym typeface="Overpass Mono"/>
                </a:endParaRPr>
              </a:p>
            </p:txBody>
          </p:sp>
          <p:sp>
            <p:nvSpPr>
              <p:cNvPr id="550" name="Google Shape;550;p31"/>
              <p:cNvSpPr/>
              <p:nvPr/>
            </p:nvSpPr>
            <p:spPr>
              <a:xfrm>
                <a:off x="4801974" y="3833916"/>
                <a:ext cx="1536300" cy="766800"/>
              </a:xfrm>
              <a:prstGeom prst="rect">
                <a:avLst/>
              </a:prstGeom>
              <a:noFill/>
              <a:ln>
                <a:noFill/>
              </a:ln>
            </p:spPr>
            <p:txBody>
              <a:bodyPr anchorCtr="0" anchor="t" bIns="91425" lIns="2743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Earth is the only planet with life of them all</a:t>
                </a:r>
                <a:endParaRPr>
                  <a:solidFill>
                    <a:schemeClr val="lt1"/>
                  </a:solidFill>
                  <a:latin typeface="Anaheim"/>
                  <a:ea typeface="Anaheim"/>
                  <a:cs typeface="Anaheim"/>
                  <a:sym typeface="Anaheim"/>
                </a:endParaRPr>
              </a:p>
            </p:txBody>
          </p:sp>
        </p:grpSp>
        <p:sp>
          <p:nvSpPr>
            <p:cNvPr id="551" name="Google Shape;551;p31"/>
            <p:cNvSpPr txBox="1"/>
            <p:nvPr/>
          </p:nvSpPr>
          <p:spPr>
            <a:xfrm>
              <a:off x="5212800" y="1113375"/>
              <a:ext cx="714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25%</a:t>
              </a:r>
              <a:endParaRPr b="1" sz="2200">
                <a:solidFill>
                  <a:schemeClr val="lt1"/>
                </a:solidFill>
                <a:latin typeface="Overpass Mono"/>
                <a:ea typeface="Overpass Mono"/>
                <a:cs typeface="Overpass Mono"/>
                <a:sym typeface="Overpass Mono"/>
              </a:endParaRPr>
            </a:p>
          </p:txBody>
        </p:sp>
      </p:grpSp>
      <p:sp>
        <p:nvSpPr>
          <p:cNvPr id="552" name="Google Shape;552;p31"/>
          <p:cNvSpPr/>
          <p:nvPr/>
        </p:nvSpPr>
        <p:spPr>
          <a:xfrm>
            <a:off x="5212800" y="1580250"/>
            <a:ext cx="714600" cy="163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31"/>
          <p:cNvGrpSpPr/>
          <p:nvPr/>
        </p:nvGrpSpPr>
        <p:grpSpPr>
          <a:xfrm>
            <a:off x="6798160" y="1113375"/>
            <a:ext cx="1536302" cy="3487333"/>
            <a:chOff x="6798160" y="1113375"/>
            <a:chExt cx="1536302" cy="3487333"/>
          </a:xfrm>
        </p:grpSpPr>
        <p:grpSp>
          <p:nvGrpSpPr>
            <p:cNvPr id="554" name="Google Shape;554;p31"/>
            <p:cNvGrpSpPr/>
            <p:nvPr/>
          </p:nvGrpSpPr>
          <p:grpSpPr>
            <a:xfrm>
              <a:off x="6798160" y="3404300"/>
              <a:ext cx="1536302" cy="1196408"/>
              <a:chOff x="6798160" y="3404300"/>
              <a:chExt cx="1536302" cy="1196408"/>
            </a:xfrm>
          </p:grpSpPr>
          <p:sp>
            <p:nvSpPr>
              <p:cNvPr id="555" name="Google Shape;555;p31"/>
              <p:cNvSpPr txBox="1"/>
              <p:nvPr/>
            </p:nvSpPr>
            <p:spPr>
              <a:xfrm>
                <a:off x="6798160" y="3404300"/>
                <a:ext cx="1536300" cy="429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sp>
            <p:nvSpPr>
              <p:cNvPr id="556" name="Google Shape;556;p31"/>
              <p:cNvSpPr/>
              <p:nvPr/>
            </p:nvSpPr>
            <p:spPr>
              <a:xfrm>
                <a:off x="6798162" y="3833908"/>
                <a:ext cx="1536300" cy="766800"/>
              </a:xfrm>
              <a:prstGeom prst="rect">
                <a:avLst/>
              </a:prstGeom>
              <a:noFill/>
              <a:ln>
                <a:noFill/>
              </a:ln>
            </p:spPr>
            <p:txBody>
              <a:bodyPr anchorCtr="0" anchor="t" bIns="91425" lIns="2700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Mercury is the smallest planet of them all</a:t>
                </a:r>
                <a:endParaRPr>
                  <a:solidFill>
                    <a:schemeClr val="lt1"/>
                  </a:solidFill>
                  <a:latin typeface="Anaheim"/>
                  <a:ea typeface="Anaheim"/>
                  <a:cs typeface="Anaheim"/>
                  <a:sym typeface="Anaheim"/>
                </a:endParaRPr>
              </a:p>
            </p:txBody>
          </p:sp>
        </p:grpSp>
        <p:sp>
          <p:nvSpPr>
            <p:cNvPr id="557" name="Google Shape;557;p31"/>
            <p:cNvSpPr txBox="1"/>
            <p:nvPr/>
          </p:nvSpPr>
          <p:spPr>
            <a:xfrm>
              <a:off x="7209000" y="1113375"/>
              <a:ext cx="714600" cy="36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90%</a:t>
              </a:r>
              <a:endParaRPr b="1" sz="2200">
                <a:solidFill>
                  <a:schemeClr val="lt1"/>
                </a:solidFill>
                <a:latin typeface="Overpass Mono"/>
                <a:ea typeface="Overpass Mono"/>
                <a:cs typeface="Overpass Mono"/>
                <a:sym typeface="Overpass Mono"/>
              </a:endParaRPr>
            </a:p>
          </p:txBody>
        </p:sp>
      </p:grpSp>
      <p:sp>
        <p:nvSpPr>
          <p:cNvPr id="558" name="Google Shape;558;p31"/>
          <p:cNvSpPr/>
          <p:nvPr/>
        </p:nvSpPr>
        <p:spPr>
          <a:xfrm>
            <a:off x="7209000" y="1580250"/>
            <a:ext cx="714600" cy="163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1220400" y="1968550"/>
            <a:ext cx="714600" cy="124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3216600" y="2543550"/>
            <a:ext cx="714600" cy="6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5212800" y="2782950"/>
            <a:ext cx="714600" cy="42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7209000" y="1761225"/>
            <a:ext cx="714600" cy="145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2"/>
          <p:cNvSpPr/>
          <p:nvPr/>
        </p:nvSpPr>
        <p:spPr>
          <a:xfrm>
            <a:off x="1072925" y="2517500"/>
            <a:ext cx="734700" cy="7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7312725" y="1345775"/>
            <a:ext cx="734700" cy="7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7312725" y="3689225"/>
            <a:ext cx="734700" cy="73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571" name="Google Shape;571;p32"/>
          <p:cNvGrpSpPr/>
          <p:nvPr/>
        </p:nvGrpSpPr>
        <p:grpSpPr>
          <a:xfrm>
            <a:off x="1072925" y="1345775"/>
            <a:ext cx="5276900" cy="734700"/>
            <a:chOff x="1072925" y="1345775"/>
            <a:chExt cx="5276900" cy="734700"/>
          </a:xfrm>
        </p:grpSpPr>
        <p:sp>
          <p:nvSpPr>
            <p:cNvPr id="572" name="Google Shape;572;p32"/>
            <p:cNvSpPr/>
            <p:nvPr/>
          </p:nvSpPr>
          <p:spPr>
            <a:xfrm>
              <a:off x="1072925" y="1345775"/>
              <a:ext cx="734700" cy="7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01</a:t>
              </a:r>
              <a:endParaRPr b="1" sz="2200">
                <a:solidFill>
                  <a:schemeClr val="lt1"/>
                </a:solidFill>
                <a:latin typeface="Overpass Mono"/>
                <a:ea typeface="Overpass Mono"/>
                <a:cs typeface="Overpass Mono"/>
                <a:sym typeface="Overpass Mono"/>
              </a:endParaRPr>
            </a:p>
          </p:txBody>
        </p:sp>
        <p:sp>
          <p:nvSpPr>
            <p:cNvPr id="573" name="Google Shape;573;p32"/>
            <p:cNvSpPr txBox="1"/>
            <p:nvPr/>
          </p:nvSpPr>
          <p:spPr>
            <a:xfrm>
              <a:off x="2410825" y="1505975"/>
              <a:ext cx="3939000" cy="41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closest planet to the Sun</a:t>
              </a:r>
              <a:endParaRPr>
                <a:solidFill>
                  <a:schemeClr val="lt1"/>
                </a:solidFill>
                <a:latin typeface="Anaheim"/>
                <a:ea typeface="Anaheim"/>
                <a:cs typeface="Anaheim"/>
                <a:sym typeface="Anaheim"/>
              </a:endParaRPr>
            </a:p>
          </p:txBody>
        </p:sp>
      </p:grpSp>
      <p:grpSp>
        <p:nvGrpSpPr>
          <p:cNvPr id="574" name="Google Shape;574;p32"/>
          <p:cNvGrpSpPr/>
          <p:nvPr/>
        </p:nvGrpSpPr>
        <p:grpSpPr>
          <a:xfrm>
            <a:off x="2410825" y="2517500"/>
            <a:ext cx="5636600" cy="734700"/>
            <a:chOff x="2410825" y="2517500"/>
            <a:chExt cx="5636600" cy="734700"/>
          </a:xfrm>
        </p:grpSpPr>
        <p:sp>
          <p:nvSpPr>
            <p:cNvPr id="575" name="Google Shape;575;p32"/>
            <p:cNvSpPr/>
            <p:nvPr/>
          </p:nvSpPr>
          <p:spPr>
            <a:xfrm>
              <a:off x="7312725" y="2517500"/>
              <a:ext cx="734700" cy="7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02</a:t>
              </a:r>
              <a:endParaRPr b="1" sz="2200">
                <a:solidFill>
                  <a:schemeClr val="lt1"/>
                </a:solidFill>
                <a:latin typeface="Overpass Mono"/>
                <a:ea typeface="Overpass Mono"/>
                <a:cs typeface="Overpass Mono"/>
                <a:sym typeface="Overpass Mono"/>
              </a:endParaRPr>
            </a:p>
          </p:txBody>
        </p:sp>
        <p:sp>
          <p:nvSpPr>
            <p:cNvPr id="576" name="Google Shape;576;p32"/>
            <p:cNvSpPr txBox="1"/>
            <p:nvPr/>
          </p:nvSpPr>
          <p:spPr>
            <a:xfrm>
              <a:off x="2410825" y="2677550"/>
              <a:ext cx="3939000" cy="41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 cold place</a:t>
              </a:r>
              <a:endParaRPr>
                <a:solidFill>
                  <a:schemeClr val="lt1"/>
                </a:solidFill>
                <a:latin typeface="Anaheim"/>
                <a:ea typeface="Anaheim"/>
                <a:cs typeface="Anaheim"/>
                <a:sym typeface="Anaheim"/>
              </a:endParaRPr>
            </a:p>
          </p:txBody>
        </p:sp>
      </p:grpSp>
      <p:grpSp>
        <p:nvGrpSpPr>
          <p:cNvPr id="577" name="Google Shape;577;p32"/>
          <p:cNvGrpSpPr/>
          <p:nvPr/>
        </p:nvGrpSpPr>
        <p:grpSpPr>
          <a:xfrm>
            <a:off x="1072925" y="3689225"/>
            <a:ext cx="5276900" cy="734700"/>
            <a:chOff x="1072925" y="3689225"/>
            <a:chExt cx="5276900" cy="734700"/>
          </a:xfrm>
        </p:grpSpPr>
        <p:sp>
          <p:nvSpPr>
            <p:cNvPr id="578" name="Google Shape;578;p32"/>
            <p:cNvSpPr/>
            <p:nvPr/>
          </p:nvSpPr>
          <p:spPr>
            <a:xfrm>
              <a:off x="1072925" y="3689225"/>
              <a:ext cx="734700" cy="73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03</a:t>
              </a:r>
              <a:endParaRPr b="1" sz="2200">
                <a:solidFill>
                  <a:schemeClr val="lt1"/>
                </a:solidFill>
                <a:latin typeface="Overpass Mono"/>
                <a:ea typeface="Overpass Mono"/>
                <a:cs typeface="Overpass Mono"/>
                <a:sym typeface="Overpass Mono"/>
              </a:endParaRPr>
            </a:p>
          </p:txBody>
        </p:sp>
        <p:sp>
          <p:nvSpPr>
            <p:cNvPr id="579" name="Google Shape;579;p32"/>
            <p:cNvSpPr txBox="1"/>
            <p:nvPr/>
          </p:nvSpPr>
          <p:spPr>
            <a:xfrm>
              <a:off x="2410825" y="3849125"/>
              <a:ext cx="3939000" cy="41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grpSp>
      <p:cxnSp>
        <p:nvCxnSpPr>
          <p:cNvPr id="580" name="Google Shape;580;p32"/>
          <p:cNvCxnSpPr>
            <a:stCxn id="572" idx="3"/>
            <a:endCxn id="573" idx="1"/>
          </p:cNvCxnSpPr>
          <p:nvPr/>
        </p:nvCxnSpPr>
        <p:spPr>
          <a:xfrm>
            <a:off x="1807625" y="1713125"/>
            <a:ext cx="603300" cy="300"/>
          </a:xfrm>
          <a:prstGeom prst="straightConnector1">
            <a:avLst/>
          </a:prstGeom>
          <a:noFill/>
          <a:ln cap="flat" cmpd="sng" w="28575">
            <a:solidFill>
              <a:schemeClr val="lt1"/>
            </a:solidFill>
            <a:prstDash val="solid"/>
            <a:round/>
            <a:headEnd len="med" w="med" type="none"/>
            <a:tailEnd len="med" w="med" type="oval"/>
          </a:ln>
        </p:spPr>
      </p:cxnSp>
      <p:cxnSp>
        <p:nvCxnSpPr>
          <p:cNvPr id="581" name="Google Shape;581;p32"/>
          <p:cNvCxnSpPr>
            <a:stCxn id="573" idx="3"/>
            <a:endCxn id="568" idx="1"/>
          </p:cNvCxnSpPr>
          <p:nvPr/>
        </p:nvCxnSpPr>
        <p:spPr>
          <a:xfrm>
            <a:off x="6349825" y="1713275"/>
            <a:ext cx="963000" cy="0"/>
          </a:xfrm>
          <a:prstGeom prst="straightConnector1">
            <a:avLst/>
          </a:prstGeom>
          <a:noFill/>
          <a:ln cap="flat" cmpd="sng" w="28575">
            <a:solidFill>
              <a:schemeClr val="lt1"/>
            </a:solidFill>
            <a:prstDash val="solid"/>
            <a:round/>
            <a:headEnd len="med" w="med" type="oval"/>
            <a:tailEnd len="med" w="med" type="none"/>
          </a:ln>
        </p:spPr>
      </p:cxnSp>
      <p:cxnSp>
        <p:nvCxnSpPr>
          <p:cNvPr id="582" name="Google Shape;582;p32"/>
          <p:cNvCxnSpPr>
            <a:stCxn id="568" idx="3"/>
            <a:endCxn id="575" idx="3"/>
          </p:cNvCxnSpPr>
          <p:nvPr/>
        </p:nvCxnSpPr>
        <p:spPr>
          <a:xfrm>
            <a:off x="8047425" y="1713125"/>
            <a:ext cx="600" cy="1171800"/>
          </a:xfrm>
          <a:prstGeom prst="bentConnector3">
            <a:avLst>
              <a:gd fmla="val 39687500" name="adj1"/>
            </a:avLst>
          </a:prstGeom>
          <a:noFill/>
          <a:ln cap="flat" cmpd="sng" w="28575">
            <a:solidFill>
              <a:schemeClr val="lt1"/>
            </a:solidFill>
            <a:prstDash val="solid"/>
            <a:round/>
            <a:headEnd len="med" w="med" type="none"/>
            <a:tailEnd len="med" w="med" type="none"/>
          </a:ln>
        </p:spPr>
      </p:cxnSp>
      <p:cxnSp>
        <p:nvCxnSpPr>
          <p:cNvPr id="583" name="Google Shape;583;p32"/>
          <p:cNvCxnSpPr>
            <a:stCxn id="575" idx="1"/>
            <a:endCxn id="576" idx="3"/>
          </p:cNvCxnSpPr>
          <p:nvPr/>
        </p:nvCxnSpPr>
        <p:spPr>
          <a:xfrm flipH="1">
            <a:off x="6349725" y="2884850"/>
            <a:ext cx="963000" cy="600"/>
          </a:xfrm>
          <a:prstGeom prst="bentConnector3">
            <a:avLst>
              <a:gd fmla="val 49995" name="adj1"/>
            </a:avLst>
          </a:prstGeom>
          <a:noFill/>
          <a:ln cap="flat" cmpd="sng" w="28575">
            <a:solidFill>
              <a:schemeClr val="lt1"/>
            </a:solidFill>
            <a:prstDash val="solid"/>
            <a:round/>
            <a:headEnd len="med" w="med" type="none"/>
            <a:tailEnd len="med" w="med" type="oval"/>
          </a:ln>
        </p:spPr>
      </p:cxnSp>
      <p:cxnSp>
        <p:nvCxnSpPr>
          <p:cNvPr id="584" name="Google Shape;584;p32"/>
          <p:cNvCxnSpPr>
            <a:stCxn id="576" idx="1"/>
            <a:endCxn id="567" idx="3"/>
          </p:cNvCxnSpPr>
          <p:nvPr/>
        </p:nvCxnSpPr>
        <p:spPr>
          <a:xfrm flipH="1">
            <a:off x="1807525" y="2884850"/>
            <a:ext cx="603300" cy="600"/>
          </a:xfrm>
          <a:prstGeom prst="bentConnector3">
            <a:avLst>
              <a:gd fmla="val 49992" name="adj1"/>
            </a:avLst>
          </a:prstGeom>
          <a:noFill/>
          <a:ln cap="flat" cmpd="sng" w="28575">
            <a:solidFill>
              <a:schemeClr val="lt1"/>
            </a:solidFill>
            <a:prstDash val="solid"/>
            <a:round/>
            <a:headEnd len="med" w="med" type="oval"/>
            <a:tailEnd len="med" w="med" type="none"/>
          </a:ln>
        </p:spPr>
      </p:cxnSp>
      <p:cxnSp>
        <p:nvCxnSpPr>
          <p:cNvPr id="585" name="Google Shape;585;p32"/>
          <p:cNvCxnSpPr>
            <a:stCxn id="567" idx="1"/>
            <a:endCxn id="578" idx="1"/>
          </p:cNvCxnSpPr>
          <p:nvPr/>
        </p:nvCxnSpPr>
        <p:spPr>
          <a:xfrm>
            <a:off x="1072925" y="2884850"/>
            <a:ext cx="600" cy="1171800"/>
          </a:xfrm>
          <a:prstGeom prst="bentConnector3">
            <a:avLst>
              <a:gd fmla="val -39687500" name="adj1"/>
            </a:avLst>
          </a:prstGeom>
          <a:noFill/>
          <a:ln cap="flat" cmpd="sng" w="28575">
            <a:solidFill>
              <a:schemeClr val="lt1"/>
            </a:solidFill>
            <a:prstDash val="solid"/>
            <a:round/>
            <a:headEnd len="med" w="med" type="none"/>
            <a:tailEnd len="med" w="med" type="none"/>
          </a:ln>
        </p:spPr>
      </p:cxnSp>
      <p:cxnSp>
        <p:nvCxnSpPr>
          <p:cNvPr id="586" name="Google Shape;586;p32"/>
          <p:cNvCxnSpPr>
            <a:stCxn id="578" idx="3"/>
            <a:endCxn id="579" idx="1"/>
          </p:cNvCxnSpPr>
          <p:nvPr/>
        </p:nvCxnSpPr>
        <p:spPr>
          <a:xfrm>
            <a:off x="1807625" y="4056575"/>
            <a:ext cx="603300" cy="600"/>
          </a:xfrm>
          <a:prstGeom prst="bentConnector3">
            <a:avLst>
              <a:gd fmla="val 49992" name="adj1"/>
            </a:avLst>
          </a:prstGeom>
          <a:noFill/>
          <a:ln cap="flat" cmpd="sng" w="28575">
            <a:solidFill>
              <a:schemeClr val="lt1"/>
            </a:solidFill>
            <a:prstDash val="solid"/>
            <a:round/>
            <a:headEnd len="med" w="med" type="none"/>
            <a:tailEnd len="med" w="med" type="oval"/>
          </a:ln>
        </p:spPr>
      </p:cxnSp>
      <p:cxnSp>
        <p:nvCxnSpPr>
          <p:cNvPr id="587" name="Google Shape;587;p32"/>
          <p:cNvCxnSpPr>
            <a:stCxn id="579" idx="3"/>
            <a:endCxn id="569" idx="1"/>
          </p:cNvCxnSpPr>
          <p:nvPr/>
        </p:nvCxnSpPr>
        <p:spPr>
          <a:xfrm>
            <a:off x="6349825" y="4056425"/>
            <a:ext cx="963000" cy="600"/>
          </a:xfrm>
          <a:prstGeom prst="bentConnector3">
            <a:avLst>
              <a:gd fmla="val 49995" name="adj1"/>
            </a:avLst>
          </a:prstGeom>
          <a:noFill/>
          <a:ln cap="flat" cmpd="sng" w="28575">
            <a:solidFill>
              <a:schemeClr val="lt1"/>
            </a:solidFill>
            <a:prstDash val="solid"/>
            <a:round/>
            <a:headEnd len="med" w="med" type="oval"/>
            <a:tailEnd len="med" w="med" type="none"/>
          </a:ln>
        </p:spPr>
      </p:cxnSp>
      <p:grpSp>
        <p:nvGrpSpPr>
          <p:cNvPr id="588" name="Google Shape;588;p32"/>
          <p:cNvGrpSpPr/>
          <p:nvPr/>
        </p:nvGrpSpPr>
        <p:grpSpPr>
          <a:xfrm>
            <a:off x="7524750" y="3873198"/>
            <a:ext cx="310770" cy="367261"/>
            <a:chOff x="-60597975" y="3367475"/>
            <a:chExt cx="268600" cy="317425"/>
          </a:xfrm>
        </p:grpSpPr>
        <p:sp>
          <p:nvSpPr>
            <p:cNvPr id="589" name="Google Shape;589;p32"/>
            <p:cNvSpPr/>
            <p:nvPr/>
          </p:nvSpPr>
          <p:spPr>
            <a:xfrm>
              <a:off x="-60535750" y="3495075"/>
              <a:ext cx="206375" cy="82725"/>
            </a:xfrm>
            <a:custGeom>
              <a:rect b="b" l="l" r="r" t="t"/>
              <a:pathLst>
                <a:path extrusionOk="0" h="3309" w="8255">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60432575" y="3367475"/>
              <a:ext cx="20500" cy="47275"/>
            </a:xfrm>
            <a:custGeom>
              <a:rect b="b" l="l" r="r" t="t"/>
              <a:pathLst>
                <a:path extrusionOk="0" h="1891" w="820">
                  <a:moveTo>
                    <a:pt x="1" y="0"/>
                  </a:moveTo>
                  <a:lnTo>
                    <a:pt x="1" y="1891"/>
                  </a:lnTo>
                  <a:cubicBezTo>
                    <a:pt x="127" y="1765"/>
                    <a:pt x="221" y="1639"/>
                    <a:pt x="379" y="1639"/>
                  </a:cubicBezTo>
                  <a:cubicBezTo>
                    <a:pt x="600" y="1639"/>
                    <a:pt x="694" y="1765"/>
                    <a:pt x="820" y="1891"/>
                  </a:cubicBezTo>
                  <a:lnTo>
                    <a:pt x="8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60535750" y="3367475"/>
              <a:ext cx="206375" cy="107150"/>
            </a:xfrm>
            <a:custGeom>
              <a:rect b="b" l="l" r="r" t="t"/>
              <a:pathLst>
                <a:path extrusionOk="0" h="4286" w="8255">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60597975" y="3368175"/>
              <a:ext cx="40200" cy="316725"/>
            </a:xfrm>
            <a:custGeom>
              <a:rect b="b" l="l" r="r" t="t"/>
              <a:pathLst>
                <a:path extrusionOk="0" h="12669" w="1608">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60535750" y="3597450"/>
              <a:ext cx="206375" cy="86675"/>
            </a:xfrm>
            <a:custGeom>
              <a:rect b="b" l="l" r="r" t="t"/>
              <a:pathLst>
                <a:path extrusionOk="0" h="3467" w="8255">
                  <a:moveTo>
                    <a:pt x="1" y="1"/>
                  </a:moveTo>
                  <a:lnTo>
                    <a:pt x="1" y="3466"/>
                  </a:lnTo>
                  <a:lnTo>
                    <a:pt x="7026" y="3466"/>
                  </a:lnTo>
                  <a:cubicBezTo>
                    <a:pt x="7720" y="3466"/>
                    <a:pt x="8255" y="2931"/>
                    <a:pt x="8255" y="2206"/>
                  </a:cubicBezTo>
                  <a:lnTo>
                    <a:pt x="8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32"/>
          <p:cNvGrpSpPr/>
          <p:nvPr/>
        </p:nvGrpSpPr>
        <p:grpSpPr>
          <a:xfrm>
            <a:off x="7500138" y="1530026"/>
            <a:ext cx="359972" cy="366480"/>
            <a:chOff x="-62148800" y="3377700"/>
            <a:chExt cx="311125" cy="316750"/>
          </a:xfrm>
        </p:grpSpPr>
        <p:sp>
          <p:nvSpPr>
            <p:cNvPr id="595" name="Google Shape;595;p32"/>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32"/>
          <p:cNvGrpSpPr/>
          <p:nvPr/>
        </p:nvGrpSpPr>
        <p:grpSpPr>
          <a:xfrm>
            <a:off x="1257343" y="2701208"/>
            <a:ext cx="366364" cy="367290"/>
            <a:chOff x="-61784125" y="3377700"/>
            <a:chExt cx="316650" cy="317450"/>
          </a:xfrm>
        </p:grpSpPr>
        <p:sp>
          <p:nvSpPr>
            <p:cNvPr id="598" name="Google Shape;598;p32"/>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3"/>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610" name="Google Shape;610;p33"/>
          <p:cNvGrpSpPr/>
          <p:nvPr/>
        </p:nvGrpSpPr>
        <p:grpSpPr>
          <a:xfrm>
            <a:off x="926025" y="1712825"/>
            <a:ext cx="2196900" cy="2402275"/>
            <a:chOff x="926025" y="1712825"/>
            <a:chExt cx="2196900" cy="2402275"/>
          </a:xfrm>
        </p:grpSpPr>
        <p:grpSp>
          <p:nvGrpSpPr>
            <p:cNvPr id="611" name="Google Shape;611;p33"/>
            <p:cNvGrpSpPr/>
            <p:nvPr/>
          </p:nvGrpSpPr>
          <p:grpSpPr>
            <a:xfrm>
              <a:off x="926025" y="3070500"/>
              <a:ext cx="2196900" cy="1044600"/>
              <a:chOff x="926025" y="3070500"/>
              <a:chExt cx="2196900" cy="1044600"/>
            </a:xfrm>
          </p:grpSpPr>
          <p:sp>
            <p:nvSpPr>
              <p:cNvPr id="612" name="Google Shape;612;p33"/>
              <p:cNvSpPr txBox="1"/>
              <p:nvPr/>
            </p:nvSpPr>
            <p:spPr>
              <a:xfrm>
                <a:off x="926025" y="3070500"/>
                <a:ext cx="21969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sp>
            <p:nvSpPr>
              <p:cNvPr id="613" name="Google Shape;613;p33"/>
              <p:cNvSpPr txBox="1"/>
              <p:nvPr/>
            </p:nvSpPr>
            <p:spPr>
              <a:xfrm>
                <a:off x="926025" y="3555300"/>
                <a:ext cx="2196900" cy="5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closest planet to the Sun</a:t>
                </a:r>
                <a:endParaRPr>
                  <a:solidFill>
                    <a:schemeClr val="lt1"/>
                  </a:solidFill>
                  <a:latin typeface="Anaheim"/>
                  <a:ea typeface="Anaheim"/>
                  <a:cs typeface="Anaheim"/>
                  <a:sym typeface="Anaheim"/>
                </a:endParaRPr>
              </a:p>
            </p:txBody>
          </p:sp>
        </p:grpSp>
        <p:sp>
          <p:nvSpPr>
            <p:cNvPr id="614" name="Google Shape;614;p33"/>
            <p:cNvSpPr txBox="1"/>
            <p:nvPr/>
          </p:nvSpPr>
          <p:spPr>
            <a:xfrm>
              <a:off x="1630725" y="1712825"/>
              <a:ext cx="787500" cy="68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25%</a:t>
              </a:r>
              <a:endParaRPr b="1" sz="800">
                <a:solidFill>
                  <a:schemeClr val="lt1"/>
                </a:solidFill>
                <a:latin typeface="Overpass Mono"/>
                <a:ea typeface="Overpass Mono"/>
                <a:cs typeface="Overpass Mono"/>
                <a:sym typeface="Overpass Mono"/>
              </a:endParaRPr>
            </a:p>
          </p:txBody>
        </p:sp>
      </p:grpSp>
      <p:grpSp>
        <p:nvGrpSpPr>
          <p:cNvPr id="615" name="Google Shape;615;p33"/>
          <p:cNvGrpSpPr/>
          <p:nvPr/>
        </p:nvGrpSpPr>
        <p:grpSpPr>
          <a:xfrm>
            <a:off x="3516200" y="1712838"/>
            <a:ext cx="2196900" cy="2402261"/>
            <a:chOff x="3516200" y="1712838"/>
            <a:chExt cx="2196900" cy="2402261"/>
          </a:xfrm>
        </p:grpSpPr>
        <p:grpSp>
          <p:nvGrpSpPr>
            <p:cNvPr id="616" name="Google Shape;616;p33"/>
            <p:cNvGrpSpPr/>
            <p:nvPr/>
          </p:nvGrpSpPr>
          <p:grpSpPr>
            <a:xfrm>
              <a:off x="3516200" y="3070500"/>
              <a:ext cx="2196900" cy="1044598"/>
              <a:chOff x="3516200" y="3070500"/>
              <a:chExt cx="2196900" cy="1044598"/>
            </a:xfrm>
          </p:grpSpPr>
          <p:sp>
            <p:nvSpPr>
              <p:cNvPr id="617" name="Google Shape;617;p33"/>
              <p:cNvSpPr txBox="1"/>
              <p:nvPr/>
            </p:nvSpPr>
            <p:spPr>
              <a:xfrm>
                <a:off x="3516200" y="3070500"/>
                <a:ext cx="21969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Venus</a:t>
                </a:r>
                <a:endParaRPr b="1" sz="2200">
                  <a:solidFill>
                    <a:schemeClr val="lt1"/>
                  </a:solidFill>
                  <a:latin typeface="Overpass Mono"/>
                  <a:ea typeface="Overpass Mono"/>
                  <a:cs typeface="Overpass Mono"/>
                  <a:sym typeface="Overpass Mono"/>
                </a:endParaRPr>
              </a:p>
            </p:txBody>
          </p:sp>
          <p:sp>
            <p:nvSpPr>
              <p:cNvPr id="618" name="Google Shape;618;p33"/>
              <p:cNvSpPr txBox="1"/>
              <p:nvPr/>
            </p:nvSpPr>
            <p:spPr>
              <a:xfrm>
                <a:off x="3516200" y="3555298"/>
                <a:ext cx="2196900" cy="5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grpSp>
        <p:sp>
          <p:nvSpPr>
            <p:cNvPr id="619" name="Google Shape;619;p33"/>
            <p:cNvSpPr txBox="1"/>
            <p:nvPr/>
          </p:nvSpPr>
          <p:spPr>
            <a:xfrm>
              <a:off x="4220900" y="1712838"/>
              <a:ext cx="787500" cy="68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dk1"/>
                  </a:solidFill>
                  <a:latin typeface="Overpass Mono"/>
                  <a:ea typeface="Overpass Mono"/>
                  <a:cs typeface="Overpass Mono"/>
                  <a:sym typeface="Overpass Mono"/>
                </a:rPr>
                <a:t>50%</a:t>
              </a:r>
              <a:endParaRPr b="1" sz="800">
                <a:solidFill>
                  <a:schemeClr val="dk1"/>
                </a:solidFill>
                <a:latin typeface="Overpass Mono"/>
                <a:ea typeface="Overpass Mono"/>
                <a:cs typeface="Overpass Mono"/>
                <a:sym typeface="Overpass Mono"/>
              </a:endParaRPr>
            </a:p>
          </p:txBody>
        </p:sp>
      </p:grpSp>
      <p:grpSp>
        <p:nvGrpSpPr>
          <p:cNvPr id="620" name="Google Shape;620;p33"/>
          <p:cNvGrpSpPr/>
          <p:nvPr/>
        </p:nvGrpSpPr>
        <p:grpSpPr>
          <a:xfrm>
            <a:off x="6106225" y="1712850"/>
            <a:ext cx="2196900" cy="2402251"/>
            <a:chOff x="6106225" y="1712850"/>
            <a:chExt cx="2196900" cy="2402251"/>
          </a:xfrm>
        </p:grpSpPr>
        <p:grpSp>
          <p:nvGrpSpPr>
            <p:cNvPr id="621" name="Google Shape;621;p33"/>
            <p:cNvGrpSpPr/>
            <p:nvPr/>
          </p:nvGrpSpPr>
          <p:grpSpPr>
            <a:xfrm>
              <a:off x="6106225" y="3070475"/>
              <a:ext cx="2196900" cy="1044626"/>
              <a:chOff x="6106225" y="3070475"/>
              <a:chExt cx="2196900" cy="1044626"/>
            </a:xfrm>
          </p:grpSpPr>
          <p:sp>
            <p:nvSpPr>
              <p:cNvPr id="622" name="Google Shape;622;p33"/>
              <p:cNvSpPr txBox="1"/>
              <p:nvPr/>
            </p:nvSpPr>
            <p:spPr>
              <a:xfrm>
                <a:off x="6106225" y="3070475"/>
                <a:ext cx="21969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623" name="Google Shape;623;p33"/>
              <p:cNvSpPr txBox="1"/>
              <p:nvPr/>
            </p:nvSpPr>
            <p:spPr>
              <a:xfrm>
                <a:off x="6106225" y="3555301"/>
                <a:ext cx="2196900" cy="5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Mars is actually a very cold place</a:t>
                </a:r>
                <a:endParaRPr>
                  <a:solidFill>
                    <a:schemeClr val="lt1"/>
                  </a:solidFill>
                  <a:latin typeface="Anaheim"/>
                  <a:ea typeface="Anaheim"/>
                  <a:cs typeface="Anaheim"/>
                  <a:sym typeface="Anaheim"/>
                </a:endParaRPr>
              </a:p>
            </p:txBody>
          </p:sp>
        </p:grpSp>
        <p:sp>
          <p:nvSpPr>
            <p:cNvPr id="624" name="Google Shape;624;p33"/>
            <p:cNvSpPr txBox="1"/>
            <p:nvPr/>
          </p:nvSpPr>
          <p:spPr>
            <a:xfrm>
              <a:off x="6810925" y="1712850"/>
              <a:ext cx="787500" cy="68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75%</a:t>
              </a:r>
              <a:endParaRPr b="1" sz="800">
                <a:solidFill>
                  <a:schemeClr val="lt1"/>
                </a:solidFill>
                <a:latin typeface="Overpass Mono"/>
                <a:ea typeface="Overpass Mono"/>
                <a:cs typeface="Overpass Mono"/>
                <a:sym typeface="Overpass Mono"/>
              </a:endParaRPr>
            </a:p>
          </p:txBody>
        </p:sp>
      </p:grpSp>
      <p:cxnSp>
        <p:nvCxnSpPr>
          <p:cNvPr id="625" name="Google Shape;625;p33"/>
          <p:cNvCxnSpPr/>
          <p:nvPr/>
        </p:nvCxnSpPr>
        <p:spPr>
          <a:xfrm>
            <a:off x="1195125" y="2773175"/>
            <a:ext cx="1658700" cy="0"/>
          </a:xfrm>
          <a:prstGeom prst="straightConnector1">
            <a:avLst/>
          </a:prstGeom>
          <a:noFill/>
          <a:ln cap="flat" cmpd="sng" w="28575">
            <a:solidFill>
              <a:schemeClr val="lt1"/>
            </a:solidFill>
            <a:prstDash val="solid"/>
            <a:round/>
            <a:headEnd len="med" w="med" type="none"/>
            <a:tailEnd len="med" w="med" type="none"/>
          </a:ln>
        </p:spPr>
      </p:cxnSp>
      <p:sp>
        <p:nvSpPr>
          <p:cNvPr id="626" name="Google Shape;626;p33"/>
          <p:cNvSpPr/>
          <p:nvPr/>
        </p:nvSpPr>
        <p:spPr>
          <a:xfrm>
            <a:off x="1463025" y="2689325"/>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7" name="Google Shape;627;p33"/>
          <p:cNvCxnSpPr/>
          <p:nvPr/>
        </p:nvCxnSpPr>
        <p:spPr>
          <a:xfrm>
            <a:off x="3785300" y="2773175"/>
            <a:ext cx="1658700" cy="0"/>
          </a:xfrm>
          <a:prstGeom prst="straightConnector1">
            <a:avLst/>
          </a:prstGeom>
          <a:noFill/>
          <a:ln cap="flat" cmpd="sng" w="28575">
            <a:solidFill>
              <a:schemeClr val="lt1"/>
            </a:solidFill>
            <a:prstDash val="solid"/>
            <a:round/>
            <a:headEnd len="med" w="med" type="none"/>
            <a:tailEnd len="med" w="med" type="none"/>
          </a:ln>
        </p:spPr>
      </p:cxnSp>
      <p:sp>
        <p:nvSpPr>
          <p:cNvPr id="628" name="Google Shape;628;p33"/>
          <p:cNvSpPr/>
          <p:nvPr/>
        </p:nvSpPr>
        <p:spPr>
          <a:xfrm>
            <a:off x="4530800" y="2689325"/>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9" name="Google Shape;629;p33"/>
          <p:cNvCxnSpPr/>
          <p:nvPr/>
        </p:nvCxnSpPr>
        <p:spPr>
          <a:xfrm>
            <a:off x="6375325" y="2773175"/>
            <a:ext cx="1658700" cy="0"/>
          </a:xfrm>
          <a:prstGeom prst="straightConnector1">
            <a:avLst/>
          </a:prstGeom>
          <a:noFill/>
          <a:ln cap="flat" cmpd="sng" w="28575">
            <a:solidFill>
              <a:schemeClr val="lt1"/>
            </a:solidFill>
            <a:prstDash val="solid"/>
            <a:round/>
            <a:headEnd len="med" w="med" type="none"/>
            <a:tailEnd len="med" w="med" type="none"/>
          </a:ln>
        </p:spPr>
      </p:cxnSp>
      <p:sp>
        <p:nvSpPr>
          <p:cNvPr id="630" name="Google Shape;630;p33"/>
          <p:cNvSpPr/>
          <p:nvPr/>
        </p:nvSpPr>
        <p:spPr>
          <a:xfrm>
            <a:off x="7598575" y="2689325"/>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CONTENTS OF THIS TEMPLATE</a:t>
            </a:r>
            <a:endParaRPr/>
          </a:p>
        </p:txBody>
      </p:sp>
      <p:sp>
        <p:nvSpPr>
          <p:cNvPr id="145" name="Google Shape;145;p16"/>
          <p:cNvSpPr txBox="1"/>
          <p:nvPr/>
        </p:nvSpPr>
        <p:spPr>
          <a:xfrm>
            <a:off x="1420800" y="1444050"/>
            <a:ext cx="6302400" cy="247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s">
                <a:solidFill>
                  <a:schemeClr val="lt1"/>
                </a:solidFill>
                <a:latin typeface="Anaheim"/>
                <a:ea typeface="Anaheim"/>
                <a:cs typeface="Anaheim"/>
                <a:sym typeface="Anaheim"/>
              </a:rPr>
              <a:t>This template contains an assortment of complementary infographic resources for the</a:t>
            </a:r>
            <a:r>
              <a:rPr lang="es">
                <a:solidFill>
                  <a:schemeClr val="lt1"/>
                </a:solidFill>
                <a:latin typeface="Anaheim"/>
                <a:ea typeface="Anaheim"/>
                <a:cs typeface="Anaheim"/>
                <a:sym typeface="Anaheim"/>
              </a:rPr>
              <a:t> </a:t>
            </a:r>
            <a:r>
              <a:rPr b="1" lang="es" u="sng">
                <a:solidFill>
                  <a:schemeClr val="hlink"/>
                </a:solidFill>
                <a:latin typeface="Anaheim"/>
                <a:ea typeface="Anaheim"/>
                <a:cs typeface="Anaheim"/>
                <a:sym typeface="Anaheim"/>
                <a:hlinkClick r:id="rId3"/>
              </a:rPr>
              <a:t>Programming Lesson</a:t>
            </a:r>
            <a:r>
              <a:rPr b="1" lang="es">
                <a:solidFill>
                  <a:schemeClr val="lt1"/>
                </a:solidFill>
                <a:latin typeface="Anaheim"/>
                <a:ea typeface="Anaheim"/>
                <a:cs typeface="Anaheim"/>
                <a:sym typeface="Anaheim"/>
              </a:rPr>
              <a:t> </a:t>
            </a:r>
            <a:r>
              <a:rPr lang="es">
                <a:solidFill>
                  <a:schemeClr val="lt1"/>
                </a:solidFill>
                <a:latin typeface="Anaheim"/>
                <a:ea typeface="Anaheim"/>
                <a:cs typeface="Anaheim"/>
                <a:sym typeface="Anaheim"/>
              </a:rPr>
              <a:t>presentation.</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s">
                <a:solidFill>
                  <a:schemeClr val="lt1"/>
                </a:solidFill>
                <a:latin typeface="Anaheim"/>
                <a:ea typeface="Anaheim"/>
                <a:cs typeface="Anaheim"/>
                <a:sym typeface="Anaheim"/>
              </a:rPr>
              <a:t>These infographics are adapted to the style of the aforementioned presentation, so you can insert them easily and have them completely integrated at once. You just need to do the following:</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s">
                <a:solidFill>
                  <a:schemeClr val="lt1"/>
                </a:solidFill>
                <a:latin typeface="Anaheim"/>
                <a:ea typeface="Anaheim"/>
                <a:cs typeface="Anaheim"/>
                <a:sym typeface="Anaheim"/>
              </a:rPr>
              <a:t>Select the element that you want to copy</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s">
                <a:solidFill>
                  <a:schemeClr val="lt1"/>
                </a:solidFill>
                <a:latin typeface="Anaheim"/>
                <a:ea typeface="Anaheim"/>
                <a:cs typeface="Anaheim"/>
                <a:sym typeface="Anaheim"/>
              </a:rPr>
              <a:t>Right-click and choose “Copy”</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s">
                <a:solidFill>
                  <a:schemeClr val="lt1"/>
                </a:solidFill>
                <a:latin typeface="Anaheim"/>
                <a:ea typeface="Anaheim"/>
                <a:cs typeface="Anaheim"/>
                <a:sym typeface="Anaheim"/>
              </a:rPr>
              <a:t>Go to the slide where you want the element to appear</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s">
                <a:solidFill>
                  <a:schemeClr val="lt1"/>
                </a:solidFill>
                <a:latin typeface="Anaheim"/>
                <a:ea typeface="Anaheim"/>
                <a:cs typeface="Anaheim"/>
                <a:sym typeface="Anaheim"/>
              </a:rPr>
              <a:t>Right-click and choose “Paste”</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146" name="Google Shape;146;p16"/>
          <p:cNvSpPr/>
          <p:nvPr/>
        </p:nvSpPr>
        <p:spPr>
          <a:xfrm>
            <a:off x="777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flipH="1">
            <a:off x="-11" y="4357775"/>
            <a:ext cx="788431" cy="785368"/>
          </a:xfrm>
          <a:custGeom>
            <a:rect b="b" l="l" r="r" t="t"/>
            <a:pathLst>
              <a:path extrusionOk="0" h="16396" w="17241">
                <a:moveTo>
                  <a:pt x="0" y="1"/>
                </a:moveTo>
                <a:lnTo>
                  <a:pt x="0" y="16396"/>
                </a:lnTo>
                <a:lnTo>
                  <a:pt x="17240" y="16396"/>
                </a:lnTo>
                <a:lnTo>
                  <a:pt x="17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419089" y="4786292"/>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flipH="1">
            <a:off x="835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4"/>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636" name="Google Shape;636;p34"/>
          <p:cNvGrpSpPr/>
          <p:nvPr/>
        </p:nvGrpSpPr>
        <p:grpSpPr>
          <a:xfrm>
            <a:off x="1185375" y="1175050"/>
            <a:ext cx="2893200" cy="1425125"/>
            <a:chOff x="1185375" y="1175050"/>
            <a:chExt cx="2893200" cy="1425125"/>
          </a:xfrm>
        </p:grpSpPr>
        <p:sp>
          <p:nvSpPr>
            <p:cNvPr id="637" name="Google Shape;637;p34"/>
            <p:cNvSpPr/>
            <p:nvPr/>
          </p:nvSpPr>
          <p:spPr>
            <a:xfrm>
              <a:off x="1185375" y="2016975"/>
              <a:ext cx="2893200" cy="583200"/>
            </a:xfrm>
            <a:prstGeom prst="rect">
              <a:avLst/>
            </a:prstGeom>
            <a:noFill/>
            <a:ln cap="flat" cmpd="sng" w="28575">
              <a:solidFill>
                <a:schemeClr val="l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closest planet to the Sun and the smallest of them all </a:t>
              </a:r>
              <a:endParaRPr>
                <a:solidFill>
                  <a:schemeClr val="lt1"/>
                </a:solidFill>
                <a:latin typeface="Anaheim"/>
                <a:ea typeface="Anaheim"/>
                <a:cs typeface="Anaheim"/>
                <a:sym typeface="Anaheim"/>
              </a:endParaRPr>
            </a:p>
          </p:txBody>
        </p:sp>
        <p:sp>
          <p:nvSpPr>
            <p:cNvPr id="638" name="Google Shape;638;p34"/>
            <p:cNvSpPr/>
            <p:nvPr/>
          </p:nvSpPr>
          <p:spPr>
            <a:xfrm>
              <a:off x="1185375" y="1175050"/>
              <a:ext cx="2893200" cy="475800"/>
            </a:xfrm>
            <a:prstGeom prst="rect">
              <a:avLst/>
            </a:prstGeom>
            <a:solidFill>
              <a:schemeClr val="lt2"/>
            </a:solidFill>
            <a:ln>
              <a:noFill/>
            </a:ln>
          </p:spPr>
          <p:txBody>
            <a:bodyPr anchorCtr="0" anchor="b" bIns="91425" lIns="90000" spcFirstLastPara="1" rIns="90000"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grpSp>
      <p:grpSp>
        <p:nvGrpSpPr>
          <p:cNvPr id="639" name="Google Shape;639;p34"/>
          <p:cNvGrpSpPr/>
          <p:nvPr/>
        </p:nvGrpSpPr>
        <p:grpSpPr>
          <a:xfrm>
            <a:off x="4922082" y="1146300"/>
            <a:ext cx="2848956" cy="454513"/>
            <a:chOff x="4922082" y="1146300"/>
            <a:chExt cx="2848956" cy="454513"/>
          </a:xfrm>
        </p:grpSpPr>
        <p:sp>
          <p:nvSpPr>
            <p:cNvPr id="640" name="Google Shape;640;p34"/>
            <p:cNvSpPr txBox="1"/>
            <p:nvPr/>
          </p:nvSpPr>
          <p:spPr>
            <a:xfrm>
              <a:off x="7221138" y="1407313"/>
              <a:ext cx="549900" cy="193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25%</a:t>
              </a:r>
              <a:endParaRPr b="1">
                <a:solidFill>
                  <a:schemeClr val="lt1"/>
                </a:solidFill>
                <a:latin typeface="Overpass Mono"/>
                <a:ea typeface="Overpass Mono"/>
                <a:cs typeface="Overpass Mono"/>
                <a:sym typeface="Overpass Mono"/>
              </a:endParaRPr>
            </a:p>
          </p:txBody>
        </p:sp>
        <p:sp>
          <p:nvSpPr>
            <p:cNvPr id="641" name="Google Shape;641;p34"/>
            <p:cNvSpPr txBox="1"/>
            <p:nvPr/>
          </p:nvSpPr>
          <p:spPr>
            <a:xfrm>
              <a:off x="4922082" y="1146300"/>
              <a:ext cx="2297700" cy="193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The Moon is a satellite</a:t>
              </a:r>
              <a:endParaRPr>
                <a:solidFill>
                  <a:schemeClr val="lt1"/>
                </a:solidFill>
                <a:latin typeface="Anaheim"/>
                <a:ea typeface="Anaheim"/>
                <a:cs typeface="Anaheim"/>
                <a:sym typeface="Anaheim"/>
              </a:endParaRPr>
            </a:p>
          </p:txBody>
        </p:sp>
      </p:grpSp>
      <p:grpSp>
        <p:nvGrpSpPr>
          <p:cNvPr id="642" name="Google Shape;642;p34"/>
          <p:cNvGrpSpPr/>
          <p:nvPr/>
        </p:nvGrpSpPr>
        <p:grpSpPr>
          <a:xfrm>
            <a:off x="4921025" y="1744550"/>
            <a:ext cx="2848638" cy="453313"/>
            <a:chOff x="4921025" y="1744550"/>
            <a:chExt cx="2848638" cy="453313"/>
          </a:xfrm>
        </p:grpSpPr>
        <p:sp>
          <p:nvSpPr>
            <p:cNvPr id="643" name="Google Shape;643;p34"/>
            <p:cNvSpPr txBox="1"/>
            <p:nvPr/>
          </p:nvSpPr>
          <p:spPr>
            <a:xfrm>
              <a:off x="7219763" y="2004363"/>
              <a:ext cx="549900" cy="193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50%</a:t>
              </a:r>
              <a:endParaRPr b="1">
                <a:solidFill>
                  <a:schemeClr val="lt1"/>
                </a:solidFill>
                <a:latin typeface="Overpass Mono"/>
                <a:ea typeface="Overpass Mono"/>
                <a:cs typeface="Overpass Mono"/>
                <a:sym typeface="Overpass Mono"/>
              </a:endParaRPr>
            </a:p>
          </p:txBody>
        </p:sp>
        <p:sp>
          <p:nvSpPr>
            <p:cNvPr id="644" name="Google Shape;644;p34"/>
            <p:cNvSpPr txBox="1"/>
            <p:nvPr/>
          </p:nvSpPr>
          <p:spPr>
            <a:xfrm>
              <a:off x="4921025" y="1744550"/>
              <a:ext cx="2297700" cy="193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Jupiter is a big planet</a:t>
              </a:r>
              <a:endParaRPr>
                <a:solidFill>
                  <a:schemeClr val="lt1"/>
                </a:solidFill>
                <a:latin typeface="Anaheim"/>
                <a:ea typeface="Anaheim"/>
                <a:cs typeface="Anaheim"/>
                <a:sym typeface="Anaheim"/>
              </a:endParaRPr>
            </a:p>
          </p:txBody>
        </p:sp>
      </p:grpSp>
      <p:grpSp>
        <p:nvGrpSpPr>
          <p:cNvPr id="645" name="Google Shape;645;p34"/>
          <p:cNvGrpSpPr/>
          <p:nvPr/>
        </p:nvGrpSpPr>
        <p:grpSpPr>
          <a:xfrm>
            <a:off x="4921025" y="2340375"/>
            <a:ext cx="2848638" cy="510013"/>
            <a:chOff x="4921025" y="2340375"/>
            <a:chExt cx="2848638" cy="510013"/>
          </a:xfrm>
        </p:grpSpPr>
        <p:sp>
          <p:nvSpPr>
            <p:cNvPr id="646" name="Google Shape;646;p34"/>
            <p:cNvSpPr txBox="1"/>
            <p:nvPr/>
          </p:nvSpPr>
          <p:spPr>
            <a:xfrm>
              <a:off x="7219763" y="2656888"/>
              <a:ext cx="549900" cy="193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75%</a:t>
              </a:r>
              <a:endParaRPr b="1">
                <a:solidFill>
                  <a:schemeClr val="lt1"/>
                </a:solidFill>
                <a:latin typeface="Overpass Mono"/>
                <a:ea typeface="Overpass Mono"/>
                <a:cs typeface="Overpass Mono"/>
                <a:sym typeface="Overpass Mono"/>
              </a:endParaRPr>
            </a:p>
          </p:txBody>
        </p:sp>
        <p:sp>
          <p:nvSpPr>
            <p:cNvPr id="647" name="Google Shape;647;p34"/>
            <p:cNvSpPr txBox="1"/>
            <p:nvPr/>
          </p:nvSpPr>
          <p:spPr>
            <a:xfrm>
              <a:off x="4921025" y="2340375"/>
              <a:ext cx="2297700" cy="193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The Sun is a satellite</a:t>
              </a:r>
              <a:endParaRPr>
                <a:solidFill>
                  <a:schemeClr val="lt1"/>
                </a:solidFill>
                <a:latin typeface="Anaheim"/>
                <a:ea typeface="Anaheim"/>
                <a:cs typeface="Anaheim"/>
                <a:sym typeface="Anaheim"/>
              </a:endParaRPr>
            </a:p>
          </p:txBody>
        </p:sp>
      </p:grpSp>
      <p:cxnSp>
        <p:nvCxnSpPr>
          <p:cNvPr id="648" name="Google Shape;648;p34"/>
          <p:cNvCxnSpPr>
            <a:stCxn id="638" idx="2"/>
            <a:endCxn id="637" idx="0"/>
          </p:cNvCxnSpPr>
          <p:nvPr/>
        </p:nvCxnSpPr>
        <p:spPr>
          <a:xfrm flipH="1" rot="-5400000">
            <a:off x="2449275" y="1833550"/>
            <a:ext cx="366000" cy="600"/>
          </a:xfrm>
          <a:prstGeom prst="bentConnector3">
            <a:avLst>
              <a:gd fmla="val 50017" name="adj1"/>
            </a:avLst>
          </a:prstGeom>
          <a:noFill/>
          <a:ln cap="flat" cmpd="sng" w="28575">
            <a:solidFill>
              <a:schemeClr val="lt1"/>
            </a:solidFill>
            <a:prstDash val="solid"/>
            <a:round/>
            <a:headEnd len="med" w="med" type="none"/>
            <a:tailEnd len="med" w="med" type="none"/>
          </a:ln>
        </p:spPr>
      </p:cxnSp>
      <p:cxnSp>
        <p:nvCxnSpPr>
          <p:cNvPr id="649" name="Google Shape;649;p34"/>
          <p:cNvCxnSpPr/>
          <p:nvPr/>
        </p:nvCxnSpPr>
        <p:spPr>
          <a:xfrm>
            <a:off x="5007050" y="1504075"/>
            <a:ext cx="2094300" cy="0"/>
          </a:xfrm>
          <a:prstGeom prst="straightConnector1">
            <a:avLst/>
          </a:prstGeom>
          <a:noFill/>
          <a:ln cap="flat" cmpd="sng" w="28575">
            <a:solidFill>
              <a:schemeClr val="lt1"/>
            </a:solidFill>
            <a:prstDash val="solid"/>
            <a:round/>
            <a:headEnd len="med" w="med" type="none"/>
            <a:tailEnd len="med" w="med" type="none"/>
          </a:ln>
        </p:spPr>
      </p:cxnSp>
      <p:sp>
        <p:nvSpPr>
          <p:cNvPr id="650" name="Google Shape;650;p34"/>
          <p:cNvSpPr/>
          <p:nvPr/>
        </p:nvSpPr>
        <p:spPr>
          <a:xfrm>
            <a:off x="5334200" y="1420225"/>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1" name="Google Shape;651;p34"/>
          <p:cNvCxnSpPr/>
          <p:nvPr/>
        </p:nvCxnSpPr>
        <p:spPr>
          <a:xfrm>
            <a:off x="5007050" y="2101113"/>
            <a:ext cx="2094300" cy="0"/>
          </a:xfrm>
          <a:prstGeom prst="straightConnector1">
            <a:avLst/>
          </a:prstGeom>
          <a:noFill/>
          <a:ln cap="flat" cmpd="sng" w="28575">
            <a:solidFill>
              <a:schemeClr val="lt1"/>
            </a:solidFill>
            <a:prstDash val="solid"/>
            <a:round/>
            <a:headEnd len="med" w="med" type="none"/>
            <a:tailEnd len="med" w="med" type="none"/>
          </a:ln>
        </p:spPr>
      </p:cxnSp>
      <p:sp>
        <p:nvSpPr>
          <p:cNvPr id="652" name="Google Shape;652;p34"/>
          <p:cNvSpPr/>
          <p:nvPr/>
        </p:nvSpPr>
        <p:spPr>
          <a:xfrm>
            <a:off x="5987075" y="2017263"/>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3" name="Google Shape;653;p34"/>
          <p:cNvCxnSpPr/>
          <p:nvPr/>
        </p:nvCxnSpPr>
        <p:spPr>
          <a:xfrm>
            <a:off x="5007050" y="2773113"/>
            <a:ext cx="2094300" cy="0"/>
          </a:xfrm>
          <a:prstGeom prst="straightConnector1">
            <a:avLst/>
          </a:prstGeom>
          <a:noFill/>
          <a:ln cap="flat" cmpd="sng" w="28575">
            <a:solidFill>
              <a:schemeClr val="lt1"/>
            </a:solidFill>
            <a:prstDash val="solid"/>
            <a:round/>
            <a:headEnd len="med" w="med" type="none"/>
            <a:tailEnd len="med" w="med" type="none"/>
          </a:ln>
        </p:spPr>
      </p:cxnSp>
      <p:sp>
        <p:nvSpPr>
          <p:cNvPr id="654" name="Google Shape;654;p34"/>
          <p:cNvSpPr/>
          <p:nvPr/>
        </p:nvSpPr>
        <p:spPr>
          <a:xfrm>
            <a:off x="6597850" y="2698163"/>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34"/>
          <p:cNvGrpSpPr/>
          <p:nvPr/>
        </p:nvGrpSpPr>
        <p:grpSpPr>
          <a:xfrm>
            <a:off x="4986800" y="3216525"/>
            <a:ext cx="2893200" cy="1395425"/>
            <a:chOff x="4986800" y="3216525"/>
            <a:chExt cx="2893200" cy="1395425"/>
          </a:xfrm>
        </p:grpSpPr>
        <p:sp>
          <p:nvSpPr>
            <p:cNvPr id="656" name="Google Shape;656;p34"/>
            <p:cNvSpPr/>
            <p:nvPr/>
          </p:nvSpPr>
          <p:spPr>
            <a:xfrm>
              <a:off x="4986800" y="4058450"/>
              <a:ext cx="2893200" cy="553500"/>
            </a:xfrm>
            <a:prstGeom prst="rect">
              <a:avLst/>
            </a:prstGeom>
            <a:noFill/>
            <a:ln cap="flat" cmpd="sng" w="28575">
              <a:solidFill>
                <a:schemeClr val="lt1"/>
              </a:solidFill>
              <a:prstDash val="solid"/>
              <a:round/>
              <a:headEnd len="sm" w="sm" type="none"/>
              <a:tailEnd len="sm" w="sm" type="none"/>
            </a:ln>
          </p:spPr>
          <p:txBody>
            <a:bodyPr anchorCtr="0" anchor="t" bIns="91425" lIns="90000" spcFirstLastPara="1" rIns="90000"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has a beautiful name and is the second planet from the Sun</a:t>
              </a:r>
              <a:endParaRPr>
                <a:solidFill>
                  <a:schemeClr val="lt1"/>
                </a:solidFill>
                <a:latin typeface="Anaheim"/>
                <a:ea typeface="Anaheim"/>
                <a:cs typeface="Anaheim"/>
                <a:sym typeface="Anaheim"/>
              </a:endParaRPr>
            </a:p>
          </p:txBody>
        </p:sp>
        <p:sp>
          <p:nvSpPr>
            <p:cNvPr id="657" name="Google Shape;657;p34"/>
            <p:cNvSpPr/>
            <p:nvPr/>
          </p:nvSpPr>
          <p:spPr>
            <a:xfrm>
              <a:off x="4986800" y="3216525"/>
              <a:ext cx="2893200" cy="475800"/>
            </a:xfrm>
            <a:prstGeom prst="rect">
              <a:avLst/>
            </a:prstGeom>
            <a:solidFill>
              <a:schemeClr val="dk2"/>
            </a:solidFill>
            <a:ln>
              <a:noFill/>
            </a:ln>
          </p:spPr>
          <p:txBody>
            <a:bodyPr anchorCtr="0" anchor="b" bIns="91425" lIns="90000" spcFirstLastPara="1" rIns="90000"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Venus</a:t>
              </a:r>
              <a:endParaRPr b="1" sz="2200">
                <a:solidFill>
                  <a:schemeClr val="dk1"/>
                </a:solidFill>
                <a:latin typeface="Overpass Mono"/>
                <a:ea typeface="Overpass Mono"/>
                <a:cs typeface="Overpass Mono"/>
                <a:sym typeface="Overpass Mono"/>
              </a:endParaRPr>
            </a:p>
          </p:txBody>
        </p:sp>
      </p:grpSp>
      <p:cxnSp>
        <p:nvCxnSpPr>
          <p:cNvPr id="658" name="Google Shape;658;p34"/>
          <p:cNvCxnSpPr>
            <a:stCxn id="657" idx="2"/>
            <a:endCxn id="656" idx="0"/>
          </p:cNvCxnSpPr>
          <p:nvPr/>
        </p:nvCxnSpPr>
        <p:spPr>
          <a:xfrm flipH="1" rot="-5400000">
            <a:off x="6250700" y="3875025"/>
            <a:ext cx="366000" cy="600"/>
          </a:xfrm>
          <a:prstGeom prst="bentConnector3">
            <a:avLst>
              <a:gd fmla="val 50017" name="adj1"/>
            </a:avLst>
          </a:prstGeom>
          <a:noFill/>
          <a:ln cap="flat" cmpd="sng" w="28575">
            <a:solidFill>
              <a:schemeClr val="lt1"/>
            </a:solidFill>
            <a:prstDash val="solid"/>
            <a:round/>
            <a:headEnd len="med" w="med" type="none"/>
            <a:tailEnd len="med" w="med" type="none"/>
          </a:ln>
        </p:spPr>
      </p:cxnSp>
      <p:grpSp>
        <p:nvGrpSpPr>
          <p:cNvPr id="659" name="Google Shape;659;p34"/>
          <p:cNvGrpSpPr/>
          <p:nvPr/>
        </p:nvGrpSpPr>
        <p:grpSpPr>
          <a:xfrm>
            <a:off x="1186432" y="2881225"/>
            <a:ext cx="2848956" cy="454513"/>
            <a:chOff x="1186432" y="2881225"/>
            <a:chExt cx="2848956" cy="454513"/>
          </a:xfrm>
        </p:grpSpPr>
        <p:sp>
          <p:nvSpPr>
            <p:cNvPr id="660" name="Google Shape;660;p34"/>
            <p:cNvSpPr txBox="1"/>
            <p:nvPr/>
          </p:nvSpPr>
          <p:spPr>
            <a:xfrm>
              <a:off x="3485488" y="3142238"/>
              <a:ext cx="549900" cy="193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50%</a:t>
              </a:r>
              <a:endParaRPr b="1">
                <a:solidFill>
                  <a:schemeClr val="lt1"/>
                </a:solidFill>
                <a:latin typeface="Overpass Mono"/>
                <a:ea typeface="Overpass Mono"/>
                <a:cs typeface="Overpass Mono"/>
                <a:sym typeface="Overpass Mono"/>
              </a:endParaRPr>
            </a:p>
          </p:txBody>
        </p:sp>
        <p:sp>
          <p:nvSpPr>
            <p:cNvPr id="661" name="Google Shape;661;p34"/>
            <p:cNvSpPr txBox="1"/>
            <p:nvPr/>
          </p:nvSpPr>
          <p:spPr>
            <a:xfrm>
              <a:off x="1186432" y="2881225"/>
              <a:ext cx="2297700" cy="193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Saturn has several rings</a:t>
              </a:r>
              <a:endParaRPr>
                <a:solidFill>
                  <a:schemeClr val="lt1"/>
                </a:solidFill>
                <a:latin typeface="Anaheim"/>
                <a:ea typeface="Anaheim"/>
                <a:cs typeface="Anaheim"/>
                <a:sym typeface="Anaheim"/>
              </a:endParaRPr>
            </a:p>
          </p:txBody>
        </p:sp>
      </p:grpSp>
      <p:grpSp>
        <p:nvGrpSpPr>
          <p:cNvPr id="662" name="Google Shape;662;p34"/>
          <p:cNvGrpSpPr/>
          <p:nvPr/>
        </p:nvGrpSpPr>
        <p:grpSpPr>
          <a:xfrm>
            <a:off x="1185375" y="3479475"/>
            <a:ext cx="2848638" cy="453313"/>
            <a:chOff x="1185375" y="3479475"/>
            <a:chExt cx="2848638" cy="453313"/>
          </a:xfrm>
        </p:grpSpPr>
        <p:sp>
          <p:nvSpPr>
            <p:cNvPr id="663" name="Google Shape;663;p34"/>
            <p:cNvSpPr txBox="1"/>
            <p:nvPr/>
          </p:nvSpPr>
          <p:spPr>
            <a:xfrm>
              <a:off x="3484113" y="3739288"/>
              <a:ext cx="549900" cy="193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35%</a:t>
              </a:r>
              <a:endParaRPr b="1">
                <a:solidFill>
                  <a:schemeClr val="lt1"/>
                </a:solidFill>
                <a:latin typeface="Overpass Mono"/>
                <a:ea typeface="Overpass Mono"/>
                <a:cs typeface="Overpass Mono"/>
                <a:sym typeface="Overpass Mono"/>
              </a:endParaRPr>
            </a:p>
          </p:txBody>
        </p:sp>
        <p:sp>
          <p:nvSpPr>
            <p:cNvPr id="664" name="Google Shape;664;p34"/>
            <p:cNvSpPr txBox="1"/>
            <p:nvPr/>
          </p:nvSpPr>
          <p:spPr>
            <a:xfrm>
              <a:off x="1185375" y="3479475"/>
              <a:ext cx="2297700" cy="193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Neptune is far away from us</a:t>
              </a:r>
              <a:endParaRPr>
                <a:solidFill>
                  <a:schemeClr val="lt1"/>
                </a:solidFill>
                <a:latin typeface="Anaheim"/>
                <a:ea typeface="Anaheim"/>
                <a:cs typeface="Anaheim"/>
                <a:sym typeface="Anaheim"/>
              </a:endParaRPr>
            </a:p>
          </p:txBody>
        </p:sp>
      </p:grpSp>
      <p:grpSp>
        <p:nvGrpSpPr>
          <p:cNvPr id="665" name="Google Shape;665;p34"/>
          <p:cNvGrpSpPr/>
          <p:nvPr/>
        </p:nvGrpSpPr>
        <p:grpSpPr>
          <a:xfrm>
            <a:off x="1185375" y="4075300"/>
            <a:ext cx="2848638" cy="529488"/>
            <a:chOff x="1185375" y="4075300"/>
            <a:chExt cx="2848638" cy="529488"/>
          </a:xfrm>
        </p:grpSpPr>
        <p:sp>
          <p:nvSpPr>
            <p:cNvPr id="666" name="Google Shape;666;p34"/>
            <p:cNvSpPr txBox="1"/>
            <p:nvPr/>
          </p:nvSpPr>
          <p:spPr>
            <a:xfrm>
              <a:off x="3484113" y="4411288"/>
              <a:ext cx="549900" cy="1935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80%</a:t>
              </a:r>
              <a:endParaRPr b="1">
                <a:solidFill>
                  <a:schemeClr val="lt1"/>
                </a:solidFill>
                <a:latin typeface="Overpass Mono"/>
                <a:ea typeface="Overpass Mono"/>
                <a:cs typeface="Overpass Mono"/>
                <a:sym typeface="Overpass Mono"/>
              </a:endParaRPr>
            </a:p>
          </p:txBody>
        </p:sp>
        <p:sp>
          <p:nvSpPr>
            <p:cNvPr id="667" name="Google Shape;667;p34"/>
            <p:cNvSpPr txBox="1"/>
            <p:nvPr/>
          </p:nvSpPr>
          <p:spPr>
            <a:xfrm>
              <a:off x="1185375" y="4075300"/>
              <a:ext cx="2297700" cy="193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Earth is the planet with life</a:t>
              </a:r>
              <a:endParaRPr>
                <a:solidFill>
                  <a:schemeClr val="lt1"/>
                </a:solidFill>
                <a:latin typeface="Anaheim"/>
                <a:ea typeface="Anaheim"/>
                <a:cs typeface="Anaheim"/>
                <a:sym typeface="Anaheim"/>
              </a:endParaRPr>
            </a:p>
          </p:txBody>
        </p:sp>
      </p:grpSp>
      <p:cxnSp>
        <p:nvCxnSpPr>
          <p:cNvPr id="668" name="Google Shape;668;p34"/>
          <p:cNvCxnSpPr/>
          <p:nvPr/>
        </p:nvCxnSpPr>
        <p:spPr>
          <a:xfrm>
            <a:off x="1271400" y="3239000"/>
            <a:ext cx="2094300" cy="0"/>
          </a:xfrm>
          <a:prstGeom prst="straightConnector1">
            <a:avLst/>
          </a:prstGeom>
          <a:noFill/>
          <a:ln cap="flat" cmpd="sng" w="28575">
            <a:solidFill>
              <a:schemeClr val="lt1"/>
            </a:solidFill>
            <a:prstDash val="solid"/>
            <a:round/>
            <a:headEnd len="med" w="med" type="none"/>
            <a:tailEnd len="med" w="med" type="none"/>
          </a:ln>
        </p:spPr>
      </p:cxnSp>
      <p:sp>
        <p:nvSpPr>
          <p:cNvPr id="669" name="Google Shape;669;p34"/>
          <p:cNvSpPr/>
          <p:nvPr/>
        </p:nvSpPr>
        <p:spPr>
          <a:xfrm>
            <a:off x="2309375" y="3155150"/>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 name="Google Shape;670;p34"/>
          <p:cNvCxnSpPr/>
          <p:nvPr/>
        </p:nvCxnSpPr>
        <p:spPr>
          <a:xfrm>
            <a:off x="1271400" y="3836038"/>
            <a:ext cx="2094300" cy="0"/>
          </a:xfrm>
          <a:prstGeom prst="straightConnector1">
            <a:avLst/>
          </a:prstGeom>
          <a:noFill/>
          <a:ln cap="flat" cmpd="sng" w="28575">
            <a:solidFill>
              <a:schemeClr val="lt1"/>
            </a:solidFill>
            <a:prstDash val="solid"/>
            <a:round/>
            <a:headEnd len="med" w="med" type="none"/>
            <a:tailEnd len="med" w="med" type="none"/>
          </a:ln>
        </p:spPr>
      </p:cxnSp>
      <p:sp>
        <p:nvSpPr>
          <p:cNvPr id="671" name="Google Shape;671;p34"/>
          <p:cNvSpPr/>
          <p:nvPr/>
        </p:nvSpPr>
        <p:spPr>
          <a:xfrm>
            <a:off x="1766250" y="3752188"/>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2" name="Google Shape;672;p34"/>
          <p:cNvCxnSpPr/>
          <p:nvPr/>
        </p:nvCxnSpPr>
        <p:spPr>
          <a:xfrm>
            <a:off x="1271400" y="4508038"/>
            <a:ext cx="2094300" cy="0"/>
          </a:xfrm>
          <a:prstGeom prst="straightConnector1">
            <a:avLst/>
          </a:prstGeom>
          <a:noFill/>
          <a:ln cap="flat" cmpd="sng" w="28575">
            <a:solidFill>
              <a:schemeClr val="lt1"/>
            </a:solidFill>
            <a:prstDash val="solid"/>
            <a:round/>
            <a:headEnd len="med" w="med" type="none"/>
            <a:tailEnd len="med" w="med" type="none"/>
          </a:ln>
        </p:spPr>
      </p:cxnSp>
      <p:sp>
        <p:nvSpPr>
          <p:cNvPr id="673" name="Google Shape;673;p34"/>
          <p:cNvSpPr/>
          <p:nvPr/>
        </p:nvSpPr>
        <p:spPr>
          <a:xfrm>
            <a:off x="2951050" y="4433088"/>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5"/>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679" name="Google Shape;679;p35"/>
          <p:cNvGrpSpPr/>
          <p:nvPr/>
        </p:nvGrpSpPr>
        <p:grpSpPr>
          <a:xfrm>
            <a:off x="721400" y="951701"/>
            <a:ext cx="2423100" cy="1062259"/>
            <a:chOff x="721400" y="951701"/>
            <a:chExt cx="2423100" cy="1062259"/>
          </a:xfrm>
        </p:grpSpPr>
        <p:sp>
          <p:nvSpPr>
            <p:cNvPr id="680" name="Google Shape;680;p35"/>
            <p:cNvSpPr txBox="1"/>
            <p:nvPr/>
          </p:nvSpPr>
          <p:spPr>
            <a:xfrm>
              <a:off x="721400" y="951701"/>
              <a:ext cx="2423100" cy="4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Efficiency</a:t>
              </a:r>
              <a:endParaRPr b="1" sz="2200">
                <a:solidFill>
                  <a:schemeClr val="lt1"/>
                </a:solidFill>
                <a:latin typeface="Overpass Mono"/>
                <a:ea typeface="Overpass Mono"/>
                <a:cs typeface="Overpass Mono"/>
                <a:sym typeface="Overpass Mono"/>
              </a:endParaRPr>
            </a:p>
          </p:txBody>
        </p:sp>
        <p:sp>
          <p:nvSpPr>
            <p:cNvPr id="681" name="Google Shape;681;p35"/>
            <p:cNvSpPr txBox="1"/>
            <p:nvPr/>
          </p:nvSpPr>
          <p:spPr>
            <a:xfrm>
              <a:off x="721400" y="1442460"/>
              <a:ext cx="24231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closest planet to the Sun</a:t>
              </a:r>
              <a:endParaRPr>
                <a:solidFill>
                  <a:schemeClr val="lt1"/>
                </a:solidFill>
                <a:latin typeface="Anaheim"/>
                <a:ea typeface="Anaheim"/>
                <a:cs typeface="Anaheim"/>
                <a:sym typeface="Anaheim"/>
              </a:endParaRPr>
            </a:p>
          </p:txBody>
        </p:sp>
      </p:grpSp>
      <p:grpSp>
        <p:nvGrpSpPr>
          <p:cNvPr id="682" name="Google Shape;682;p35"/>
          <p:cNvGrpSpPr/>
          <p:nvPr/>
        </p:nvGrpSpPr>
        <p:grpSpPr>
          <a:xfrm>
            <a:off x="3360450" y="953174"/>
            <a:ext cx="2423100" cy="1059576"/>
            <a:chOff x="3360450" y="953174"/>
            <a:chExt cx="2423100" cy="1059576"/>
          </a:xfrm>
        </p:grpSpPr>
        <p:sp>
          <p:nvSpPr>
            <p:cNvPr id="683" name="Google Shape;683;p35"/>
            <p:cNvSpPr txBox="1"/>
            <p:nvPr/>
          </p:nvSpPr>
          <p:spPr>
            <a:xfrm>
              <a:off x="3360450" y="953174"/>
              <a:ext cx="2423100" cy="4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Scalability</a:t>
              </a:r>
              <a:endParaRPr b="1" sz="2200">
                <a:solidFill>
                  <a:schemeClr val="lt1"/>
                </a:solidFill>
                <a:latin typeface="Overpass Mono"/>
                <a:ea typeface="Overpass Mono"/>
                <a:cs typeface="Overpass Mono"/>
                <a:sym typeface="Overpass Mono"/>
              </a:endParaRPr>
            </a:p>
          </p:txBody>
        </p:sp>
        <p:sp>
          <p:nvSpPr>
            <p:cNvPr id="684" name="Google Shape;684;p35"/>
            <p:cNvSpPr txBox="1"/>
            <p:nvPr/>
          </p:nvSpPr>
          <p:spPr>
            <a:xfrm>
              <a:off x="3360450" y="1441250"/>
              <a:ext cx="24231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grpSp>
      <p:grpSp>
        <p:nvGrpSpPr>
          <p:cNvPr id="685" name="Google Shape;685;p35"/>
          <p:cNvGrpSpPr/>
          <p:nvPr/>
        </p:nvGrpSpPr>
        <p:grpSpPr>
          <a:xfrm>
            <a:off x="721400" y="3539049"/>
            <a:ext cx="2423110" cy="1061759"/>
            <a:chOff x="721400" y="3539049"/>
            <a:chExt cx="2423110" cy="1061759"/>
          </a:xfrm>
        </p:grpSpPr>
        <p:sp>
          <p:nvSpPr>
            <p:cNvPr id="686" name="Google Shape;686;p35"/>
            <p:cNvSpPr txBox="1"/>
            <p:nvPr/>
          </p:nvSpPr>
          <p:spPr>
            <a:xfrm>
              <a:off x="721410" y="4028108"/>
              <a:ext cx="2423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actually a cold place</a:t>
              </a:r>
              <a:endParaRPr>
                <a:solidFill>
                  <a:schemeClr val="lt1"/>
                </a:solidFill>
                <a:latin typeface="Anaheim"/>
                <a:ea typeface="Anaheim"/>
                <a:cs typeface="Anaheim"/>
                <a:sym typeface="Anaheim"/>
              </a:endParaRPr>
            </a:p>
          </p:txBody>
        </p:sp>
        <p:sp>
          <p:nvSpPr>
            <p:cNvPr id="687" name="Google Shape;687;p35"/>
            <p:cNvSpPr txBox="1"/>
            <p:nvPr/>
          </p:nvSpPr>
          <p:spPr>
            <a:xfrm>
              <a:off x="721400" y="3539049"/>
              <a:ext cx="2423100" cy="48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Versatility</a:t>
              </a:r>
              <a:endParaRPr b="1" sz="2200">
                <a:solidFill>
                  <a:schemeClr val="lt1"/>
                </a:solidFill>
                <a:latin typeface="Overpass Mono"/>
                <a:ea typeface="Overpass Mono"/>
                <a:cs typeface="Overpass Mono"/>
                <a:sym typeface="Overpass Mono"/>
              </a:endParaRPr>
            </a:p>
          </p:txBody>
        </p:sp>
      </p:grpSp>
      <p:grpSp>
        <p:nvGrpSpPr>
          <p:cNvPr id="688" name="Google Shape;688;p35"/>
          <p:cNvGrpSpPr/>
          <p:nvPr/>
        </p:nvGrpSpPr>
        <p:grpSpPr>
          <a:xfrm>
            <a:off x="5999500" y="951701"/>
            <a:ext cx="2423100" cy="1062259"/>
            <a:chOff x="5999500" y="951701"/>
            <a:chExt cx="2423100" cy="1062259"/>
          </a:xfrm>
        </p:grpSpPr>
        <p:sp>
          <p:nvSpPr>
            <p:cNvPr id="689" name="Google Shape;689;p35"/>
            <p:cNvSpPr txBox="1"/>
            <p:nvPr/>
          </p:nvSpPr>
          <p:spPr>
            <a:xfrm flipH="1">
              <a:off x="5999500" y="951701"/>
              <a:ext cx="2423100" cy="489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Syntax</a:t>
              </a:r>
              <a:endParaRPr b="1" sz="2200">
                <a:solidFill>
                  <a:schemeClr val="lt1"/>
                </a:solidFill>
                <a:latin typeface="Overpass Mono"/>
                <a:ea typeface="Overpass Mono"/>
                <a:cs typeface="Overpass Mono"/>
                <a:sym typeface="Overpass Mono"/>
              </a:endParaRPr>
            </a:p>
          </p:txBody>
        </p:sp>
        <p:sp>
          <p:nvSpPr>
            <p:cNvPr id="690" name="Google Shape;690;p35"/>
            <p:cNvSpPr txBox="1"/>
            <p:nvPr/>
          </p:nvSpPr>
          <p:spPr>
            <a:xfrm flipH="1">
              <a:off x="5999500" y="1442460"/>
              <a:ext cx="24231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Earth is the third planet from the Sun</a:t>
              </a:r>
              <a:endParaRPr>
                <a:solidFill>
                  <a:schemeClr val="lt1"/>
                </a:solidFill>
                <a:latin typeface="Anaheim"/>
                <a:ea typeface="Anaheim"/>
                <a:cs typeface="Anaheim"/>
                <a:sym typeface="Anaheim"/>
              </a:endParaRPr>
            </a:p>
          </p:txBody>
        </p:sp>
      </p:grpSp>
      <p:grpSp>
        <p:nvGrpSpPr>
          <p:cNvPr id="691" name="Google Shape;691;p35"/>
          <p:cNvGrpSpPr/>
          <p:nvPr/>
        </p:nvGrpSpPr>
        <p:grpSpPr>
          <a:xfrm>
            <a:off x="3360460" y="3540562"/>
            <a:ext cx="2423101" cy="1058995"/>
            <a:chOff x="3360460" y="3540562"/>
            <a:chExt cx="2423101" cy="1058995"/>
          </a:xfrm>
        </p:grpSpPr>
        <p:sp>
          <p:nvSpPr>
            <p:cNvPr id="692" name="Google Shape;692;p35"/>
            <p:cNvSpPr txBox="1"/>
            <p:nvPr/>
          </p:nvSpPr>
          <p:spPr>
            <a:xfrm flipH="1">
              <a:off x="3360460" y="3540562"/>
              <a:ext cx="2423100" cy="48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Community</a:t>
              </a:r>
              <a:endParaRPr b="1" sz="2200">
                <a:solidFill>
                  <a:schemeClr val="lt1"/>
                </a:solidFill>
                <a:latin typeface="Overpass Mono"/>
                <a:ea typeface="Overpass Mono"/>
                <a:cs typeface="Overpass Mono"/>
                <a:sym typeface="Overpass Mono"/>
              </a:endParaRPr>
            </a:p>
          </p:txBody>
        </p:sp>
        <p:sp>
          <p:nvSpPr>
            <p:cNvPr id="693" name="Google Shape;693;p35"/>
            <p:cNvSpPr txBox="1"/>
            <p:nvPr/>
          </p:nvSpPr>
          <p:spPr>
            <a:xfrm flipH="1">
              <a:off x="3360461" y="4026858"/>
              <a:ext cx="2423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Neptune is the farthest planet from the Sun</a:t>
              </a:r>
              <a:endParaRPr>
                <a:solidFill>
                  <a:schemeClr val="lt1"/>
                </a:solidFill>
                <a:latin typeface="Anaheim"/>
                <a:ea typeface="Anaheim"/>
                <a:cs typeface="Anaheim"/>
                <a:sym typeface="Anaheim"/>
              </a:endParaRPr>
            </a:p>
          </p:txBody>
        </p:sp>
      </p:grpSp>
      <p:grpSp>
        <p:nvGrpSpPr>
          <p:cNvPr id="694" name="Google Shape;694;p35"/>
          <p:cNvGrpSpPr/>
          <p:nvPr/>
        </p:nvGrpSpPr>
        <p:grpSpPr>
          <a:xfrm>
            <a:off x="5999496" y="3539049"/>
            <a:ext cx="2423104" cy="1061759"/>
            <a:chOff x="5999496" y="3539049"/>
            <a:chExt cx="2423104" cy="1061759"/>
          </a:xfrm>
        </p:grpSpPr>
        <p:sp>
          <p:nvSpPr>
            <p:cNvPr id="695" name="Google Shape;695;p35"/>
            <p:cNvSpPr txBox="1"/>
            <p:nvPr/>
          </p:nvSpPr>
          <p:spPr>
            <a:xfrm flipH="1">
              <a:off x="5999496" y="4028108"/>
              <a:ext cx="2423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p:txBody>
        </p:sp>
        <p:sp>
          <p:nvSpPr>
            <p:cNvPr id="696" name="Google Shape;696;p35"/>
            <p:cNvSpPr txBox="1"/>
            <p:nvPr/>
          </p:nvSpPr>
          <p:spPr>
            <a:xfrm flipH="1">
              <a:off x="5999500" y="3539049"/>
              <a:ext cx="2423100" cy="48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Tooling</a:t>
              </a:r>
              <a:endParaRPr b="1" sz="2200">
                <a:solidFill>
                  <a:schemeClr val="lt1"/>
                </a:solidFill>
                <a:latin typeface="Overpass Mono"/>
                <a:ea typeface="Overpass Mono"/>
                <a:cs typeface="Overpass Mono"/>
                <a:sym typeface="Overpass Mono"/>
              </a:endParaRPr>
            </a:p>
          </p:txBody>
        </p:sp>
      </p:grpSp>
      <p:cxnSp>
        <p:nvCxnSpPr>
          <p:cNvPr id="697" name="Google Shape;697;p35"/>
          <p:cNvCxnSpPr>
            <a:stCxn id="684" idx="2"/>
            <a:endCxn id="698" idx="0"/>
          </p:cNvCxnSpPr>
          <p:nvPr/>
        </p:nvCxnSpPr>
        <p:spPr>
          <a:xfrm flipH="1" rot="-5400000">
            <a:off x="4397400" y="2187350"/>
            <a:ext cx="349800" cy="600"/>
          </a:xfrm>
          <a:prstGeom prst="bentConnector3">
            <a:avLst>
              <a:gd fmla="val 49991" name="adj1"/>
            </a:avLst>
          </a:prstGeom>
          <a:noFill/>
          <a:ln cap="flat" cmpd="sng" w="28575">
            <a:solidFill>
              <a:schemeClr val="lt1"/>
            </a:solidFill>
            <a:prstDash val="solid"/>
            <a:round/>
            <a:headEnd len="med" w="med" type="oval"/>
            <a:tailEnd len="med" w="med" type="none"/>
          </a:ln>
        </p:spPr>
      </p:cxnSp>
      <p:cxnSp>
        <p:nvCxnSpPr>
          <p:cNvPr id="699" name="Google Shape;699;p35"/>
          <p:cNvCxnSpPr>
            <a:stCxn id="692" idx="0"/>
            <a:endCxn id="698" idx="2"/>
          </p:cNvCxnSpPr>
          <p:nvPr/>
        </p:nvCxnSpPr>
        <p:spPr>
          <a:xfrm rot="-5400000">
            <a:off x="4397410" y="3365362"/>
            <a:ext cx="349800" cy="600"/>
          </a:xfrm>
          <a:prstGeom prst="bentConnector3">
            <a:avLst>
              <a:gd fmla="val 49996" name="adj1"/>
            </a:avLst>
          </a:prstGeom>
          <a:noFill/>
          <a:ln cap="flat" cmpd="sng" w="28575">
            <a:solidFill>
              <a:schemeClr val="lt1"/>
            </a:solidFill>
            <a:prstDash val="solid"/>
            <a:round/>
            <a:headEnd len="med" w="med" type="oval"/>
            <a:tailEnd len="med" w="med" type="none"/>
          </a:ln>
        </p:spPr>
      </p:cxnSp>
      <p:cxnSp>
        <p:nvCxnSpPr>
          <p:cNvPr id="700" name="Google Shape;700;p35"/>
          <p:cNvCxnSpPr>
            <a:stCxn id="690" idx="2"/>
            <a:endCxn id="698" idx="3"/>
          </p:cNvCxnSpPr>
          <p:nvPr/>
        </p:nvCxnSpPr>
        <p:spPr>
          <a:xfrm rot="5400000">
            <a:off x="5717350" y="1282860"/>
            <a:ext cx="762600" cy="2224800"/>
          </a:xfrm>
          <a:prstGeom prst="bentConnector2">
            <a:avLst/>
          </a:prstGeom>
          <a:noFill/>
          <a:ln cap="flat" cmpd="sng" w="28575">
            <a:solidFill>
              <a:schemeClr val="lt1"/>
            </a:solidFill>
            <a:prstDash val="solid"/>
            <a:round/>
            <a:headEnd len="med" w="med" type="oval"/>
            <a:tailEnd len="med" w="med" type="none"/>
          </a:ln>
        </p:spPr>
      </p:cxnSp>
      <p:cxnSp>
        <p:nvCxnSpPr>
          <p:cNvPr id="701" name="Google Shape;701;p35"/>
          <p:cNvCxnSpPr>
            <a:stCxn id="696" idx="0"/>
            <a:endCxn id="698" idx="3"/>
          </p:cNvCxnSpPr>
          <p:nvPr/>
        </p:nvCxnSpPr>
        <p:spPr>
          <a:xfrm flipH="1" rot="5400000">
            <a:off x="5717500" y="2045499"/>
            <a:ext cx="762300" cy="2224800"/>
          </a:xfrm>
          <a:prstGeom prst="bentConnector2">
            <a:avLst/>
          </a:prstGeom>
          <a:noFill/>
          <a:ln cap="flat" cmpd="sng" w="28575">
            <a:solidFill>
              <a:schemeClr val="lt1"/>
            </a:solidFill>
            <a:prstDash val="solid"/>
            <a:round/>
            <a:headEnd len="med" w="med" type="oval"/>
            <a:tailEnd len="med" w="med" type="none"/>
          </a:ln>
        </p:spPr>
      </p:cxnSp>
      <p:cxnSp>
        <p:nvCxnSpPr>
          <p:cNvPr id="702" name="Google Shape;702;p35"/>
          <p:cNvCxnSpPr>
            <a:stCxn id="687" idx="0"/>
            <a:endCxn id="698" idx="1"/>
          </p:cNvCxnSpPr>
          <p:nvPr/>
        </p:nvCxnSpPr>
        <p:spPr>
          <a:xfrm rot="-5400000">
            <a:off x="2664200" y="2045499"/>
            <a:ext cx="762300" cy="2224800"/>
          </a:xfrm>
          <a:prstGeom prst="bentConnector2">
            <a:avLst/>
          </a:prstGeom>
          <a:noFill/>
          <a:ln cap="flat" cmpd="sng" w="28575">
            <a:solidFill>
              <a:schemeClr val="lt1"/>
            </a:solidFill>
            <a:prstDash val="solid"/>
            <a:round/>
            <a:headEnd len="med" w="med" type="oval"/>
            <a:tailEnd len="med" w="med" type="none"/>
          </a:ln>
        </p:spPr>
      </p:cxnSp>
      <p:cxnSp>
        <p:nvCxnSpPr>
          <p:cNvPr id="703" name="Google Shape;703;p35"/>
          <p:cNvCxnSpPr>
            <a:stCxn id="681" idx="2"/>
            <a:endCxn id="698" idx="1"/>
          </p:cNvCxnSpPr>
          <p:nvPr/>
        </p:nvCxnSpPr>
        <p:spPr>
          <a:xfrm flipH="1" rot="-5400000">
            <a:off x="2664050" y="1282860"/>
            <a:ext cx="762600" cy="2224800"/>
          </a:xfrm>
          <a:prstGeom prst="bentConnector2">
            <a:avLst/>
          </a:prstGeom>
          <a:noFill/>
          <a:ln cap="flat" cmpd="sng" w="28575">
            <a:solidFill>
              <a:schemeClr val="lt1"/>
            </a:solidFill>
            <a:prstDash val="solid"/>
            <a:round/>
            <a:headEnd len="med" w="med" type="oval"/>
            <a:tailEnd len="med" w="med" type="none"/>
          </a:ln>
        </p:spPr>
      </p:cxnSp>
      <p:sp>
        <p:nvSpPr>
          <p:cNvPr id="698" name="Google Shape;698;p35"/>
          <p:cNvSpPr/>
          <p:nvPr/>
        </p:nvSpPr>
        <p:spPr>
          <a:xfrm>
            <a:off x="4157850" y="2362488"/>
            <a:ext cx="828300" cy="828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35"/>
          <p:cNvGrpSpPr/>
          <p:nvPr/>
        </p:nvGrpSpPr>
        <p:grpSpPr>
          <a:xfrm>
            <a:off x="4342217" y="2601750"/>
            <a:ext cx="459573" cy="349810"/>
            <a:chOff x="-47523400" y="3973950"/>
            <a:chExt cx="300100" cy="228425"/>
          </a:xfrm>
        </p:grpSpPr>
        <p:sp>
          <p:nvSpPr>
            <p:cNvPr id="705" name="Google Shape;705;p35"/>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3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715" name="Google Shape;715;p36"/>
          <p:cNvGrpSpPr/>
          <p:nvPr/>
        </p:nvGrpSpPr>
        <p:grpSpPr>
          <a:xfrm>
            <a:off x="720000" y="1228600"/>
            <a:ext cx="3600600" cy="664200"/>
            <a:chOff x="720000" y="1228600"/>
            <a:chExt cx="3600600" cy="664200"/>
          </a:xfrm>
        </p:grpSpPr>
        <p:sp>
          <p:nvSpPr>
            <p:cNvPr id="716" name="Google Shape;716;p36"/>
            <p:cNvSpPr txBox="1"/>
            <p:nvPr/>
          </p:nvSpPr>
          <p:spPr>
            <a:xfrm>
              <a:off x="1593000" y="1228600"/>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has a beautiful name, but also high temperatures</a:t>
              </a:r>
              <a:endParaRPr>
                <a:solidFill>
                  <a:schemeClr val="lt1"/>
                </a:solidFill>
                <a:latin typeface="Anaheim"/>
                <a:ea typeface="Anaheim"/>
                <a:cs typeface="Anaheim"/>
                <a:sym typeface="Anaheim"/>
              </a:endParaRPr>
            </a:p>
          </p:txBody>
        </p:sp>
        <p:sp>
          <p:nvSpPr>
            <p:cNvPr id="717" name="Google Shape;717;p36"/>
            <p:cNvSpPr txBox="1"/>
            <p:nvPr/>
          </p:nvSpPr>
          <p:spPr>
            <a:xfrm>
              <a:off x="720000" y="1228600"/>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01</a:t>
              </a:r>
              <a:endParaRPr b="1" sz="2700">
                <a:solidFill>
                  <a:schemeClr val="lt1"/>
                </a:solidFill>
                <a:latin typeface="Overpass Mono"/>
                <a:ea typeface="Overpass Mono"/>
                <a:cs typeface="Overpass Mono"/>
                <a:sym typeface="Overpass Mono"/>
              </a:endParaRPr>
            </a:p>
          </p:txBody>
        </p:sp>
      </p:grpSp>
      <p:grpSp>
        <p:nvGrpSpPr>
          <p:cNvPr id="718" name="Google Shape;718;p36"/>
          <p:cNvGrpSpPr/>
          <p:nvPr/>
        </p:nvGrpSpPr>
        <p:grpSpPr>
          <a:xfrm>
            <a:off x="720000" y="2131263"/>
            <a:ext cx="3600600" cy="664204"/>
            <a:chOff x="720000" y="2131263"/>
            <a:chExt cx="3600600" cy="664204"/>
          </a:xfrm>
        </p:grpSpPr>
        <p:sp>
          <p:nvSpPr>
            <p:cNvPr id="719" name="Google Shape;719;p36"/>
            <p:cNvSpPr txBox="1"/>
            <p:nvPr/>
          </p:nvSpPr>
          <p:spPr>
            <a:xfrm>
              <a:off x="1593000" y="2131263"/>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Ceres is a planet located in the main asteroid belt</a:t>
              </a:r>
              <a:endParaRPr>
                <a:solidFill>
                  <a:schemeClr val="lt1"/>
                </a:solidFill>
                <a:latin typeface="Anaheim"/>
                <a:ea typeface="Anaheim"/>
                <a:cs typeface="Anaheim"/>
                <a:sym typeface="Anaheim"/>
              </a:endParaRPr>
            </a:p>
          </p:txBody>
        </p:sp>
        <p:sp>
          <p:nvSpPr>
            <p:cNvPr id="720" name="Google Shape;720;p36"/>
            <p:cNvSpPr txBox="1"/>
            <p:nvPr/>
          </p:nvSpPr>
          <p:spPr>
            <a:xfrm>
              <a:off x="720000" y="2131267"/>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02</a:t>
              </a:r>
              <a:endParaRPr b="1" sz="2700">
                <a:solidFill>
                  <a:schemeClr val="dk1"/>
                </a:solidFill>
                <a:latin typeface="Overpass Mono"/>
                <a:ea typeface="Overpass Mono"/>
                <a:cs typeface="Overpass Mono"/>
                <a:sym typeface="Overpass Mono"/>
              </a:endParaRPr>
            </a:p>
          </p:txBody>
        </p:sp>
      </p:grpSp>
      <p:grpSp>
        <p:nvGrpSpPr>
          <p:cNvPr id="721" name="Google Shape;721;p36"/>
          <p:cNvGrpSpPr/>
          <p:nvPr/>
        </p:nvGrpSpPr>
        <p:grpSpPr>
          <a:xfrm>
            <a:off x="720000" y="3033933"/>
            <a:ext cx="3600600" cy="664204"/>
            <a:chOff x="720000" y="3033933"/>
            <a:chExt cx="3600600" cy="664204"/>
          </a:xfrm>
        </p:grpSpPr>
        <p:sp>
          <p:nvSpPr>
            <p:cNvPr id="722" name="Google Shape;722;p36"/>
            <p:cNvSpPr txBox="1"/>
            <p:nvPr/>
          </p:nvSpPr>
          <p:spPr>
            <a:xfrm>
              <a:off x="1593000" y="3033938"/>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Jupiter is a gas giant and the biggest planet of them all</a:t>
              </a:r>
              <a:endParaRPr>
                <a:solidFill>
                  <a:schemeClr val="lt1"/>
                </a:solidFill>
                <a:latin typeface="Anaheim"/>
                <a:ea typeface="Anaheim"/>
                <a:cs typeface="Anaheim"/>
                <a:sym typeface="Anaheim"/>
              </a:endParaRPr>
            </a:p>
          </p:txBody>
        </p:sp>
        <p:sp>
          <p:nvSpPr>
            <p:cNvPr id="723" name="Google Shape;723;p36"/>
            <p:cNvSpPr txBox="1"/>
            <p:nvPr/>
          </p:nvSpPr>
          <p:spPr>
            <a:xfrm>
              <a:off x="720000" y="3033933"/>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03</a:t>
              </a:r>
              <a:endParaRPr b="1" sz="2700">
                <a:solidFill>
                  <a:schemeClr val="lt1"/>
                </a:solidFill>
                <a:latin typeface="Overpass Mono"/>
                <a:ea typeface="Overpass Mono"/>
                <a:cs typeface="Overpass Mono"/>
                <a:sym typeface="Overpass Mono"/>
              </a:endParaRPr>
            </a:p>
          </p:txBody>
        </p:sp>
      </p:grpSp>
      <p:grpSp>
        <p:nvGrpSpPr>
          <p:cNvPr id="724" name="Google Shape;724;p36"/>
          <p:cNvGrpSpPr/>
          <p:nvPr/>
        </p:nvGrpSpPr>
        <p:grpSpPr>
          <a:xfrm>
            <a:off x="720000" y="3936600"/>
            <a:ext cx="3600600" cy="664200"/>
            <a:chOff x="720000" y="3936600"/>
            <a:chExt cx="3600600" cy="664200"/>
          </a:xfrm>
        </p:grpSpPr>
        <p:sp>
          <p:nvSpPr>
            <p:cNvPr id="725" name="Google Shape;725;p36"/>
            <p:cNvSpPr txBox="1"/>
            <p:nvPr/>
          </p:nvSpPr>
          <p:spPr>
            <a:xfrm>
              <a:off x="1593000" y="3936600"/>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The Sun is the star at the center of the Solar System</a:t>
              </a:r>
              <a:endParaRPr>
                <a:solidFill>
                  <a:schemeClr val="lt1"/>
                </a:solidFill>
                <a:latin typeface="Anaheim"/>
                <a:ea typeface="Anaheim"/>
                <a:cs typeface="Anaheim"/>
                <a:sym typeface="Anaheim"/>
              </a:endParaRPr>
            </a:p>
          </p:txBody>
        </p:sp>
        <p:sp>
          <p:nvSpPr>
            <p:cNvPr id="726" name="Google Shape;726;p36"/>
            <p:cNvSpPr txBox="1"/>
            <p:nvPr/>
          </p:nvSpPr>
          <p:spPr>
            <a:xfrm>
              <a:off x="720000" y="3936600"/>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04</a:t>
              </a:r>
              <a:endParaRPr b="1" sz="2700">
                <a:solidFill>
                  <a:schemeClr val="dk1"/>
                </a:solidFill>
                <a:latin typeface="Overpass Mono"/>
                <a:ea typeface="Overpass Mono"/>
                <a:cs typeface="Overpass Mono"/>
                <a:sym typeface="Overpass Mono"/>
              </a:endParaRPr>
            </a:p>
          </p:txBody>
        </p:sp>
      </p:grpSp>
      <p:grpSp>
        <p:nvGrpSpPr>
          <p:cNvPr id="727" name="Google Shape;727;p36"/>
          <p:cNvGrpSpPr/>
          <p:nvPr/>
        </p:nvGrpSpPr>
        <p:grpSpPr>
          <a:xfrm>
            <a:off x="4823400" y="1228600"/>
            <a:ext cx="3600600" cy="664200"/>
            <a:chOff x="4823400" y="1228600"/>
            <a:chExt cx="3600600" cy="664200"/>
          </a:xfrm>
        </p:grpSpPr>
        <p:sp>
          <p:nvSpPr>
            <p:cNvPr id="728" name="Google Shape;728;p36"/>
            <p:cNvSpPr txBox="1"/>
            <p:nvPr/>
          </p:nvSpPr>
          <p:spPr>
            <a:xfrm>
              <a:off x="5696400" y="1228600"/>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smallest planet in the entire Solar System</a:t>
              </a:r>
              <a:endParaRPr>
                <a:solidFill>
                  <a:schemeClr val="lt1"/>
                </a:solidFill>
                <a:latin typeface="Anaheim"/>
                <a:ea typeface="Anaheim"/>
                <a:cs typeface="Anaheim"/>
                <a:sym typeface="Anaheim"/>
              </a:endParaRPr>
            </a:p>
          </p:txBody>
        </p:sp>
        <p:sp>
          <p:nvSpPr>
            <p:cNvPr id="729" name="Google Shape;729;p36"/>
            <p:cNvSpPr txBox="1"/>
            <p:nvPr/>
          </p:nvSpPr>
          <p:spPr>
            <a:xfrm>
              <a:off x="4823400" y="1228600"/>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05</a:t>
              </a:r>
              <a:endParaRPr b="1" sz="2700">
                <a:solidFill>
                  <a:schemeClr val="dk1"/>
                </a:solidFill>
                <a:latin typeface="Overpass Mono"/>
                <a:ea typeface="Overpass Mono"/>
                <a:cs typeface="Overpass Mono"/>
                <a:sym typeface="Overpass Mono"/>
              </a:endParaRPr>
            </a:p>
          </p:txBody>
        </p:sp>
      </p:grpSp>
      <p:grpSp>
        <p:nvGrpSpPr>
          <p:cNvPr id="730" name="Google Shape;730;p36"/>
          <p:cNvGrpSpPr/>
          <p:nvPr/>
        </p:nvGrpSpPr>
        <p:grpSpPr>
          <a:xfrm>
            <a:off x="4823400" y="2131263"/>
            <a:ext cx="3600600" cy="664204"/>
            <a:chOff x="4823400" y="2131263"/>
            <a:chExt cx="3600600" cy="664204"/>
          </a:xfrm>
        </p:grpSpPr>
        <p:sp>
          <p:nvSpPr>
            <p:cNvPr id="731" name="Google Shape;731;p36"/>
            <p:cNvSpPr txBox="1"/>
            <p:nvPr/>
          </p:nvSpPr>
          <p:spPr>
            <a:xfrm>
              <a:off x="5696400" y="2131263"/>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The Moon is our planet’s only natural satellite</a:t>
              </a:r>
              <a:endParaRPr>
                <a:solidFill>
                  <a:schemeClr val="lt1"/>
                </a:solidFill>
                <a:latin typeface="Anaheim"/>
                <a:ea typeface="Anaheim"/>
                <a:cs typeface="Anaheim"/>
                <a:sym typeface="Anaheim"/>
              </a:endParaRPr>
            </a:p>
          </p:txBody>
        </p:sp>
        <p:sp>
          <p:nvSpPr>
            <p:cNvPr id="732" name="Google Shape;732;p36"/>
            <p:cNvSpPr txBox="1"/>
            <p:nvPr/>
          </p:nvSpPr>
          <p:spPr>
            <a:xfrm>
              <a:off x="4823400" y="2131267"/>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06</a:t>
              </a:r>
              <a:endParaRPr b="1" sz="2700">
                <a:solidFill>
                  <a:schemeClr val="lt1"/>
                </a:solidFill>
                <a:latin typeface="Overpass Mono"/>
                <a:ea typeface="Overpass Mono"/>
                <a:cs typeface="Overpass Mono"/>
                <a:sym typeface="Overpass Mono"/>
              </a:endParaRPr>
            </a:p>
          </p:txBody>
        </p:sp>
      </p:grpSp>
      <p:grpSp>
        <p:nvGrpSpPr>
          <p:cNvPr id="733" name="Google Shape;733;p36"/>
          <p:cNvGrpSpPr/>
          <p:nvPr/>
        </p:nvGrpSpPr>
        <p:grpSpPr>
          <a:xfrm>
            <a:off x="4823400" y="3033933"/>
            <a:ext cx="3600600" cy="664204"/>
            <a:chOff x="4823400" y="3033933"/>
            <a:chExt cx="3600600" cy="664204"/>
          </a:xfrm>
        </p:grpSpPr>
        <p:sp>
          <p:nvSpPr>
            <p:cNvPr id="734" name="Google Shape;734;p36"/>
            <p:cNvSpPr txBox="1"/>
            <p:nvPr/>
          </p:nvSpPr>
          <p:spPr>
            <a:xfrm>
              <a:off x="5696400" y="3033938"/>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Earth is the third planet from the Sun and harbors life</a:t>
              </a:r>
              <a:endParaRPr>
                <a:solidFill>
                  <a:schemeClr val="lt1"/>
                </a:solidFill>
                <a:latin typeface="Anaheim"/>
                <a:ea typeface="Anaheim"/>
                <a:cs typeface="Anaheim"/>
                <a:sym typeface="Anaheim"/>
              </a:endParaRPr>
            </a:p>
          </p:txBody>
        </p:sp>
        <p:sp>
          <p:nvSpPr>
            <p:cNvPr id="735" name="Google Shape;735;p36"/>
            <p:cNvSpPr txBox="1"/>
            <p:nvPr/>
          </p:nvSpPr>
          <p:spPr>
            <a:xfrm>
              <a:off x="4823400" y="3033933"/>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07</a:t>
              </a:r>
              <a:endParaRPr b="1" sz="2700">
                <a:solidFill>
                  <a:schemeClr val="dk1"/>
                </a:solidFill>
                <a:latin typeface="Overpass Mono"/>
                <a:ea typeface="Overpass Mono"/>
                <a:cs typeface="Overpass Mono"/>
                <a:sym typeface="Overpass Mono"/>
              </a:endParaRPr>
            </a:p>
          </p:txBody>
        </p:sp>
      </p:grpSp>
      <p:grpSp>
        <p:nvGrpSpPr>
          <p:cNvPr id="736" name="Google Shape;736;p36"/>
          <p:cNvGrpSpPr/>
          <p:nvPr/>
        </p:nvGrpSpPr>
        <p:grpSpPr>
          <a:xfrm>
            <a:off x="4823400" y="3936600"/>
            <a:ext cx="3600600" cy="664200"/>
            <a:chOff x="4823400" y="3936600"/>
            <a:chExt cx="3600600" cy="664200"/>
          </a:xfrm>
        </p:grpSpPr>
        <p:sp>
          <p:nvSpPr>
            <p:cNvPr id="737" name="Google Shape;737;p36"/>
            <p:cNvSpPr txBox="1"/>
            <p:nvPr/>
          </p:nvSpPr>
          <p:spPr>
            <a:xfrm>
              <a:off x="5696400" y="3936600"/>
              <a:ext cx="2727600" cy="66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Saturn is composed mostly of hydrogen and helium</a:t>
              </a:r>
              <a:endParaRPr>
                <a:solidFill>
                  <a:schemeClr val="lt1"/>
                </a:solidFill>
                <a:latin typeface="Anaheim"/>
                <a:ea typeface="Anaheim"/>
                <a:cs typeface="Anaheim"/>
                <a:sym typeface="Anaheim"/>
              </a:endParaRPr>
            </a:p>
          </p:txBody>
        </p:sp>
        <p:sp>
          <p:nvSpPr>
            <p:cNvPr id="738" name="Google Shape;738;p36"/>
            <p:cNvSpPr txBox="1"/>
            <p:nvPr/>
          </p:nvSpPr>
          <p:spPr>
            <a:xfrm>
              <a:off x="4823400" y="3936600"/>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08</a:t>
              </a:r>
              <a:endParaRPr b="1" sz="2700">
                <a:solidFill>
                  <a:schemeClr val="lt1"/>
                </a:solidFill>
                <a:latin typeface="Overpass Mono"/>
                <a:ea typeface="Overpass Mono"/>
                <a:cs typeface="Overpass Mono"/>
                <a:sym typeface="Overpass Mono"/>
              </a:endParaRPr>
            </a:p>
          </p:txBody>
        </p:sp>
      </p:grpSp>
      <p:cxnSp>
        <p:nvCxnSpPr>
          <p:cNvPr id="739" name="Google Shape;739;p36"/>
          <p:cNvCxnSpPr>
            <a:stCxn id="717" idx="2"/>
            <a:endCxn id="720" idx="0"/>
          </p:cNvCxnSpPr>
          <p:nvPr/>
        </p:nvCxnSpPr>
        <p:spPr>
          <a:xfrm flipH="1" rot="-5400000">
            <a:off x="961350" y="2011750"/>
            <a:ext cx="238500" cy="600"/>
          </a:xfrm>
          <a:prstGeom prst="bentConnector3">
            <a:avLst>
              <a:gd fmla="val 49993" name="adj1"/>
            </a:avLst>
          </a:prstGeom>
          <a:noFill/>
          <a:ln cap="flat" cmpd="sng" w="28575">
            <a:solidFill>
              <a:schemeClr val="lt1"/>
            </a:solidFill>
            <a:prstDash val="solid"/>
            <a:round/>
            <a:headEnd len="med" w="med" type="none"/>
            <a:tailEnd len="med" w="med" type="none"/>
          </a:ln>
        </p:spPr>
      </p:cxnSp>
      <p:cxnSp>
        <p:nvCxnSpPr>
          <p:cNvPr id="740" name="Google Shape;740;p36"/>
          <p:cNvCxnSpPr>
            <a:stCxn id="720" idx="2"/>
            <a:endCxn id="723" idx="0"/>
          </p:cNvCxnSpPr>
          <p:nvPr/>
        </p:nvCxnSpPr>
        <p:spPr>
          <a:xfrm flipH="1" rot="-5400000">
            <a:off x="961350" y="2914417"/>
            <a:ext cx="238500" cy="600"/>
          </a:xfrm>
          <a:prstGeom prst="bentConnector3">
            <a:avLst>
              <a:gd fmla="val 49993" name="adj1"/>
            </a:avLst>
          </a:prstGeom>
          <a:noFill/>
          <a:ln cap="flat" cmpd="sng" w="28575">
            <a:solidFill>
              <a:schemeClr val="lt1"/>
            </a:solidFill>
            <a:prstDash val="solid"/>
            <a:round/>
            <a:headEnd len="med" w="med" type="none"/>
            <a:tailEnd len="med" w="med" type="none"/>
          </a:ln>
        </p:spPr>
      </p:cxnSp>
      <p:cxnSp>
        <p:nvCxnSpPr>
          <p:cNvPr id="741" name="Google Shape;741;p36"/>
          <p:cNvCxnSpPr>
            <a:endCxn id="726" idx="0"/>
          </p:cNvCxnSpPr>
          <p:nvPr/>
        </p:nvCxnSpPr>
        <p:spPr>
          <a:xfrm flipH="1" rot="-5400000">
            <a:off x="960750" y="3817050"/>
            <a:ext cx="238500" cy="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742" name="Google Shape;742;p36"/>
          <p:cNvCxnSpPr>
            <a:stCxn id="729" idx="2"/>
            <a:endCxn id="732" idx="0"/>
          </p:cNvCxnSpPr>
          <p:nvPr/>
        </p:nvCxnSpPr>
        <p:spPr>
          <a:xfrm flipH="1" rot="-5400000">
            <a:off x="5064750" y="2011750"/>
            <a:ext cx="238500" cy="600"/>
          </a:xfrm>
          <a:prstGeom prst="bentConnector3">
            <a:avLst>
              <a:gd fmla="val 49993" name="adj1"/>
            </a:avLst>
          </a:prstGeom>
          <a:noFill/>
          <a:ln cap="flat" cmpd="sng" w="28575">
            <a:solidFill>
              <a:schemeClr val="lt1"/>
            </a:solidFill>
            <a:prstDash val="solid"/>
            <a:round/>
            <a:headEnd len="med" w="med" type="none"/>
            <a:tailEnd len="med" w="med" type="none"/>
          </a:ln>
        </p:spPr>
      </p:cxnSp>
      <p:cxnSp>
        <p:nvCxnSpPr>
          <p:cNvPr id="743" name="Google Shape;743;p36"/>
          <p:cNvCxnSpPr>
            <a:stCxn id="732" idx="2"/>
            <a:endCxn id="735" idx="0"/>
          </p:cNvCxnSpPr>
          <p:nvPr/>
        </p:nvCxnSpPr>
        <p:spPr>
          <a:xfrm flipH="1" rot="-5400000">
            <a:off x="5064750" y="2914417"/>
            <a:ext cx="238500" cy="600"/>
          </a:xfrm>
          <a:prstGeom prst="bentConnector3">
            <a:avLst>
              <a:gd fmla="val 49993" name="adj1"/>
            </a:avLst>
          </a:prstGeom>
          <a:noFill/>
          <a:ln cap="flat" cmpd="sng" w="28575">
            <a:solidFill>
              <a:schemeClr val="lt1"/>
            </a:solidFill>
            <a:prstDash val="solid"/>
            <a:round/>
            <a:headEnd len="med" w="med" type="none"/>
            <a:tailEnd len="med" w="med" type="none"/>
          </a:ln>
        </p:spPr>
      </p:cxnSp>
      <p:cxnSp>
        <p:nvCxnSpPr>
          <p:cNvPr id="744" name="Google Shape;744;p36"/>
          <p:cNvCxnSpPr>
            <a:endCxn id="738" idx="0"/>
          </p:cNvCxnSpPr>
          <p:nvPr/>
        </p:nvCxnSpPr>
        <p:spPr>
          <a:xfrm flipH="1" rot="-5400000">
            <a:off x="5064150" y="3817050"/>
            <a:ext cx="238500" cy="600"/>
          </a:xfrm>
          <a:prstGeom prst="bentConnector3">
            <a:avLst>
              <a:gd fmla="val 50000" name="adj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7"/>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750" name="Google Shape;750;p37"/>
          <p:cNvSpPr txBox="1"/>
          <p:nvPr/>
        </p:nvSpPr>
        <p:spPr>
          <a:xfrm>
            <a:off x="4992938" y="2133000"/>
            <a:ext cx="1957500" cy="6642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Despite being red, Mars is a cold place</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751" name="Google Shape;751;p37"/>
          <p:cNvSpPr txBox="1"/>
          <p:nvPr/>
        </p:nvSpPr>
        <p:spPr>
          <a:xfrm>
            <a:off x="4992962" y="1222200"/>
            <a:ext cx="19575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1B1464"/>
                </a:solidFill>
                <a:latin typeface="Overpass Mono"/>
                <a:ea typeface="Overpass Mono"/>
                <a:cs typeface="Overpass Mono"/>
                <a:sym typeface="Overpass Mono"/>
              </a:rPr>
              <a:t>Mars</a:t>
            </a:r>
            <a:endParaRPr b="1" sz="2200">
              <a:solidFill>
                <a:srgbClr val="1B1464"/>
              </a:solidFill>
              <a:latin typeface="Overpass Mono"/>
              <a:ea typeface="Overpass Mono"/>
              <a:cs typeface="Overpass Mono"/>
              <a:sym typeface="Overpass Mono"/>
            </a:endParaRPr>
          </a:p>
        </p:txBody>
      </p:sp>
      <p:sp>
        <p:nvSpPr>
          <p:cNvPr id="752" name="Google Shape;752;p37"/>
          <p:cNvSpPr txBox="1"/>
          <p:nvPr/>
        </p:nvSpPr>
        <p:spPr>
          <a:xfrm>
            <a:off x="2193548" y="2133000"/>
            <a:ext cx="1957500" cy="6642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Venus is the second planet from the Sun</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753" name="Google Shape;753;p37"/>
          <p:cNvSpPr txBox="1"/>
          <p:nvPr/>
        </p:nvSpPr>
        <p:spPr>
          <a:xfrm>
            <a:off x="2193548" y="1222200"/>
            <a:ext cx="1957500" cy="529800"/>
          </a:xfrm>
          <a:prstGeom prst="rect">
            <a:avLst/>
          </a:prstGeom>
          <a:solidFill>
            <a:srgbClr val="EC008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Venus</a:t>
            </a:r>
            <a:endParaRPr b="1" sz="2200">
              <a:solidFill>
                <a:srgbClr val="FFFFFF"/>
              </a:solidFill>
              <a:latin typeface="Overpass Mono"/>
              <a:ea typeface="Overpass Mono"/>
              <a:cs typeface="Overpass Mono"/>
              <a:sym typeface="Overpass Mono"/>
            </a:endParaRPr>
          </a:p>
        </p:txBody>
      </p:sp>
      <p:sp>
        <p:nvSpPr>
          <p:cNvPr id="754" name="Google Shape;754;p37"/>
          <p:cNvSpPr txBox="1"/>
          <p:nvPr/>
        </p:nvSpPr>
        <p:spPr>
          <a:xfrm>
            <a:off x="6385825" y="3936600"/>
            <a:ext cx="1957500" cy="6642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It’s the farthest planet from the Sun</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755" name="Google Shape;755;p37"/>
          <p:cNvSpPr txBox="1"/>
          <p:nvPr/>
        </p:nvSpPr>
        <p:spPr>
          <a:xfrm>
            <a:off x="6385824" y="3102000"/>
            <a:ext cx="1957500" cy="5298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Neptune</a:t>
            </a:r>
            <a:endParaRPr b="1" sz="2200">
              <a:solidFill>
                <a:schemeClr val="dk1"/>
              </a:solidFill>
              <a:latin typeface="Overpass Mono"/>
              <a:ea typeface="Overpass Mono"/>
              <a:cs typeface="Overpass Mono"/>
              <a:sym typeface="Overpass Mono"/>
            </a:endParaRPr>
          </a:p>
        </p:txBody>
      </p:sp>
      <p:sp>
        <p:nvSpPr>
          <p:cNvPr id="756" name="Google Shape;756;p37"/>
          <p:cNvSpPr txBox="1"/>
          <p:nvPr/>
        </p:nvSpPr>
        <p:spPr>
          <a:xfrm>
            <a:off x="795675" y="3936600"/>
            <a:ext cx="1957500" cy="6642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It’s the biggest planet in the Solar System</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757" name="Google Shape;757;p37"/>
          <p:cNvSpPr txBox="1"/>
          <p:nvPr/>
        </p:nvSpPr>
        <p:spPr>
          <a:xfrm>
            <a:off x="795675" y="3102000"/>
            <a:ext cx="1957500" cy="529800"/>
          </a:xfrm>
          <a:prstGeom prst="rect">
            <a:avLst/>
          </a:prstGeom>
          <a:solidFill>
            <a:schemeClr val="dk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Jupiter</a:t>
            </a:r>
            <a:endParaRPr b="1" sz="2200">
              <a:solidFill>
                <a:schemeClr val="dk1"/>
              </a:solidFill>
              <a:latin typeface="Overpass Mono"/>
              <a:ea typeface="Overpass Mono"/>
              <a:cs typeface="Overpass Mono"/>
              <a:sym typeface="Overpass Mono"/>
            </a:endParaRPr>
          </a:p>
        </p:txBody>
      </p:sp>
      <p:sp>
        <p:nvSpPr>
          <p:cNvPr id="758" name="Google Shape;758;p37"/>
          <p:cNvSpPr txBox="1"/>
          <p:nvPr/>
        </p:nvSpPr>
        <p:spPr>
          <a:xfrm>
            <a:off x="3586436" y="3936600"/>
            <a:ext cx="1957500" cy="6642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Saturn is a gas giant and has rings</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759" name="Google Shape;759;p37"/>
          <p:cNvSpPr txBox="1"/>
          <p:nvPr/>
        </p:nvSpPr>
        <p:spPr>
          <a:xfrm>
            <a:off x="3586436" y="3102000"/>
            <a:ext cx="1957500" cy="5298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Saturn</a:t>
            </a:r>
            <a:endParaRPr b="1" sz="2200">
              <a:solidFill>
                <a:schemeClr val="lt1"/>
              </a:solidFill>
              <a:latin typeface="Overpass Mono"/>
              <a:ea typeface="Overpass Mono"/>
              <a:cs typeface="Overpass Mono"/>
              <a:sym typeface="Overpass Mono"/>
            </a:endParaRPr>
          </a:p>
        </p:txBody>
      </p:sp>
      <p:cxnSp>
        <p:nvCxnSpPr>
          <p:cNvPr id="760" name="Google Shape;760;p37"/>
          <p:cNvCxnSpPr>
            <a:stCxn id="753" idx="2"/>
            <a:endCxn id="752" idx="0"/>
          </p:cNvCxnSpPr>
          <p:nvPr/>
        </p:nvCxnSpPr>
        <p:spPr>
          <a:xfrm flipH="1" rot="-5400000">
            <a:off x="2982098" y="1942200"/>
            <a:ext cx="381000" cy="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761" name="Google Shape;761;p37"/>
          <p:cNvCxnSpPr>
            <a:stCxn id="751" idx="2"/>
            <a:endCxn id="750" idx="0"/>
          </p:cNvCxnSpPr>
          <p:nvPr/>
        </p:nvCxnSpPr>
        <p:spPr>
          <a:xfrm flipH="1" rot="-5400000">
            <a:off x="5781512" y="1942200"/>
            <a:ext cx="381000" cy="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762" name="Google Shape;762;p37"/>
          <p:cNvCxnSpPr>
            <a:stCxn id="757" idx="2"/>
            <a:endCxn id="756" idx="0"/>
          </p:cNvCxnSpPr>
          <p:nvPr/>
        </p:nvCxnSpPr>
        <p:spPr>
          <a:xfrm flipH="1" rot="-5400000">
            <a:off x="1622325" y="3783900"/>
            <a:ext cx="304800" cy="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763" name="Google Shape;763;p37"/>
          <p:cNvCxnSpPr>
            <a:stCxn id="759" idx="2"/>
            <a:endCxn id="758" idx="0"/>
          </p:cNvCxnSpPr>
          <p:nvPr/>
        </p:nvCxnSpPr>
        <p:spPr>
          <a:xfrm flipH="1" rot="-5400000">
            <a:off x="4413086" y="3783900"/>
            <a:ext cx="304800" cy="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764" name="Google Shape;764;p37"/>
          <p:cNvCxnSpPr>
            <a:stCxn id="755" idx="2"/>
            <a:endCxn id="754" idx="0"/>
          </p:cNvCxnSpPr>
          <p:nvPr/>
        </p:nvCxnSpPr>
        <p:spPr>
          <a:xfrm flipH="1" rot="-5400000">
            <a:off x="7212474" y="3783900"/>
            <a:ext cx="304800" cy="600"/>
          </a:xfrm>
          <a:prstGeom prst="bentConnector3">
            <a:avLst>
              <a:gd fmla="val 50000" name="adj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8"/>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770" name="Google Shape;770;p38"/>
          <p:cNvGrpSpPr/>
          <p:nvPr/>
        </p:nvGrpSpPr>
        <p:grpSpPr>
          <a:xfrm>
            <a:off x="719025" y="1599425"/>
            <a:ext cx="1544100" cy="2554475"/>
            <a:chOff x="719025" y="1599425"/>
            <a:chExt cx="1544100" cy="2554475"/>
          </a:xfrm>
        </p:grpSpPr>
        <p:sp>
          <p:nvSpPr>
            <p:cNvPr id="771" name="Google Shape;771;p38"/>
            <p:cNvSpPr txBox="1"/>
            <p:nvPr/>
          </p:nvSpPr>
          <p:spPr>
            <a:xfrm>
              <a:off x="719025" y="3490300"/>
              <a:ext cx="1544100" cy="6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 very cold place</a:t>
              </a:r>
              <a:endParaRPr>
                <a:solidFill>
                  <a:schemeClr val="lt1"/>
                </a:solidFill>
                <a:latin typeface="Anaheim"/>
                <a:ea typeface="Anaheim"/>
                <a:cs typeface="Anaheim"/>
                <a:sym typeface="Anaheim"/>
              </a:endParaRPr>
            </a:p>
          </p:txBody>
        </p:sp>
        <p:sp>
          <p:nvSpPr>
            <p:cNvPr id="772" name="Google Shape;772;p38"/>
            <p:cNvSpPr txBox="1"/>
            <p:nvPr/>
          </p:nvSpPr>
          <p:spPr>
            <a:xfrm>
              <a:off x="719025" y="1599425"/>
              <a:ext cx="1544100" cy="37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grpSp>
      <p:grpSp>
        <p:nvGrpSpPr>
          <p:cNvPr id="773" name="Google Shape;773;p38"/>
          <p:cNvGrpSpPr/>
          <p:nvPr/>
        </p:nvGrpSpPr>
        <p:grpSpPr>
          <a:xfrm>
            <a:off x="2772650" y="1556725"/>
            <a:ext cx="1544100" cy="2551900"/>
            <a:chOff x="2772650" y="1556725"/>
            <a:chExt cx="1544100" cy="2551900"/>
          </a:xfrm>
        </p:grpSpPr>
        <p:sp>
          <p:nvSpPr>
            <p:cNvPr id="774" name="Google Shape;774;p38"/>
            <p:cNvSpPr txBox="1"/>
            <p:nvPr/>
          </p:nvSpPr>
          <p:spPr>
            <a:xfrm>
              <a:off x="2772650" y="1556725"/>
              <a:ext cx="1544100" cy="663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sp>
          <p:nvSpPr>
            <p:cNvPr id="775" name="Google Shape;775;p38"/>
            <p:cNvSpPr txBox="1"/>
            <p:nvPr/>
          </p:nvSpPr>
          <p:spPr>
            <a:xfrm>
              <a:off x="2772650" y="3733025"/>
              <a:ext cx="1544100" cy="3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Venus</a:t>
              </a:r>
              <a:endParaRPr b="1" sz="2200">
                <a:solidFill>
                  <a:schemeClr val="lt1"/>
                </a:solidFill>
                <a:latin typeface="Overpass Mono"/>
                <a:ea typeface="Overpass Mono"/>
                <a:cs typeface="Overpass Mono"/>
                <a:sym typeface="Overpass Mono"/>
              </a:endParaRPr>
            </a:p>
          </p:txBody>
        </p:sp>
      </p:grpSp>
      <p:grpSp>
        <p:nvGrpSpPr>
          <p:cNvPr id="776" name="Google Shape;776;p38"/>
          <p:cNvGrpSpPr/>
          <p:nvPr/>
        </p:nvGrpSpPr>
        <p:grpSpPr>
          <a:xfrm>
            <a:off x="4826275" y="1599425"/>
            <a:ext cx="1544100" cy="2554475"/>
            <a:chOff x="4826275" y="1599425"/>
            <a:chExt cx="1544100" cy="2554475"/>
          </a:xfrm>
        </p:grpSpPr>
        <p:sp>
          <p:nvSpPr>
            <p:cNvPr id="777" name="Google Shape;777;p38"/>
            <p:cNvSpPr txBox="1"/>
            <p:nvPr/>
          </p:nvSpPr>
          <p:spPr>
            <a:xfrm>
              <a:off x="4826275" y="3490300"/>
              <a:ext cx="1544100" cy="66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smallest planet in the Solar System</a:t>
              </a:r>
              <a:endParaRPr>
                <a:solidFill>
                  <a:schemeClr val="lt1"/>
                </a:solidFill>
                <a:latin typeface="Anaheim"/>
                <a:ea typeface="Anaheim"/>
                <a:cs typeface="Anaheim"/>
                <a:sym typeface="Anaheim"/>
              </a:endParaRPr>
            </a:p>
          </p:txBody>
        </p:sp>
        <p:sp>
          <p:nvSpPr>
            <p:cNvPr id="778" name="Google Shape;778;p38"/>
            <p:cNvSpPr txBox="1"/>
            <p:nvPr/>
          </p:nvSpPr>
          <p:spPr>
            <a:xfrm>
              <a:off x="4826275" y="1599425"/>
              <a:ext cx="1544100" cy="37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grpSp>
      <p:grpSp>
        <p:nvGrpSpPr>
          <p:cNvPr id="779" name="Google Shape;779;p38"/>
          <p:cNvGrpSpPr/>
          <p:nvPr/>
        </p:nvGrpSpPr>
        <p:grpSpPr>
          <a:xfrm>
            <a:off x="6879900" y="1556725"/>
            <a:ext cx="1544100" cy="2551900"/>
            <a:chOff x="6879900" y="1556725"/>
            <a:chExt cx="1544100" cy="2551900"/>
          </a:xfrm>
        </p:grpSpPr>
        <p:sp>
          <p:nvSpPr>
            <p:cNvPr id="780" name="Google Shape;780;p38"/>
            <p:cNvSpPr txBox="1"/>
            <p:nvPr/>
          </p:nvSpPr>
          <p:spPr>
            <a:xfrm>
              <a:off x="6879900" y="1556725"/>
              <a:ext cx="1544100" cy="663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Saturn is a gas giant and has several rings</a:t>
              </a:r>
              <a:endParaRPr>
                <a:solidFill>
                  <a:schemeClr val="lt1"/>
                </a:solidFill>
                <a:latin typeface="Anaheim"/>
                <a:ea typeface="Anaheim"/>
                <a:cs typeface="Anaheim"/>
                <a:sym typeface="Anaheim"/>
              </a:endParaRPr>
            </a:p>
          </p:txBody>
        </p:sp>
        <p:sp>
          <p:nvSpPr>
            <p:cNvPr id="781" name="Google Shape;781;p38"/>
            <p:cNvSpPr txBox="1"/>
            <p:nvPr/>
          </p:nvSpPr>
          <p:spPr>
            <a:xfrm>
              <a:off x="6879900" y="3733025"/>
              <a:ext cx="1544100" cy="3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Saturn</a:t>
              </a:r>
              <a:endParaRPr b="1" sz="2200">
                <a:solidFill>
                  <a:schemeClr val="lt1"/>
                </a:solidFill>
                <a:latin typeface="Overpass Mono"/>
                <a:ea typeface="Overpass Mono"/>
                <a:cs typeface="Overpass Mono"/>
                <a:sym typeface="Overpass Mono"/>
              </a:endParaRPr>
            </a:p>
          </p:txBody>
        </p:sp>
      </p:grpSp>
      <p:cxnSp>
        <p:nvCxnSpPr>
          <p:cNvPr id="782" name="Google Shape;782;p38"/>
          <p:cNvCxnSpPr>
            <a:stCxn id="772" idx="3"/>
            <a:endCxn id="775" idx="1"/>
          </p:cNvCxnSpPr>
          <p:nvPr/>
        </p:nvCxnSpPr>
        <p:spPr>
          <a:xfrm>
            <a:off x="2263125" y="1787225"/>
            <a:ext cx="509400" cy="2133600"/>
          </a:xfrm>
          <a:prstGeom prst="bentConnector3">
            <a:avLst>
              <a:gd fmla="val 50012" name="adj1"/>
            </a:avLst>
          </a:prstGeom>
          <a:noFill/>
          <a:ln cap="flat" cmpd="sng" w="28575">
            <a:solidFill>
              <a:schemeClr val="lt1"/>
            </a:solidFill>
            <a:prstDash val="solid"/>
            <a:round/>
            <a:headEnd len="med" w="med" type="oval"/>
            <a:tailEnd len="med" w="med" type="oval"/>
          </a:ln>
        </p:spPr>
      </p:cxnSp>
      <p:cxnSp>
        <p:nvCxnSpPr>
          <p:cNvPr id="783" name="Google Shape;783;p38"/>
          <p:cNvCxnSpPr>
            <a:stCxn id="775" idx="3"/>
            <a:endCxn id="778" idx="1"/>
          </p:cNvCxnSpPr>
          <p:nvPr/>
        </p:nvCxnSpPr>
        <p:spPr>
          <a:xfrm flipH="1" rot="10800000">
            <a:off x="4316750" y="1787225"/>
            <a:ext cx="509400" cy="2133600"/>
          </a:xfrm>
          <a:prstGeom prst="bentConnector3">
            <a:avLst>
              <a:gd fmla="val 50012" name="adj1"/>
            </a:avLst>
          </a:prstGeom>
          <a:noFill/>
          <a:ln cap="flat" cmpd="sng" w="28575">
            <a:solidFill>
              <a:schemeClr val="lt1"/>
            </a:solidFill>
            <a:prstDash val="solid"/>
            <a:round/>
            <a:headEnd len="med" w="med" type="oval"/>
            <a:tailEnd len="med" w="med" type="oval"/>
          </a:ln>
        </p:spPr>
      </p:cxnSp>
      <p:cxnSp>
        <p:nvCxnSpPr>
          <p:cNvPr id="784" name="Google Shape;784;p38"/>
          <p:cNvCxnSpPr>
            <a:stCxn id="778" idx="3"/>
            <a:endCxn id="781" idx="1"/>
          </p:cNvCxnSpPr>
          <p:nvPr/>
        </p:nvCxnSpPr>
        <p:spPr>
          <a:xfrm>
            <a:off x="6370375" y="1787225"/>
            <a:ext cx="509400" cy="2133600"/>
          </a:xfrm>
          <a:prstGeom prst="bentConnector3">
            <a:avLst>
              <a:gd fmla="val 50012" name="adj1"/>
            </a:avLst>
          </a:prstGeom>
          <a:noFill/>
          <a:ln cap="flat" cmpd="sng" w="28575">
            <a:solidFill>
              <a:schemeClr val="lt1"/>
            </a:solidFill>
            <a:prstDash val="solid"/>
            <a:round/>
            <a:headEnd len="med" w="med" type="oval"/>
            <a:tailEnd len="med" w="med" type="oval"/>
          </a:ln>
        </p:spPr>
      </p:cxnSp>
      <p:sp>
        <p:nvSpPr>
          <p:cNvPr id="785" name="Google Shape;785;p38"/>
          <p:cNvSpPr/>
          <p:nvPr/>
        </p:nvSpPr>
        <p:spPr>
          <a:xfrm>
            <a:off x="1233375" y="2453963"/>
            <a:ext cx="709800" cy="70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3222600" y="2453963"/>
            <a:ext cx="709800" cy="7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5211750" y="2453963"/>
            <a:ext cx="709800" cy="70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7200900" y="2453963"/>
            <a:ext cx="709800" cy="7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38"/>
          <p:cNvGrpSpPr/>
          <p:nvPr/>
        </p:nvGrpSpPr>
        <p:grpSpPr>
          <a:xfrm>
            <a:off x="5389025" y="2631230"/>
            <a:ext cx="355258" cy="355288"/>
            <a:chOff x="-44924250" y="3206000"/>
            <a:chExt cx="300100" cy="300125"/>
          </a:xfrm>
        </p:grpSpPr>
        <p:sp>
          <p:nvSpPr>
            <p:cNvPr id="790" name="Google Shape;790;p38"/>
            <p:cNvSpPr/>
            <p:nvPr/>
          </p:nvSpPr>
          <p:spPr>
            <a:xfrm>
              <a:off x="-44747025" y="3365100"/>
              <a:ext cx="122875" cy="87450"/>
            </a:xfrm>
            <a:custGeom>
              <a:rect b="b" l="l" r="r" t="t"/>
              <a:pathLst>
                <a:path extrusionOk="0" h="3498" w="4915">
                  <a:moveTo>
                    <a:pt x="0" y="1"/>
                  </a:moveTo>
                  <a:lnTo>
                    <a:pt x="0" y="3498"/>
                  </a:lnTo>
                  <a:lnTo>
                    <a:pt x="4915" y="3498"/>
                  </a:lnTo>
                  <a:lnTo>
                    <a:pt x="4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44747025" y="3470650"/>
              <a:ext cx="122875" cy="35475"/>
            </a:xfrm>
            <a:custGeom>
              <a:rect b="b" l="l" r="r" t="t"/>
              <a:pathLst>
                <a:path extrusionOk="0" h="1419" w="4915">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44747025" y="3313125"/>
              <a:ext cx="122875" cy="35475"/>
            </a:xfrm>
            <a:custGeom>
              <a:rect b="b" l="l" r="r" t="t"/>
              <a:pathLst>
                <a:path extrusionOk="0" h="1419" w="4915">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44924250" y="3384000"/>
              <a:ext cx="159125" cy="69350"/>
            </a:xfrm>
            <a:custGeom>
              <a:rect b="b" l="l" r="r" t="t"/>
              <a:pathLst>
                <a:path extrusionOk="0" h="2774" w="6365">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44924250" y="3206000"/>
              <a:ext cx="264675" cy="159125"/>
            </a:xfrm>
            <a:custGeom>
              <a:rect b="b" l="l" r="r" t="t"/>
              <a:pathLst>
                <a:path extrusionOk="0" h="6365" w="10587">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8"/>
          <p:cNvGrpSpPr/>
          <p:nvPr/>
        </p:nvGrpSpPr>
        <p:grpSpPr>
          <a:xfrm>
            <a:off x="1411108" y="2630078"/>
            <a:ext cx="354341" cy="357596"/>
            <a:chOff x="-45673275" y="3199325"/>
            <a:chExt cx="299325" cy="302075"/>
          </a:xfrm>
        </p:grpSpPr>
        <p:sp>
          <p:nvSpPr>
            <p:cNvPr id="796" name="Google Shape;796;p38"/>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38"/>
          <p:cNvGrpSpPr/>
          <p:nvPr/>
        </p:nvGrpSpPr>
        <p:grpSpPr>
          <a:xfrm>
            <a:off x="7377451" y="2651752"/>
            <a:ext cx="356205" cy="314240"/>
            <a:chOff x="-45674075" y="3586425"/>
            <a:chExt cx="300900" cy="265450"/>
          </a:xfrm>
        </p:grpSpPr>
        <p:sp>
          <p:nvSpPr>
            <p:cNvPr id="800" name="Google Shape;800;p38"/>
            <p:cNvSpPr/>
            <p:nvPr/>
          </p:nvSpPr>
          <p:spPr>
            <a:xfrm>
              <a:off x="-45674075" y="3586425"/>
              <a:ext cx="300125" cy="70925"/>
            </a:xfrm>
            <a:custGeom>
              <a:rect b="b" l="l" r="r" t="t"/>
              <a:pathLst>
                <a:path extrusionOk="0" h="2837" w="12005">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45673275" y="3675425"/>
              <a:ext cx="300100" cy="176450"/>
            </a:xfrm>
            <a:custGeom>
              <a:rect b="b" l="l" r="r" t="t"/>
              <a:pathLst>
                <a:path extrusionOk="0" h="7058" w="12004">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38"/>
          <p:cNvGrpSpPr/>
          <p:nvPr/>
        </p:nvGrpSpPr>
        <p:grpSpPr>
          <a:xfrm>
            <a:off x="3421283" y="2611669"/>
            <a:ext cx="312375" cy="354341"/>
            <a:chOff x="-45286550" y="3200500"/>
            <a:chExt cx="263875" cy="299325"/>
          </a:xfrm>
        </p:grpSpPr>
        <p:sp>
          <p:nvSpPr>
            <p:cNvPr id="803" name="Google Shape;803;p38"/>
            <p:cNvSpPr/>
            <p:nvPr/>
          </p:nvSpPr>
          <p:spPr>
            <a:xfrm>
              <a:off x="-45233000" y="3200500"/>
              <a:ext cx="210325" cy="247325"/>
            </a:xfrm>
            <a:custGeom>
              <a:rect b="b" l="l" r="r" t="t"/>
              <a:pathLst>
                <a:path extrusionOk="0" h="9893" w="8413">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a:off x="-45216450" y="3340700"/>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45286550" y="3289500"/>
              <a:ext cx="158325" cy="210325"/>
            </a:xfrm>
            <a:custGeom>
              <a:rect b="b" l="l" r="r" t="t"/>
              <a:pathLst>
                <a:path extrusionOk="0" h="8413" w="6333">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9"/>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aphicFrame>
        <p:nvGraphicFramePr>
          <p:cNvPr id="811" name="Google Shape;811;p39"/>
          <p:cNvGraphicFramePr/>
          <p:nvPr/>
        </p:nvGraphicFramePr>
        <p:xfrm>
          <a:off x="709650" y="1383125"/>
          <a:ext cx="3000000" cy="3000000"/>
        </p:xfrm>
        <a:graphic>
          <a:graphicData uri="http://schemas.openxmlformats.org/drawingml/2006/table">
            <a:tbl>
              <a:tblPr>
                <a:noFill/>
                <a:tableStyleId>{4E64C843-5A41-47EA-AC4D-EEC6AF112E85}</a:tableStyleId>
              </a:tblPr>
              <a:tblGrid>
                <a:gridCol w="1931175"/>
                <a:gridCol w="1931175"/>
                <a:gridCol w="1931175"/>
                <a:gridCol w="1931175"/>
              </a:tblGrid>
              <a:tr h="647225">
                <a:tc gridSpan="4">
                  <a:txBody>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Earth</a:t>
                      </a:r>
                      <a:endParaRPr b="1" sz="2700">
                        <a:solidFill>
                          <a:schemeClr val="dk1"/>
                        </a:solidFill>
                        <a:latin typeface="Overpass Mono"/>
                        <a:ea typeface="Overpass Mono"/>
                        <a:cs typeface="Overpass Mono"/>
                        <a:sym typeface="Overpass Mono"/>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9525">
                      <a:solidFill>
                        <a:srgbClr val="0C0C0C">
                          <a:alpha val="0"/>
                        </a:srgbClr>
                      </a:solidFill>
                      <a:prstDash val="solid"/>
                      <a:round/>
                      <a:headEnd len="sm" w="sm" type="none"/>
                      <a:tailEnd len="sm" w="sm" type="none"/>
                    </a:lnB>
                    <a:solidFill>
                      <a:schemeClr val="dk2"/>
                    </a:solidFill>
                  </a:tcPr>
                </a:tc>
                <a:tc hMerge="1"/>
                <a:tc hMerge="1"/>
                <a:tc hMerge="1"/>
              </a:tr>
              <a:tr h="966375">
                <a:tc>
                  <a:txBody>
                    <a:bodyPr/>
                    <a:lstStyle/>
                    <a:p>
                      <a:pPr indent="0" lvl="0" marL="0" rtl="0" algn="ctr">
                        <a:spcBef>
                          <a:spcPts val="0"/>
                        </a:spcBef>
                        <a:spcAft>
                          <a:spcPts val="0"/>
                        </a:spcAft>
                        <a:buNone/>
                      </a:pPr>
                      <a:r>
                        <a:t/>
                      </a:r>
                      <a:endParaRPr sz="2100">
                        <a:solidFill>
                          <a:srgbClr val="FFFFFF"/>
                        </a:solidFill>
                        <a:latin typeface="Roboto Slab"/>
                        <a:ea typeface="Roboto Slab"/>
                        <a:cs typeface="Roboto Slab"/>
                        <a:sym typeface="Roboto Slab"/>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9525">
                      <a:solidFill>
                        <a:srgbClr val="0C0C0C">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2100">
                        <a:solidFill>
                          <a:srgbClr val="FFFFFF"/>
                        </a:solidFill>
                        <a:latin typeface="Roboto Slab"/>
                        <a:ea typeface="Roboto Slab"/>
                        <a:cs typeface="Roboto Slab"/>
                        <a:sym typeface="Roboto Slab"/>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9525">
                      <a:solidFill>
                        <a:srgbClr val="0C0C0C">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2100">
                        <a:solidFill>
                          <a:srgbClr val="FFFFFF"/>
                        </a:solidFill>
                        <a:latin typeface="Roboto Slab"/>
                        <a:ea typeface="Roboto Slab"/>
                        <a:cs typeface="Roboto Slab"/>
                        <a:sym typeface="Roboto Slab"/>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9525">
                      <a:solidFill>
                        <a:srgbClr val="0C0C0C">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2100">
                        <a:solidFill>
                          <a:srgbClr val="FFFFFF"/>
                        </a:solidFill>
                        <a:latin typeface="Roboto Slab"/>
                        <a:ea typeface="Roboto Slab"/>
                        <a:cs typeface="Roboto Slab"/>
                        <a:sym typeface="Roboto Slab"/>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9525">
                      <a:solidFill>
                        <a:srgbClr val="0C0C0C">
                          <a:alpha val="0"/>
                        </a:srgbClr>
                      </a:solidFill>
                      <a:prstDash val="solid"/>
                      <a:round/>
                      <a:headEnd len="sm" w="sm" type="none"/>
                      <a:tailEnd len="sm" w="sm" type="none"/>
                    </a:lnB>
                    <a:solidFill>
                      <a:schemeClr val="lt2"/>
                    </a:solidFill>
                  </a:tcPr>
                </a:tc>
              </a:tr>
              <a:tr h="642650">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Neptune</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9525">
                      <a:solidFill>
                        <a:srgbClr val="0C0C0C">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r>
              <a:tr h="880400">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quite a small planet</a:t>
                      </a:r>
                      <a:endParaRPr>
                        <a:solidFill>
                          <a:schemeClr val="lt1"/>
                        </a:solidFill>
                        <a:latin typeface="Anaheim"/>
                        <a:ea typeface="Anaheim"/>
                        <a:cs typeface="Anaheim"/>
                        <a:sym typeface="Anaheim"/>
                      </a:endParaRPr>
                    </a:p>
                  </a:txBody>
                  <a:tcPr marT="0" marB="0"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C0C0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 cold place</a:t>
                      </a:r>
                      <a:endParaRPr>
                        <a:solidFill>
                          <a:schemeClr val="lt1"/>
                        </a:solidFill>
                        <a:latin typeface="Anaheim"/>
                        <a:ea typeface="Anaheim"/>
                        <a:cs typeface="Anaheim"/>
                        <a:sym typeface="Anaheim"/>
                      </a:endParaRPr>
                    </a:p>
                  </a:txBody>
                  <a:tcPr marT="0" marB="0"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C0C0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a:txBody>
                  <a:tcPr marT="0" marB="0"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C0C0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Neptune is very far from the Sun</a:t>
                      </a:r>
                      <a:endParaRPr>
                        <a:solidFill>
                          <a:schemeClr val="lt1"/>
                        </a:solidFill>
                        <a:latin typeface="Anaheim"/>
                        <a:ea typeface="Anaheim"/>
                        <a:cs typeface="Anaheim"/>
                        <a:sym typeface="Anaheim"/>
                      </a:endParaRPr>
                    </a:p>
                  </a:txBody>
                  <a:tcPr marT="0" marB="0" marR="91425" marL="91425" anchor="ctr">
                    <a:lnL cap="flat" cmpd="sng" w="9525">
                      <a:solidFill>
                        <a:srgbClr val="0C0C0C">
                          <a:alpha val="0"/>
                        </a:srgbClr>
                      </a:solidFill>
                      <a:prstDash val="solid"/>
                      <a:round/>
                      <a:headEnd len="sm" w="sm" type="none"/>
                      <a:tailEnd len="sm" w="sm" type="none"/>
                    </a:lnL>
                    <a:lnR cap="flat" cmpd="sng" w="9525">
                      <a:solidFill>
                        <a:srgbClr val="0C0C0C">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9525">
                      <a:solidFill>
                        <a:srgbClr val="0C0C0C">
                          <a:alpha val="0"/>
                        </a:srgbClr>
                      </a:solidFill>
                      <a:prstDash val="solid"/>
                      <a:round/>
                      <a:headEnd len="sm" w="sm" type="none"/>
                      <a:tailEnd len="sm" w="sm" type="none"/>
                    </a:lnB>
                  </a:tcPr>
                </a:tc>
              </a:tr>
            </a:tbl>
          </a:graphicData>
        </a:graphic>
      </p:graphicFrame>
      <p:grpSp>
        <p:nvGrpSpPr>
          <p:cNvPr id="812" name="Google Shape;812;p39"/>
          <p:cNvGrpSpPr/>
          <p:nvPr/>
        </p:nvGrpSpPr>
        <p:grpSpPr>
          <a:xfrm>
            <a:off x="1408280" y="2291840"/>
            <a:ext cx="396857" cy="394780"/>
            <a:chOff x="-50503000" y="3921175"/>
            <a:chExt cx="300900" cy="299325"/>
          </a:xfrm>
        </p:grpSpPr>
        <p:sp>
          <p:nvSpPr>
            <p:cNvPr id="813" name="Google Shape;813;p39"/>
            <p:cNvSpPr/>
            <p:nvPr/>
          </p:nvSpPr>
          <p:spPr>
            <a:xfrm>
              <a:off x="-50432900" y="3921175"/>
              <a:ext cx="177250" cy="53575"/>
            </a:xfrm>
            <a:custGeom>
              <a:rect b="b" l="l" r="r" t="t"/>
              <a:pathLst>
                <a:path extrusionOk="0" h="2143" w="7090">
                  <a:moveTo>
                    <a:pt x="1" y="0"/>
                  </a:moveTo>
                  <a:lnTo>
                    <a:pt x="1" y="2143"/>
                  </a:lnTo>
                  <a:lnTo>
                    <a:pt x="7089" y="2143"/>
                  </a:lnTo>
                  <a:lnTo>
                    <a:pt x="70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9"/>
            <p:cNvSpPr/>
            <p:nvPr/>
          </p:nvSpPr>
          <p:spPr>
            <a:xfrm>
              <a:off x="-50503000" y="3921175"/>
              <a:ext cx="52800" cy="53575"/>
            </a:xfrm>
            <a:custGeom>
              <a:rect b="b" l="l" r="r" t="t"/>
              <a:pathLst>
                <a:path extrusionOk="0" h="2143" w="2112">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9"/>
            <p:cNvSpPr/>
            <p:nvPr/>
          </p:nvSpPr>
          <p:spPr>
            <a:xfrm>
              <a:off x="-50237550" y="3921175"/>
              <a:ext cx="35450" cy="53575"/>
            </a:xfrm>
            <a:custGeom>
              <a:rect b="b" l="l" r="r" t="t"/>
              <a:pathLst>
                <a:path extrusionOk="0" h="2143" w="1418">
                  <a:moveTo>
                    <a:pt x="0" y="0"/>
                  </a:moveTo>
                  <a:lnTo>
                    <a:pt x="0" y="2143"/>
                  </a:lnTo>
                  <a:lnTo>
                    <a:pt x="347" y="2143"/>
                  </a:lnTo>
                  <a:cubicBezTo>
                    <a:pt x="945" y="2143"/>
                    <a:pt x="1418" y="1670"/>
                    <a:pt x="1418" y="1071"/>
                  </a:cubicBezTo>
                  <a:cubicBezTo>
                    <a:pt x="1418" y="473"/>
                    <a:pt x="945"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50414775" y="4045625"/>
              <a:ext cx="159125" cy="122875"/>
            </a:xfrm>
            <a:custGeom>
              <a:rect b="b" l="l" r="r" t="t"/>
              <a:pathLst>
                <a:path extrusionOk="0" h="4915" w="6365">
                  <a:moveTo>
                    <a:pt x="0" y="0"/>
                  </a:moveTo>
                  <a:lnTo>
                    <a:pt x="0" y="4915"/>
                  </a:lnTo>
                  <a:lnTo>
                    <a:pt x="6364" y="4915"/>
                  </a:lnTo>
                  <a:lnTo>
                    <a:pt x="63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50503000" y="3992050"/>
              <a:ext cx="300900" cy="228450"/>
            </a:xfrm>
            <a:custGeom>
              <a:rect b="b" l="l" r="r" t="t"/>
              <a:pathLst>
                <a:path extrusionOk="0" h="9138" w="12036">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39"/>
          <p:cNvGrpSpPr/>
          <p:nvPr/>
        </p:nvGrpSpPr>
        <p:grpSpPr>
          <a:xfrm>
            <a:off x="5308251" y="2291841"/>
            <a:ext cx="397879" cy="394780"/>
            <a:chOff x="-47892800" y="3200500"/>
            <a:chExt cx="301675" cy="299325"/>
          </a:xfrm>
        </p:grpSpPr>
        <p:sp>
          <p:nvSpPr>
            <p:cNvPr id="819" name="Google Shape;819;p39"/>
            <p:cNvSpPr/>
            <p:nvPr/>
          </p:nvSpPr>
          <p:spPr>
            <a:xfrm>
              <a:off x="-47892800" y="3200500"/>
              <a:ext cx="301675" cy="177225"/>
            </a:xfrm>
            <a:custGeom>
              <a:rect b="b" l="l" r="r" t="t"/>
              <a:pathLst>
                <a:path extrusionOk="0" h="7089" w="12067">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47751825" y="3306025"/>
              <a:ext cx="17350" cy="18150"/>
            </a:xfrm>
            <a:custGeom>
              <a:rect b="b" l="l" r="r" t="t"/>
              <a:pathLst>
                <a:path extrusionOk="0" h="726" w="694">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47786475" y="3395050"/>
              <a:ext cx="87450" cy="17350"/>
            </a:xfrm>
            <a:custGeom>
              <a:rect b="b" l="l" r="r" t="t"/>
              <a:pathLst>
                <a:path extrusionOk="0" h="694" w="3498">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9"/>
            <p:cNvSpPr/>
            <p:nvPr/>
          </p:nvSpPr>
          <p:spPr>
            <a:xfrm>
              <a:off x="-47692750" y="3271375"/>
              <a:ext cx="101625" cy="140225"/>
            </a:xfrm>
            <a:custGeom>
              <a:rect b="b" l="l" r="r" t="t"/>
              <a:pathLst>
                <a:path extrusionOk="0" h="5609" w="4065">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p:nvPr/>
          </p:nvSpPr>
          <p:spPr>
            <a:xfrm>
              <a:off x="-47891225" y="3272950"/>
              <a:ext cx="100050" cy="140225"/>
            </a:xfrm>
            <a:custGeom>
              <a:rect b="b" l="l" r="r" t="t"/>
              <a:pathLst>
                <a:path extrusionOk="0" h="5609" w="4002">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9"/>
            <p:cNvSpPr/>
            <p:nvPr/>
          </p:nvSpPr>
          <p:spPr>
            <a:xfrm>
              <a:off x="-47892800" y="3428900"/>
              <a:ext cx="300100" cy="70925"/>
            </a:xfrm>
            <a:custGeom>
              <a:rect b="b" l="l" r="r" t="t"/>
              <a:pathLst>
                <a:path extrusionOk="0" h="2837" w="12004">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39"/>
          <p:cNvGrpSpPr/>
          <p:nvPr/>
        </p:nvGrpSpPr>
        <p:grpSpPr>
          <a:xfrm>
            <a:off x="7259280" y="2291325"/>
            <a:ext cx="255570" cy="395802"/>
            <a:chOff x="-47839250" y="3569100"/>
            <a:chExt cx="193775" cy="300100"/>
          </a:xfrm>
        </p:grpSpPr>
        <p:sp>
          <p:nvSpPr>
            <p:cNvPr id="826" name="Google Shape;826;p39"/>
            <p:cNvSpPr/>
            <p:nvPr/>
          </p:nvSpPr>
          <p:spPr>
            <a:xfrm>
              <a:off x="-47786475" y="3657325"/>
              <a:ext cx="51225" cy="51200"/>
            </a:xfrm>
            <a:custGeom>
              <a:rect b="b" l="l" r="r" t="t"/>
              <a:pathLst>
                <a:path extrusionOk="0" h="2048" w="2049">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a:off x="-47751025" y="3692750"/>
              <a:ext cx="15775" cy="15775"/>
            </a:xfrm>
            <a:custGeom>
              <a:rect b="b" l="l" r="r" t="t"/>
              <a:pathLst>
                <a:path extrusionOk="0" h="631" w="631">
                  <a:moveTo>
                    <a:pt x="0" y="1"/>
                  </a:moveTo>
                  <a:lnTo>
                    <a:pt x="0" y="631"/>
                  </a:lnTo>
                  <a:cubicBezTo>
                    <a:pt x="315" y="536"/>
                    <a:pt x="504" y="284"/>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47838450" y="3569100"/>
              <a:ext cx="192975" cy="35475"/>
            </a:xfrm>
            <a:custGeom>
              <a:rect b="b" l="l" r="r" t="t"/>
              <a:pathLst>
                <a:path extrusionOk="0" h="1419" w="7719">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9"/>
            <p:cNvSpPr/>
            <p:nvPr/>
          </p:nvSpPr>
          <p:spPr>
            <a:xfrm>
              <a:off x="-47751025" y="3691975"/>
              <a:ext cx="53575" cy="53575"/>
            </a:xfrm>
            <a:custGeom>
              <a:rect b="b" l="l" r="r" t="t"/>
              <a:pathLst>
                <a:path extrusionOk="0" h="2143" w="2143">
                  <a:moveTo>
                    <a:pt x="1386" y="0"/>
                  </a:moveTo>
                  <a:cubicBezTo>
                    <a:pt x="1229" y="662"/>
                    <a:pt x="725" y="1229"/>
                    <a:pt x="0" y="1387"/>
                  </a:cubicBezTo>
                  <a:lnTo>
                    <a:pt x="0" y="2143"/>
                  </a:lnTo>
                  <a:lnTo>
                    <a:pt x="2143" y="2143"/>
                  </a:lnTo>
                  <a:lnTo>
                    <a:pt x="21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47839250" y="3621875"/>
              <a:ext cx="193000" cy="159125"/>
            </a:xfrm>
            <a:custGeom>
              <a:rect b="b" l="l" r="r" t="t"/>
              <a:pathLst>
                <a:path extrusionOk="0" h="6365" w="772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9"/>
            <p:cNvSpPr/>
            <p:nvPr/>
          </p:nvSpPr>
          <p:spPr>
            <a:xfrm>
              <a:off x="-47839250" y="3799075"/>
              <a:ext cx="193000" cy="70125"/>
            </a:xfrm>
            <a:custGeom>
              <a:rect b="b" l="l" r="r" t="t"/>
              <a:pathLst>
                <a:path extrusionOk="0" h="2805" w="772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39"/>
          <p:cNvGrpSpPr/>
          <p:nvPr/>
        </p:nvGrpSpPr>
        <p:grpSpPr>
          <a:xfrm>
            <a:off x="3358278" y="2291454"/>
            <a:ext cx="396824" cy="395571"/>
            <a:chOff x="-47524975" y="3569100"/>
            <a:chExt cx="300875" cy="299925"/>
          </a:xfrm>
        </p:grpSpPr>
        <p:sp>
          <p:nvSpPr>
            <p:cNvPr id="833" name="Google Shape;833;p39"/>
            <p:cNvSpPr/>
            <p:nvPr/>
          </p:nvSpPr>
          <p:spPr>
            <a:xfrm>
              <a:off x="-47524975" y="3755775"/>
              <a:ext cx="115000" cy="113250"/>
            </a:xfrm>
            <a:custGeom>
              <a:rect b="b" l="l" r="r" t="t"/>
              <a:pathLst>
                <a:path extrusionOk="0" h="4530" w="460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a:off x="-47346200" y="3674650"/>
              <a:ext cx="15775" cy="15775"/>
            </a:xfrm>
            <a:custGeom>
              <a:rect b="b" l="l" r="r" t="t"/>
              <a:pathLst>
                <a:path extrusionOk="0" h="631" w="631">
                  <a:moveTo>
                    <a:pt x="1" y="0"/>
                  </a:moveTo>
                  <a:lnTo>
                    <a:pt x="1" y="630"/>
                  </a:lnTo>
                  <a:cubicBezTo>
                    <a:pt x="284" y="536"/>
                    <a:pt x="505" y="315"/>
                    <a:pt x="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a:off x="-47382425" y="3640000"/>
              <a:ext cx="51225" cy="51200"/>
            </a:xfrm>
            <a:custGeom>
              <a:rect b="b" l="l" r="r" t="t"/>
              <a:pathLst>
                <a:path extrusionOk="0" h="2048" w="2049">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47346975" y="3674650"/>
              <a:ext cx="52800" cy="52800"/>
            </a:xfrm>
            <a:custGeom>
              <a:rect b="b" l="l" r="r" t="t"/>
              <a:pathLst>
                <a:path extrusionOk="0" h="2112" w="2112">
                  <a:moveTo>
                    <a:pt x="1355" y="0"/>
                  </a:moveTo>
                  <a:cubicBezTo>
                    <a:pt x="1261" y="693"/>
                    <a:pt x="693" y="1260"/>
                    <a:pt x="0" y="1355"/>
                  </a:cubicBezTo>
                  <a:lnTo>
                    <a:pt x="0" y="2111"/>
                  </a:lnTo>
                  <a:lnTo>
                    <a:pt x="2111" y="2111"/>
                  </a:lnTo>
                  <a:lnTo>
                    <a:pt x="2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47452525" y="3569100"/>
              <a:ext cx="228425" cy="228425"/>
            </a:xfrm>
            <a:custGeom>
              <a:rect b="b" l="l" r="r" t="t"/>
              <a:pathLst>
                <a:path extrusionOk="0" h="9137" w="9137">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40"/>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843" name="Google Shape;843;p40"/>
          <p:cNvGrpSpPr/>
          <p:nvPr/>
        </p:nvGrpSpPr>
        <p:grpSpPr>
          <a:xfrm>
            <a:off x="707175" y="1229224"/>
            <a:ext cx="3149350" cy="1085901"/>
            <a:chOff x="707175" y="1229224"/>
            <a:chExt cx="3149350" cy="1085901"/>
          </a:xfrm>
        </p:grpSpPr>
        <p:grpSp>
          <p:nvGrpSpPr>
            <p:cNvPr id="844" name="Google Shape;844;p40"/>
            <p:cNvGrpSpPr/>
            <p:nvPr/>
          </p:nvGrpSpPr>
          <p:grpSpPr>
            <a:xfrm>
              <a:off x="707175" y="1229224"/>
              <a:ext cx="1898850" cy="1085901"/>
              <a:chOff x="707175" y="1229224"/>
              <a:chExt cx="1898850" cy="1085901"/>
            </a:xfrm>
          </p:grpSpPr>
          <p:sp>
            <p:nvSpPr>
              <p:cNvPr id="845" name="Google Shape;845;p40"/>
              <p:cNvSpPr/>
              <p:nvPr/>
            </p:nvSpPr>
            <p:spPr>
              <a:xfrm>
                <a:off x="707175" y="1229224"/>
                <a:ext cx="1898400" cy="470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sp>
            <p:nvSpPr>
              <p:cNvPr id="846" name="Google Shape;846;p40"/>
              <p:cNvSpPr/>
              <p:nvPr/>
            </p:nvSpPr>
            <p:spPr>
              <a:xfrm>
                <a:off x="707625" y="1705825"/>
                <a:ext cx="1898400" cy="60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Mercury is the closest planet to the Sun </a:t>
                </a:r>
                <a:endParaRPr>
                  <a:solidFill>
                    <a:schemeClr val="lt1"/>
                  </a:solidFill>
                  <a:latin typeface="Anaheim"/>
                  <a:ea typeface="Anaheim"/>
                  <a:cs typeface="Anaheim"/>
                  <a:sym typeface="Anaheim"/>
                </a:endParaRPr>
              </a:p>
            </p:txBody>
          </p:sp>
        </p:grpSp>
        <p:sp>
          <p:nvSpPr>
            <p:cNvPr id="847" name="Google Shape;847;p40"/>
            <p:cNvSpPr txBox="1"/>
            <p:nvPr/>
          </p:nvSpPr>
          <p:spPr>
            <a:xfrm>
              <a:off x="3135925" y="1440074"/>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01</a:t>
              </a:r>
              <a:endParaRPr b="1" sz="2700">
                <a:solidFill>
                  <a:schemeClr val="lt1"/>
                </a:solidFill>
                <a:latin typeface="Overpass Mono"/>
                <a:ea typeface="Overpass Mono"/>
                <a:cs typeface="Overpass Mono"/>
                <a:sym typeface="Overpass Mono"/>
              </a:endParaRPr>
            </a:p>
          </p:txBody>
        </p:sp>
      </p:grpSp>
      <p:grpSp>
        <p:nvGrpSpPr>
          <p:cNvPr id="848" name="Google Shape;848;p40"/>
          <p:cNvGrpSpPr/>
          <p:nvPr/>
        </p:nvGrpSpPr>
        <p:grpSpPr>
          <a:xfrm>
            <a:off x="707100" y="2372839"/>
            <a:ext cx="3149425" cy="1085794"/>
            <a:chOff x="707100" y="2372839"/>
            <a:chExt cx="3149425" cy="1085794"/>
          </a:xfrm>
        </p:grpSpPr>
        <p:grpSp>
          <p:nvGrpSpPr>
            <p:cNvPr id="849" name="Google Shape;849;p40"/>
            <p:cNvGrpSpPr/>
            <p:nvPr/>
          </p:nvGrpSpPr>
          <p:grpSpPr>
            <a:xfrm>
              <a:off x="707100" y="2372839"/>
              <a:ext cx="1898925" cy="1085794"/>
              <a:chOff x="707100" y="2372839"/>
              <a:chExt cx="1898925" cy="1085794"/>
            </a:xfrm>
          </p:grpSpPr>
          <p:sp>
            <p:nvSpPr>
              <p:cNvPr id="850" name="Google Shape;850;p40"/>
              <p:cNvSpPr/>
              <p:nvPr/>
            </p:nvSpPr>
            <p:spPr>
              <a:xfrm>
                <a:off x="707100" y="2372839"/>
                <a:ext cx="1898400" cy="470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Venus</a:t>
                </a:r>
                <a:endParaRPr b="1" sz="2200">
                  <a:solidFill>
                    <a:schemeClr val="lt1"/>
                  </a:solidFill>
                  <a:latin typeface="Overpass Mono"/>
                  <a:ea typeface="Overpass Mono"/>
                  <a:cs typeface="Overpass Mono"/>
                  <a:sym typeface="Overpass Mono"/>
                </a:endParaRPr>
              </a:p>
            </p:txBody>
          </p:sp>
          <p:sp>
            <p:nvSpPr>
              <p:cNvPr id="851" name="Google Shape;851;p40"/>
              <p:cNvSpPr/>
              <p:nvPr/>
            </p:nvSpPr>
            <p:spPr>
              <a:xfrm>
                <a:off x="707625" y="2849333"/>
                <a:ext cx="1898400" cy="60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grpSp>
        <p:sp>
          <p:nvSpPr>
            <p:cNvPr id="852" name="Google Shape;852;p40"/>
            <p:cNvSpPr txBox="1"/>
            <p:nvPr/>
          </p:nvSpPr>
          <p:spPr>
            <a:xfrm>
              <a:off x="3135925" y="2583637"/>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02</a:t>
              </a:r>
              <a:endParaRPr b="1" sz="2700">
                <a:solidFill>
                  <a:schemeClr val="dk1"/>
                </a:solidFill>
                <a:latin typeface="Overpass Mono"/>
                <a:ea typeface="Overpass Mono"/>
                <a:cs typeface="Overpass Mono"/>
                <a:sym typeface="Overpass Mono"/>
              </a:endParaRPr>
            </a:p>
          </p:txBody>
        </p:sp>
      </p:grpSp>
      <p:grpSp>
        <p:nvGrpSpPr>
          <p:cNvPr id="853" name="Google Shape;853;p40"/>
          <p:cNvGrpSpPr/>
          <p:nvPr/>
        </p:nvGrpSpPr>
        <p:grpSpPr>
          <a:xfrm>
            <a:off x="707375" y="3516506"/>
            <a:ext cx="3149150" cy="1084267"/>
            <a:chOff x="707375" y="3516506"/>
            <a:chExt cx="3149150" cy="1084267"/>
          </a:xfrm>
        </p:grpSpPr>
        <p:grpSp>
          <p:nvGrpSpPr>
            <p:cNvPr id="854" name="Google Shape;854;p40"/>
            <p:cNvGrpSpPr/>
            <p:nvPr/>
          </p:nvGrpSpPr>
          <p:grpSpPr>
            <a:xfrm>
              <a:off x="707375" y="3516506"/>
              <a:ext cx="1898650" cy="1084267"/>
              <a:chOff x="707375" y="3516506"/>
              <a:chExt cx="1898650" cy="1084267"/>
            </a:xfrm>
          </p:grpSpPr>
          <p:sp>
            <p:nvSpPr>
              <p:cNvPr id="855" name="Google Shape;855;p40"/>
              <p:cNvSpPr/>
              <p:nvPr/>
            </p:nvSpPr>
            <p:spPr>
              <a:xfrm>
                <a:off x="707375" y="3516506"/>
                <a:ext cx="1898400" cy="470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Earth</a:t>
                </a:r>
                <a:endParaRPr b="1" sz="2200">
                  <a:solidFill>
                    <a:schemeClr val="lt1"/>
                  </a:solidFill>
                  <a:latin typeface="Overpass Mono"/>
                  <a:ea typeface="Overpass Mono"/>
                  <a:cs typeface="Overpass Mono"/>
                  <a:sym typeface="Overpass Mono"/>
                </a:endParaRPr>
              </a:p>
            </p:txBody>
          </p:sp>
          <p:sp>
            <p:nvSpPr>
              <p:cNvPr id="856" name="Google Shape;856;p40"/>
              <p:cNvSpPr/>
              <p:nvPr/>
            </p:nvSpPr>
            <p:spPr>
              <a:xfrm>
                <a:off x="707625" y="3991473"/>
                <a:ext cx="1898400" cy="60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Earth is the only planet with life</a:t>
                </a:r>
                <a:endParaRPr>
                  <a:solidFill>
                    <a:schemeClr val="lt1"/>
                  </a:solidFill>
                  <a:latin typeface="Anaheim"/>
                  <a:ea typeface="Anaheim"/>
                  <a:cs typeface="Anaheim"/>
                  <a:sym typeface="Anaheim"/>
                </a:endParaRPr>
              </a:p>
            </p:txBody>
          </p:sp>
        </p:grpSp>
        <p:sp>
          <p:nvSpPr>
            <p:cNvPr id="857" name="Google Shape;857;p40"/>
            <p:cNvSpPr txBox="1"/>
            <p:nvPr/>
          </p:nvSpPr>
          <p:spPr>
            <a:xfrm>
              <a:off x="3135925" y="3727187"/>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03</a:t>
              </a:r>
              <a:endParaRPr b="1" sz="2700">
                <a:solidFill>
                  <a:schemeClr val="lt1"/>
                </a:solidFill>
                <a:latin typeface="Overpass Mono"/>
                <a:ea typeface="Overpass Mono"/>
                <a:cs typeface="Overpass Mono"/>
                <a:sym typeface="Overpass Mono"/>
              </a:endParaRPr>
            </a:p>
          </p:txBody>
        </p:sp>
      </p:grpSp>
      <p:grpSp>
        <p:nvGrpSpPr>
          <p:cNvPr id="858" name="Google Shape;858;p40"/>
          <p:cNvGrpSpPr/>
          <p:nvPr/>
        </p:nvGrpSpPr>
        <p:grpSpPr>
          <a:xfrm>
            <a:off x="5288100" y="1229175"/>
            <a:ext cx="3148800" cy="1085954"/>
            <a:chOff x="5288100" y="1229175"/>
            <a:chExt cx="3148800" cy="1085954"/>
          </a:xfrm>
        </p:grpSpPr>
        <p:grpSp>
          <p:nvGrpSpPr>
            <p:cNvPr id="859" name="Google Shape;859;p40"/>
            <p:cNvGrpSpPr/>
            <p:nvPr/>
          </p:nvGrpSpPr>
          <p:grpSpPr>
            <a:xfrm>
              <a:off x="6538597" y="1229175"/>
              <a:ext cx="1898302" cy="1085954"/>
              <a:chOff x="6538597" y="1229175"/>
              <a:chExt cx="1898302" cy="1085954"/>
            </a:xfrm>
          </p:grpSpPr>
          <p:sp>
            <p:nvSpPr>
              <p:cNvPr id="860" name="Google Shape;860;p40"/>
              <p:cNvSpPr/>
              <p:nvPr/>
            </p:nvSpPr>
            <p:spPr>
              <a:xfrm>
                <a:off x="6538597" y="1229175"/>
                <a:ext cx="1897800" cy="470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861" name="Google Shape;861;p40"/>
              <p:cNvSpPr/>
              <p:nvPr/>
            </p:nvSpPr>
            <p:spPr>
              <a:xfrm>
                <a:off x="6539100" y="1705829"/>
                <a:ext cx="18978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Despite being red, Mars is a cold planet</a:t>
                </a:r>
                <a:endParaRPr>
                  <a:solidFill>
                    <a:schemeClr val="lt1"/>
                  </a:solidFill>
                  <a:latin typeface="Anaheim"/>
                  <a:ea typeface="Anaheim"/>
                  <a:cs typeface="Anaheim"/>
                  <a:sym typeface="Anaheim"/>
                </a:endParaRPr>
              </a:p>
            </p:txBody>
          </p:sp>
        </p:grpSp>
        <p:sp>
          <p:nvSpPr>
            <p:cNvPr id="862" name="Google Shape;862;p40"/>
            <p:cNvSpPr txBox="1"/>
            <p:nvPr/>
          </p:nvSpPr>
          <p:spPr>
            <a:xfrm>
              <a:off x="5288100" y="1440074"/>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06</a:t>
              </a:r>
              <a:endParaRPr b="1" sz="2700">
                <a:solidFill>
                  <a:schemeClr val="dk1"/>
                </a:solidFill>
                <a:latin typeface="Overpass Mono"/>
                <a:ea typeface="Overpass Mono"/>
                <a:cs typeface="Overpass Mono"/>
                <a:sym typeface="Overpass Mono"/>
              </a:endParaRPr>
            </a:p>
          </p:txBody>
        </p:sp>
      </p:grpSp>
      <p:grpSp>
        <p:nvGrpSpPr>
          <p:cNvPr id="863" name="Google Shape;863;p40"/>
          <p:cNvGrpSpPr/>
          <p:nvPr/>
        </p:nvGrpSpPr>
        <p:grpSpPr>
          <a:xfrm>
            <a:off x="5288100" y="2372882"/>
            <a:ext cx="3148296" cy="1085792"/>
            <a:chOff x="5288100" y="2372882"/>
            <a:chExt cx="3148296" cy="1085792"/>
          </a:xfrm>
        </p:grpSpPr>
        <p:grpSp>
          <p:nvGrpSpPr>
            <p:cNvPr id="864" name="Google Shape;864;p40"/>
            <p:cNvGrpSpPr/>
            <p:nvPr/>
          </p:nvGrpSpPr>
          <p:grpSpPr>
            <a:xfrm>
              <a:off x="6538594" y="2372882"/>
              <a:ext cx="1897802" cy="1085792"/>
              <a:chOff x="6538594" y="2372882"/>
              <a:chExt cx="1897802" cy="1085792"/>
            </a:xfrm>
          </p:grpSpPr>
          <p:sp>
            <p:nvSpPr>
              <p:cNvPr id="865" name="Google Shape;865;p40"/>
              <p:cNvSpPr/>
              <p:nvPr/>
            </p:nvSpPr>
            <p:spPr>
              <a:xfrm>
                <a:off x="6538594" y="2372882"/>
                <a:ext cx="1897800" cy="470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sp>
            <p:nvSpPr>
              <p:cNvPr id="866" name="Google Shape;866;p40"/>
              <p:cNvSpPr/>
              <p:nvPr/>
            </p:nvSpPr>
            <p:spPr>
              <a:xfrm>
                <a:off x="6538596" y="2849374"/>
                <a:ext cx="18978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p:txBody>
          </p:sp>
        </p:grpSp>
        <p:sp>
          <p:nvSpPr>
            <p:cNvPr id="867" name="Google Shape;867;p40"/>
            <p:cNvSpPr txBox="1"/>
            <p:nvPr/>
          </p:nvSpPr>
          <p:spPr>
            <a:xfrm>
              <a:off x="5288100" y="2583637"/>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05</a:t>
              </a:r>
              <a:endParaRPr b="1" sz="2700">
                <a:solidFill>
                  <a:schemeClr val="lt1"/>
                </a:solidFill>
                <a:latin typeface="Overpass Mono"/>
                <a:ea typeface="Overpass Mono"/>
                <a:cs typeface="Overpass Mono"/>
                <a:sym typeface="Overpass Mono"/>
              </a:endParaRPr>
            </a:p>
          </p:txBody>
        </p:sp>
      </p:grpSp>
      <p:grpSp>
        <p:nvGrpSpPr>
          <p:cNvPr id="868" name="Google Shape;868;p40"/>
          <p:cNvGrpSpPr/>
          <p:nvPr/>
        </p:nvGrpSpPr>
        <p:grpSpPr>
          <a:xfrm>
            <a:off x="5288100" y="3516396"/>
            <a:ext cx="3148298" cy="1084400"/>
            <a:chOff x="5288100" y="3516396"/>
            <a:chExt cx="3148298" cy="1084400"/>
          </a:xfrm>
        </p:grpSpPr>
        <p:grpSp>
          <p:nvGrpSpPr>
            <p:cNvPr id="869" name="Google Shape;869;p40"/>
            <p:cNvGrpSpPr/>
            <p:nvPr/>
          </p:nvGrpSpPr>
          <p:grpSpPr>
            <a:xfrm>
              <a:off x="6538595" y="3516396"/>
              <a:ext cx="1897803" cy="1084400"/>
              <a:chOff x="6538595" y="3516396"/>
              <a:chExt cx="1897803" cy="1084400"/>
            </a:xfrm>
          </p:grpSpPr>
          <p:sp>
            <p:nvSpPr>
              <p:cNvPr id="870" name="Google Shape;870;p40"/>
              <p:cNvSpPr/>
              <p:nvPr/>
            </p:nvSpPr>
            <p:spPr>
              <a:xfrm>
                <a:off x="6538595" y="3516396"/>
                <a:ext cx="1897800" cy="470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Saturn</a:t>
                </a:r>
                <a:endParaRPr b="1" sz="2200">
                  <a:solidFill>
                    <a:schemeClr val="lt1"/>
                  </a:solidFill>
                  <a:latin typeface="Overpass Mono"/>
                  <a:ea typeface="Overpass Mono"/>
                  <a:cs typeface="Overpass Mono"/>
                  <a:sym typeface="Overpass Mono"/>
                </a:endParaRPr>
              </a:p>
            </p:txBody>
          </p:sp>
          <p:sp>
            <p:nvSpPr>
              <p:cNvPr id="871" name="Google Shape;871;p40"/>
              <p:cNvSpPr/>
              <p:nvPr/>
            </p:nvSpPr>
            <p:spPr>
              <a:xfrm>
                <a:off x="6538598" y="3993596"/>
                <a:ext cx="18978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Saturn was named after a Roman god</a:t>
                </a:r>
                <a:endParaRPr>
                  <a:solidFill>
                    <a:schemeClr val="lt1"/>
                  </a:solidFill>
                  <a:latin typeface="Anaheim"/>
                  <a:ea typeface="Anaheim"/>
                  <a:cs typeface="Anaheim"/>
                  <a:sym typeface="Anaheim"/>
                </a:endParaRPr>
              </a:p>
            </p:txBody>
          </p:sp>
        </p:grpSp>
        <p:sp>
          <p:nvSpPr>
            <p:cNvPr id="872" name="Google Shape;872;p40"/>
            <p:cNvSpPr txBox="1"/>
            <p:nvPr/>
          </p:nvSpPr>
          <p:spPr>
            <a:xfrm>
              <a:off x="5288100" y="3727187"/>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04</a:t>
              </a:r>
              <a:endParaRPr b="1" sz="2700">
                <a:solidFill>
                  <a:schemeClr val="dk1"/>
                </a:solidFill>
                <a:latin typeface="Overpass Mono"/>
                <a:ea typeface="Overpass Mono"/>
                <a:cs typeface="Overpass Mono"/>
                <a:sym typeface="Overpass Mono"/>
              </a:endParaRPr>
            </a:p>
          </p:txBody>
        </p:sp>
      </p:grpSp>
      <p:cxnSp>
        <p:nvCxnSpPr>
          <p:cNvPr id="873" name="Google Shape;873;p40"/>
          <p:cNvCxnSpPr>
            <a:stCxn id="847" idx="2"/>
            <a:endCxn id="852" idx="0"/>
          </p:cNvCxnSpPr>
          <p:nvPr/>
        </p:nvCxnSpPr>
        <p:spPr>
          <a:xfrm flipH="1" rot="-5400000">
            <a:off x="3256825" y="2343674"/>
            <a:ext cx="479400" cy="600"/>
          </a:xfrm>
          <a:prstGeom prst="bentConnector3">
            <a:avLst>
              <a:gd fmla="val 49996" name="adj1"/>
            </a:avLst>
          </a:prstGeom>
          <a:noFill/>
          <a:ln cap="flat" cmpd="sng" w="28575">
            <a:solidFill>
              <a:schemeClr val="lt1"/>
            </a:solidFill>
            <a:prstDash val="solid"/>
            <a:round/>
            <a:headEnd len="med" w="med" type="none"/>
            <a:tailEnd len="med" w="med" type="none"/>
          </a:ln>
        </p:spPr>
      </p:cxnSp>
      <p:cxnSp>
        <p:nvCxnSpPr>
          <p:cNvPr id="874" name="Google Shape;874;p40"/>
          <p:cNvCxnSpPr>
            <a:stCxn id="852" idx="2"/>
            <a:endCxn id="857" idx="0"/>
          </p:cNvCxnSpPr>
          <p:nvPr/>
        </p:nvCxnSpPr>
        <p:spPr>
          <a:xfrm flipH="1" rot="-5400000">
            <a:off x="3256825" y="3487237"/>
            <a:ext cx="479400" cy="600"/>
          </a:xfrm>
          <a:prstGeom prst="bentConnector3">
            <a:avLst>
              <a:gd fmla="val 49995" name="adj1"/>
            </a:avLst>
          </a:prstGeom>
          <a:noFill/>
          <a:ln cap="flat" cmpd="sng" w="28575">
            <a:solidFill>
              <a:schemeClr val="lt1"/>
            </a:solidFill>
            <a:prstDash val="solid"/>
            <a:round/>
            <a:headEnd len="med" w="med" type="none"/>
            <a:tailEnd len="med" w="med" type="none"/>
          </a:ln>
        </p:spPr>
      </p:cxnSp>
      <p:cxnSp>
        <p:nvCxnSpPr>
          <p:cNvPr id="875" name="Google Shape;875;p40"/>
          <p:cNvCxnSpPr>
            <a:endCxn id="872" idx="1"/>
          </p:cNvCxnSpPr>
          <p:nvPr/>
        </p:nvCxnSpPr>
        <p:spPr>
          <a:xfrm>
            <a:off x="3856500" y="4058687"/>
            <a:ext cx="1431600" cy="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876" name="Google Shape;876;p40"/>
          <p:cNvCxnSpPr>
            <a:stCxn id="872" idx="0"/>
            <a:endCxn id="867" idx="2"/>
          </p:cNvCxnSpPr>
          <p:nvPr/>
        </p:nvCxnSpPr>
        <p:spPr>
          <a:xfrm rot="-5400000">
            <a:off x="5409000" y="3487187"/>
            <a:ext cx="479400" cy="600"/>
          </a:xfrm>
          <a:prstGeom prst="bentConnector3">
            <a:avLst>
              <a:gd fmla="val 49995" name="adj1"/>
            </a:avLst>
          </a:prstGeom>
          <a:noFill/>
          <a:ln cap="flat" cmpd="sng" w="28575">
            <a:solidFill>
              <a:schemeClr val="lt1"/>
            </a:solidFill>
            <a:prstDash val="solid"/>
            <a:round/>
            <a:headEnd len="med" w="med" type="none"/>
            <a:tailEnd len="med" w="med" type="none"/>
          </a:ln>
        </p:spPr>
      </p:cxnSp>
      <p:cxnSp>
        <p:nvCxnSpPr>
          <p:cNvPr id="877" name="Google Shape;877;p40"/>
          <p:cNvCxnSpPr>
            <a:stCxn id="867" idx="0"/>
            <a:endCxn id="862" idx="2"/>
          </p:cNvCxnSpPr>
          <p:nvPr/>
        </p:nvCxnSpPr>
        <p:spPr>
          <a:xfrm rot="-5400000">
            <a:off x="5409000" y="2343637"/>
            <a:ext cx="479400" cy="600"/>
          </a:xfrm>
          <a:prstGeom prst="bentConnector3">
            <a:avLst>
              <a:gd fmla="val 49996" name="adj1"/>
            </a:avLst>
          </a:prstGeom>
          <a:noFill/>
          <a:ln cap="flat" cmpd="sng" w="28575">
            <a:solidFill>
              <a:schemeClr val="lt1"/>
            </a:solidFill>
            <a:prstDash val="solid"/>
            <a:round/>
            <a:headEnd len="med" w="med" type="none"/>
            <a:tailEnd len="med" w="med" type="none"/>
          </a:ln>
        </p:spPr>
      </p:cxnSp>
      <p:cxnSp>
        <p:nvCxnSpPr>
          <p:cNvPr id="878" name="Google Shape;878;p40"/>
          <p:cNvCxnSpPr>
            <a:stCxn id="847" idx="3"/>
            <a:endCxn id="862" idx="1"/>
          </p:cNvCxnSpPr>
          <p:nvPr/>
        </p:nvCxnSpPr>
        <p:spPr>
          <a:xfrm>
            <a:off x="3856525" y="1772174"/>
            <a:ext cx="1431600" cy="600"/>
          </a:xfrm>
          <a:prstGeom prst="bentConnector3">
            <a:avLst>
              <a:gd fmla="val 49999" name="adj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1"/>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884" name="Google Shape;884;p41"/>
          <p:cNvSpPr/>
          <p:nvPr/>
        </p:nvSpPr>
        <p:spPr>
          <a:xfrm flipH="1">
            <a:off x="3305812" y="1513093"/>
            <a:ext cx="2699100" cy="2700000"/>
          </a:xfrm>
          <a:prstGeom prst="donut">
            <a:avLst>
              <a:gd fmla="val 13541"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1"/>
          <p:cNvSpPr/>
          <p:nvPr/>
        </p:nvSpPr>
        <p:spPr>
          <a:xfrm flipH="1">
            <a:off x="4107948" y="2315634"/>
            <a:ext cx="1094700" cy="1096200"/>
          </a:xfrm>
          <a:prstGeom prst="donut">
            <a:avLst>
              <a:gd fmla="val 27831"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1"/>
          <p:cNvSpPr/>
          <p:nvPr/>
        </p:nvSpPr>
        <p:spPr>
          <a:xfrm flipH="1" rot="3810198">
            <a:off x="3306218" y="1512422"/>
            <a:ext cx="2699115" cy="2699248"/>
          </a:xfrm>
          <a:prstGeom prst="blockArc">
            <a:avLst>
              <a:gd fmla="val 9213572" name="adj1"/>
              <a:gd fmla="val 20016757" name="adj2"/>
              <a:gd fmla="val 13456" name="adj3"/>
            </a:avLst>
          </a:pr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1"/>
          <p:cNvSpPr/>
          <p:nvPr/>
        </p:nvSpPr>
        <p:spPr>
          <a:xfrm flipH="1" rot="4539762">
            <a:off x="4108607" y="2316369"/>
            <a:ext cx="1093972" cy="1093972"/>
          </a:xfrm>
          <a:prstGeom prst="blockArc">
            <a:avLst>
              <a:gd fmla="val 4545621" name="adj1"/>
              <a:gd fmla="val 20743964" name="adj2"/>
              <a:gd fmla="val 28076" name="adj3"/>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41"/>
          <p:cNvGrpSpPr/>
          <p:nvPr/>
        </p:nvGrpSpPr>
        <p:grpSpPr>
          <a:xfrm>
            <a:off x="720000" y="1619580"/>
            <a:ext cx="1529400" cy="2484918"/>
            <a:chOff x="4530750" y="1496105"/>
            <a:chExt cx="1529400" cy="2484918"/>
          </a:xfrm>
        </p:grpSpPr>
        <p:sp>
          <p:nvSpPr>
            <p:cNvPr id="889" name="Google Shape;889;p41"/>
            <p:cNvSpPr txBox="1"/>
            <p:nvPr/>
          </p:nvSpPr>
          <p:spPr>
            <a:xfrm>
              <a:off x="4530750" y="2749850"/>
              <a:ext cx="1529400" cy="48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890" name="Google Shape;890;p41"/>
            <p:cNvSpPr/>
            <p:nvPr/>
          </p:nvSpPr>
          <p:spPr>
            <a:xfrm>
              <a:off x="4530750" y="3233723"/>
              <a:ext cx="1529400" cy="747300"/>
            </a:xfrm>
            <a:prstGeom prst="rect">
              <a:avLst/>
            </a:prstGeom>
            <a:noFill/>
            <a:ln>
              <a:noFill/>
            </a:ln>
          </p:spPr>
          <p:txBody>
            <a:bodyPr anchorCtr="0" anchor="t" bIns="91425" lIns="90000" spcFirstLastPara="1" rIns="16045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Despite being red, Mars is a very cold place</a:t>
              </a:r>
              <a:endParaRPr>
                <a:solidFill>
                  <a:schemeClr val="lt1"/>
                </a:solidFill>
                <a:latin typeface="Anaheim"/>
                <a:ea typeface="Anaheim"/>
                <a:cs typeface="Anaheim"/>
                <a:sym typeface="Anaheim"/>
              </a:endParaRPr>
            </a:p>
          </p:txBody>
        </p:sp>
        <p:sp>
          <p:nvSpPr>
            <p:cNvPr id="891" name="Google Shape;891;p41"/>
            <p:cNvSpPr txBox="1"/>
            <p:nvPr/>
          </p:nvSpPr>
          <p:spPr>
            <a:xfrm flipH="1">
              <a:off x="4698450" y="1496105"/>
              <a:ext cx="1194000" cy="562500"/>
            </a:xfrm>
            <a:prstGeom prst="rect">
              <a:avLst/>
            </a:prstGeom>
            <a:solidFill>
              <a:schemeClr val="lt2"/>
            </a:solid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25%</a:t>
              </a:r>
              <a:endParaRPr b="1" sz="3000">
                <a:solidFill>
                  <a:srgbClr val="FFFFFF"/>
                </a:solidFill>
                <a:latin typeface="Overpass Mono"/>
                <a:ea typeface="Overpass Mono"/>
                <a:cs typeface="Overpass Mono"/>
                <a:sym typeface="Overpass Mono"/>
              </a:endParaRPr>
            </a:p>
          </p:txBody>
        </p:sp>
      </p:grpSp>
      <p:grpSp>
        <p:nvGrpSpPr>
          <p:cNvPr id="892" name="Google Shape;892;p41"/>
          <p:cNvGrpSpPr/>
          <p:nvPr/>
        </p:nvGrpSpPr>
        <p:grpSpPr>
          <a:xfrm>
            <a:off x="6894600" y="1619580"/>
            <a:ext cx="1529400" cy="2484962"/>
            <a:chOff x="6675375" y="1496105"/>
            <a:chExt cx="1529400" cy="2484962"/>
          </a:xfrm>
        </p:grpSpPr>
        <p:sp>
          <p:nvSpPr>
            <p:cNvPr id="893" name="Google Shape;893;p41"/>
            <p:cNvSpPr txBox="1"/>
            <p:nvPr/>
          </p:nvSpPr>
          <p:spPr>
            <a:xfrm>
              <a:off x="6675375" y="2749850"/>
              <a:ext cx="1529400" cy="483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sp>
          <p:nvSpPr>
            <p:cNvPr id="894" name="Google Shape;894;p41"/>
            <p:cNvSpPr/>
            <p:nvPr/>
          </p:nvSpPr>
          <p:spPr>
            <a:xfrm>
              <a:off x="6675375" y="3233767"/>
              <a:ext cx="1529400" cy="747300"/>
            </a:xfrm>
            <a:prstGeom prst="rect">
              <a:avLst/>
            </a:prstGeom>
            <a:noFill/>
            <a:ln>
              <a:noFill/>
            </a:ln>
          </p:spPr>
          <p:txBody>
            <a:bodyPr anchorCtr="0" anchor="t" bIns="91425" lIns="274300" spcFirstLastPara="1" rIns="274300" wrap="square" tIns="91425">
              <a:noAutofit/>
            </a:bodyPr>
            <a:lstStyle/>
            <a:p>
              <a:pPr indent="0" lvl="0" marL="0" marR="0" rtl="0" algn="ctr">
                <a:spcBef>
                  <a:spcPts val="0"/>
                </a:spcBef>
                <a:spcAft>
                  <a:spcPts val="0"/>
                </a:spcAft>
                <a:buClr>
                  <a:srgbClr val="000000"/>
                </a:buClr>
                <a:buSzPts val="1100"/>
                <a:buFont typeface="Arial"/>
                <a:buNone/>
              </a:pPr>
              <a:r>
                <a:rPr lang="es">
                  <a:solidFill>
                    <a:schemeClr val="lt1"/>
                  </a:solidFill>
                  <a:latin typeface="Anaheim"/>
                  <a:ea typeface="Anaheim"/>
                  <a:cs typeface="Anaheim"/>
                  <a:sym typeface="Anaheim"/>
                </a:rPr>
                <a:t>It is the biggest planet in the Solar System</a:t>
              </a:r>
              <a:endParaRPr>
                <a:solidFill>
                  <a:schemeClr val="lt1"/>
                </a:solidFill>
                <a:latin typeface="Anaheim"/>
                <a:ea typeface="Anaheim"/>
                <a:cs typeface="Anaheim"/>
                <a:sym typeface="Anaheim"/>
              </a:endParaRPr>
            </a:p>
          </p:txBody>
        </p:sp>
        <p:sp>
          <p:nvSpPr>
            <p:cNvPr id="895" name="Google Shape;895;p41"/>
            <p:cNvSpPr txBox="1"/>
            <p:nvPr/>
          </p:nvSpPr>
          <p:spPr>
            <a:xfrm flipH="1">
              <a:off x="6843069" y="1496105"/>
              <a:ext cx="1194000" cy="562500"/>
            </a:xfrm>
            <a:prstGeom prst="rect">
              <a:avLst/>
            </a:prstGeom>
            <a:solidFill>
              <a:schemeClr val="dk2"/>
            </a:solid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chemeClr val="dk1"/>
                  </a:solidFill>
                  <a:latin typeface="Overpass Mono"/>
                  <a:ea typeface="Overpass Mono"/>
                  <a:cs typeface="Overpass Mono"/>
                  <a:sym typeface="Overpass Mono"/>
                </a:rPr>
                <a:t>75%</a:t>
              </a:r>
              <a:endParaRPr b="1" sz="3000">
                <a:solidFill>
                  <a:schemeClr val="dk1"/>
                </a:solidFill>
                <a:latin typeface="Overpass Mono"/>
                <a:ea typeface="Overpass Mono"/>
                <a:cs typeface="Overpass Mono"/>
                <a:sym typeface="Overpass Mono"/>
              </a:endParaRPr>
            </a:p>
          </p:txBody>
        </p:sp>
      </p:grpSp>
      <p:cxnSp>
        <p:nvCxnSpPr>
          <p:cNvPr id="896" name="Google Shape;896;p41"/>
          <p:cNvCxnSpPr>
            <a:stCxn id="895" idx="2"/>
            <a:endCxn id="893" idx="0"/>
          </p:cNvCxnSpPr>
          <p:nvPr/>
        </p:nvCxnSpPr>
        <p:spPr>
          <a:xfrm flipH="1" rot="-5400000">
            <a:off x="7313994" y="2527380"/>
            <a:ext cx="691200" cy="600"/>
          </a:xfrm>
          <a:prstGeom prst="bentConnector3">
            <a:avLst>
              <a:gd fmla="val 50003" name="adj1"/>
            </a:avLst>
          </a:prstGeom>
          <a:noFill/>
          <a:ln cap="flat" cmpd="sng" w="28575">
            <a:solidFill>
              <a:schemeClr val="lt1"/>
            </a:solidFill>
            <a:prstDash val="solid"/>
            <a:round/>
            <a:headEnd len="med" w="med" type="none"/>
            <a:tailEnd len="med" w="med" type="oval"/>
          </a:ln>
        </p:spPr>
      </p:cxnSp>
      <p:cxnSp>
        <p:nvCxnSpPr>
          <p:cNvPr id="897" name="Google Shape;897;p41"/>
          <p:cNvCxnSpPr>
            <a:stCxn id="891" idx="2"/>
            <a:endCxn id="889" idx="0"/>
          </p:cNvCxnSpPr>
          <p:nvPr/>
        </p:nvCxnSpPr>
        <p:spPr>
          <a:xfrm flipH="1" rot="-5400000">
            <a:off x="1139400" y="2527380"/>
            <a:ext cx="691200" cy="600"/>
          </a:xfrm>
          <a:prstGeom prst="bentConnector3">
            <a:avLst>
              <a:gd fmla="val 50003"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2"/>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cxnSp>
        <p:nvCxnSpPr>
          <p:cNvPr id="903" name="Google Shape;903;p42"/>
          <p:cNvCxnSpPr>
            <a:stCxn id="904" idx="1"/>
            <a:endCxn id="905" idx="3"/>
          </p:cNvCxnSpPr>
          <p:nvPr/>
        </p:nvCxnSpPr>
        <p:spPr>
          <a:xfrm flipH="1" rot="10800000">
            <a:off x="3211750" y="1572425"/>
            <a:ext cx="1065900" cy="300"/>
          </a:xfrm>
          <a:prstGeom prst="straightConnector1">
            <a:avLst/>
          </a:prstGeom>
          <a:noFill/>
          <a:ln cap="flat" cmpd="sng" w="28575">
            <a:solidFill>
              <a:schemeClr val="lt1"/>
            </a:solidFill>
            <a:prstDash val="solid"/>
            <a:round/>
            <a:headEnd len="med" w="med" type="oval"/>
            <a:tailEnd len="med" w="med" type="none"/>
          </a:ln>
        </p:spPr>
      </p:cxnSp>
      <p:cxnSp>
        <p:nvCxnSpPr>
          <p:cNvPr id="906" name="Google Shape;906;p42"/>
          <p:cNvCxnSpPr>
            <a:stCxn id="905" idx="1"/>
            <a:endCxn id="907" idx="3"/>
          </p:cNvCxnSpPr>
          <p:nvPr/>
        </p:nvCxnSpPr>
        <p:spPr>
          <a:xfrm>
            <a:off x="4866275" y="1572450"/>
            <a:ext cx="1065900" cy="300"/>
          </a:xfrm>
          <a:prstGeom prst="straightConnector1">
            <a:avLst/>
          </a:prstGeom>
          <a:noFill/>
          <a:ln cap="flat" cmpd="sng" w="28575">
            <a:solidFill>
              <a:schemeClr val="lt1"/>
            </a:solidFill>
            <a:prstDash val="solid"/>
            <a:round/>
            <a:headEnd len="med" w="med" type="none"/>
            <a:tailEnd len="med" w="med" type="oval"/>
          </a:ln>
        </p:spPr>
      </p:cxnSp>
      <p:cxnSp>
        <p:nvCxnSpPr>
          <p:cNvPr id="908" name="Google Shape;908;p42"/>
          <p:cNvCxnSpPr>
            <a:stCxn id="909" idx="3"/>
            <a:endCxn id="910" idx="1"/>
          </p:cNvCxnSpPr>
          <p:nvPr/>
        </p:nvCxnSpPr>
        <p:spPr>
          <a:xfrm rot="10800000">
            <a:off x="4866300" y="2219844"/>
            <a:ext cx="1065900" cy="300"/>
          </a:xfrm>
          <a:prstGeom prst="straightConnector1">
            <a:avLst/>
          </a:prstGeom>
          <a:noFill/>
          <a:ln cap="flat" cmpd="sng" w="28575">
            <a:solidFill>
              <a:schemeClr val="lt1"/>
            </a:solidFill>
            <a:prstDash val="solid"/>
            <a:round/>
            <a:headEnd len="med" w="med" type="oval"/>
            <a:tailEnd len="med" w="med" type="none"/>
          </a:ln>
        </p:spPr>
      </p:cxnSp>
      <p:cxnSp>
        <p:nvCxnSpPr>
          <p:cNvPr id="911" name="Google Shape;911;p42"/>
          <p:cNvCxnSpPr>
            <a:stCxn id="910" idx="3"/>
            <a:endCxn id="912" idx="1"/>
          </p:cNvCxnSpPr>
          <p:nvPr/>
        </p:nvCxnSpPr>
        <p:spPr>
          <a:xfrm flipH="1">
            <a:off x="3211775" y="2219963"/>
            <a:ext cx="1065900" cy="300"/>
          </a:xfrm>
          <a:prstGeom prst="straightConnector1">
            <a:avLst/>
          </a:prstGeom>
          <a:noFill/>
          <a:ln cap="flat" cmpd="sng" w="28575">
            <a:solidFill>
              <a:schemeClr val="lt1"/>
            </a:solidFill>
            <a:prstDash val="solid"/>
            <a:round/>
            <a:headEnd len="med" w="med" type="none"/>
            <a:tailEnd len="med" w="med" type="oval"/>
          </a:ln>
        </p:spPr>
      </p:cxnSp>
      <p:cxnSp>
        <p:nvCxnSpPr>
          <p:cNvPr id="913" name="Google Shape;913;p42"/>
          <p:cNvCxnSpPr>
            <a:stCxn id="914" idx="1"/>
            <a:endCxn id="915" idx="3"/>
          </p:cNvCxnSpPr>
          <p:nvPr/>
        </p:nvCxnSpPr>
        <p:spPr>
          <a:xfrm>
            <a:off x="3211750" y="2867075"/>
            <a:ext cx="1065900" cy="300"/>
          </a:xfrm>
          <a:prstGeom prst="straightConnector1">
            <a:avLst/>
          </a:prstGeom>
          <a:noFill/>
          <a:ln cap="flat" cmpd="sng" w="28575">
            <a:solidFill>
              <a:schemeClr val="lt1"/>
            </a:solidFill>
            <a:prstDash val="solid"/>
            <a:round/>
            <a:headEnd len="med" w="med" type="oval"/>
            <a:tailEnd len="med" w="med" type="none"/>
          </a:ln>
        </p:spPr>
      </p:cxnSp>
      <p:cxnSp>
        <p:nvCxnSpPr>
          <p:cNvPr id="916" name="Google Shape;916;p42"/>
          <p:cNvCxnSpPr>
            <a:stCxn id="915" idx="1"/>
            <a:endCxn id="917" idx="3"/>
          </p:cNvCxnSpPr>
          <p:nvPr/>
        </p:nvCxnSpPr>
        <p:spPr>
          <a:xfrm flipH="1" rot="10800000">
            <a:off x="4866275" y="2867200"/>
            <a:ext cx="1065900" cy="300"/>
          </a:xfrm>
          <a:prstGeom prst="straightConnector1">
            <a:avLst/>
          </a:prstGeom>
          <a:noFill/>
          <a:ln cap="flat" cmpd="sng" w="28575">
            <a:solidFill>
              <a:schemeClr val="lt1"/>
            </a:solidFill>
            <a:prstDash val="solid"/>
            <a:round/>
            <a:headEnd len="med" w="med" type="none"/>
            <a:tailEnd len="med" w="med" type="oval"/>
          </a:ln>
        </p:spPr>
      </p:cxnSp>
      <p:cxnSp>
        <p:nvCxnSpPr>
          <p:cNvPr id="918" name="Google Shape;918;p42"/>
          <p:cNvCxnSpPr>
            <a:stCxn id="919" idx="3"/>
            <a:endCxn id="920" idx="1"/>
          </p:cNvCxnSpPr>
          <p:nvPr/>
        </p:nvCxnSpPr>
        <p:spPr>
          <a:xfrm flipH="1">
            <a:off x="4866300" y="3514881"/>
            <a:ext cx="1065900" cy="600"/>
          </a:xfrm>
          <a:prstGeom prst="straightConnector1">
            <a:avLst/>
          </a:prstGeom>
          <a:noFill/>
          <a:ln cap="flat" cmpd="sng" w="28575">
            <a:solidFill>
              <a:schemeClr val="lt1"/>
            </a:solidFill>
            <a:prstDash val="solid"/>
            <a:round/>
            <a:headEnd len="med" w="med" type="oval"/>
            <a:tailEnd len="med" w="med" type="none"/>
          </a:ln>
        </p:spPr>
      </p:cxnSp>
      <p:cxnSp>
        <p:nvCxnSpPr>
          <p:cNvPr id="921" name="Google Shape;921;p42"/>
          <p:cNvCxnSpPr>
            <a:stCxn id="920" idx="3"/>
            <a:endCxn id="922" idx="1"/>
          </p:cNvCxnSpPr>
          <p:nvPr/>
        </p:nvCxnSpPr>
        <p:spPr>
          <a:xfrm rot="10800000">
            <a:off x="3211775" y="3514775"/>
            <a:ext cx="1065900" cy="600"/>
          </a:xfrm>
          <a:prstGeom prst="straightConnector1">
            <a:avLst/>
          </a:prstGeom>
          <a:noFill/>
          <a:ln cap="flat" cmpd="sng" w="28575">
            <a:solidFill>
              <a:schemeClr val="lt1"/>
            </a:solidFill>
            <a:prstDash val="solid"/>
            <a:round/>
            <a:headEnd len="med" w="med" type="none"/>
            <a:tailEnd len="med" w="med" type="oval"/>
          </a:ln>
        </p:spPr>
      </p:cxnSp>
      <p:cxnSp>
        <p:nvCxnSpPr>
          <p:cNvPr id="923" name="Google Shape;923;p42"/>
          <p:cNvCxnSpPr>
            <a:stCxn id="924" idx="1"/>
            <a:endCxn id="925" idx="3"/>
          </p:cNvCxnSpPr>
          <p:nvPr/>
        </p:nvCxnSpPr>
        <p:spPr>
          <a:xfrm>
            <a:off x="3211750" y="4162925"/>
            <a:ext cx="1065900" cy="300"/>
          </a:xfrm>
          <a:prstGeom prst="straightConnector1">
            <a:avLst/>
          </a:prstGeom>
          <a:noFill/>
          <a:ln cap="flat" cmpd="sng" w="28575">
            <a:solidFill>
              <a:schemeClr val="lt1"/>
            </a:solidFill>
            <a:prstDash val="solid"/>
            <a:round/>
            <a:headEnd len="med" w="med" type="oval"/>
            <a:tailEnd len="med" w="med" type="none"/>
          </a:ln>
        </p:spPr>
      </p:cxnSp>
      <p:cxnSp>
        <p:nvCxnSpPr>
          <p:cNvPr id="926" name="Google Shape;926;p42"/>
          <p:cNvCxnSpPr>
            <a:stCxn id="925" idx="1"/>
            <a:endCxn id="927" idx="3"/>
          </p:cNvCxnSpPr>
          <p:nvPr/>
        </p:nvCxnSpPr>
        <p:spPr>
          <a:xfrm flipH="1" rot="10800000">
            <a:off x="4866275" y="4162950"/>
            <a:ext cx="1065900" cy="300"/>
          </a:xfrm>
          <a:prstGeom prst="straightConnector1">
            <a:avLst/>
          </a:prstGeom>
          <a:noFill/>
          <a:ln cap="flat" cmpd="sng" w="28575">
            <a:solidFill>
              <a:schemeClr val="lt1"/>
            </a:solidFill>
            <a:prstDash val="solid"/>
            <a:round/>
            <a:headEnd len="med" w="med" type="none"/>
            <a:tailEnd len="med" w="med" type="oval"/>
          </a:ln>
        </p:spPr>
      </p:cxnSp>
      <p:grpSp>
        <p:nvGrpSpPr>
          <p:cNvPr id="928" name="Google Shape;928;p42"/>
          <p:cNvGrpSpPr/>
          <p:nvPr/>
        </p:nvGrpSpPr>
        <p:grpSpPr>
          <a:xfrm>
            <a:off x="719950" y="1322100"/>
            <a:ext cx="7704050" cy="500700"/>
            <a:chOff x="719950" y="1322100"/>
            <a:chExt cx="7704050" cy="500700"/>
          </a:xfrm>
        </p:grpSpPr>
        <p:grpSp>
          <p:nvGrpSpPr>
            <p:cNvPr id="929" name="Google Shape;929;p42"/>
            <p:cNvGrpSpPr/>
            <p:nvPr/>
          </p:nvGrpSpPr>
          <p:grpSpPr>
            <a:xfrm>
              <a:off x="719950" y="1355975"/>
              <a:ext cx="7704050" cy="433500"/>
              <a:chOff x="719950" y="1444825"/>
              <a:chExt cx="7704050" cy="433500"/>
            </a:xfrm>
          </p:grpSpPr>
          <p:sp>
            <p:nvSpPr>
              <p:cNvPr id="907" name="Google Shape;907;p42"/>
              <p:cNvSpPr txBox="1"/>
              <p:nvPr/>
            </p:nvSpPr>
            <p:spPr>
              <a:xfrm flipH="1">
                <a:off x="5932200" y="1445100"/>
                <a:ext cx="2491800" cy="432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Mercury is the closest planet to the Sun </a:t>
                </a:r>
                <a:endParaRPr>
                  <a:solidFill>
                    <a:schemeClr val="lt1"/>
                  </a:solidFill>
                  <a:latin typeface="Anaheim"/>
                  <a:ea typeface="Anaheim"/>
                  <a:cs typeface="Anaheim"/>
                  <a:sym typeface="Anaheim"/>
                </a:endParaRPr>
              </a:p>
            </p:txBody>
          </p:sp>
          <p:sp>
            <p:nvSpPr>
              <p:cNvPr id="904" name="Google Shape;904;p42"/>
              <p:cNvSpPr txBox="1"/>
              <p:nvPr/>
            </p:nvSpPr>
            <p:spPr>
              <a:xfrm flipH="1">
                <a:off x="719950" y="1444825"/>
                <a:ext cx="2491800" cy="433500"/>
              </a:xfrm>
              <a:prstGeom prst="rect">
                <a:avLst/>
              </a:prstGeom>
              <a:noFill/>
              <a:ln>
                <a:noFill/>
              </a:ln>
            </p:spPr>
            <p:txBody>
              <a:bodyPr anchorCtr="0" anchor="ctr" bIns="0" lIns="91425" spcFirstLastPara="1" rIns="91425" wrap="square" tIns="0">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grpSp>
        <p:sp>
          <p:nvSpPr>
            <p:cNvPr id="905" name="Google Shape;905;p42"/>
            <p:cNvSpPr txBox="1"/>
            <p:nvPr/>
          </p:nvSpPr>
          <p:spPr>
            <a:xfrm flipH="1">
              <a:off x="4277675" y="132210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01</a:t>
              </a:r>
              <a:endParaRPr b="1" sz="2400">
                <a:solidFill>
                  <a:schemeClr val="lt1"/>
                </a:solidFill>
                <a:latin typeface="Overpass Mono"/>
                <a:ea typeface="Overpass Mono"/>
                <a:cs typeface="Overpass Mono"/>
                <a:sym typeface="Overpass Mono"/>
              </a:endParaRPr>
            </a:p>
          </p:txBody>
        </p:sp>
      </p:grpSp>
      <p:grpSp>
        <p:nvGrpSpPr>
          <p:cNvPr id="930" name="Google Shape;930;p42"/>
          <p:cNvGrpSpPr/>
          <p:nvPr/>
        </p:nvGrpSpPr>
        <p:grpSpPr>
          <a:xfrm>
            <a:off x="719950" y="1969613"/>
            <a:ext cx="7704050" cy="500700"/>
            <a:chOff x="719950" y="1969613"/>
            <a:chExt cx="7704050" cy="500700"/>
          </a:xfrm>
        </p:grpSpPr>
        <p:grpSp>
          <p:nvGrpSpPr>
            <p:cNvPr id="931" name="Google Shape;931;p42"/>
            <p:cNvGrpSpPr/>
            <p:nvPr/>
          </p:nvGrpSpPr>
          <p:grpSpPr>
            <a:xfrm>
              <a:off x="719950" y="2004144"/>
              <a:ext cx="7704050" cy="432000"/>
              <a:chOff x="719950" y="2092994"/>
              <a:chExt cx="7704050" cy="432000"/>
            </a:xfrm>
          </p:grpSpPr>
          <p:sp>
            <p:nvSpPr>
              <p:cNvPr id="912" name="Google Shape;912;p42"/>
              <p:cNvSpPr txBox="1"/>
              <p:nvPr/>
            </p:nvSpPr>
            <p:spPr>
              <a:xfrm flipH="1">
                <a:off x="719950" y="2093275"/>
                <a:ext cx="2491800" cy="43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Neptune is the farthest planet from the Sun</a:t>
                </a:r>
                <a:endParaRPr>
                  <a:solidFill>
                    <a:schemeClr val="lt1"/>
                  </a:solidFill>
                  <a:latin typeface="Anaheim"/>
                  <a:ea typeface="Anaheim"/>
                  <a:cs typeface="Anaheim"/>
                  <a:sym typeface="Anaheim"/>
                </a:endParaRPr>
              </a:p>
            </p:txBody>
          </p:sp>
          <p:sp>
            <p:nvSpPr>
              <p:cNvPr id="909" name="Google Shape;909;p42"/>
              <p:cNvSpPr txBox="1"/>
              <p:nvPr/>
            </p:nvSpPr>
            <p:spPr>
              <a:xfrm flipH="1">
                <a:off x="5932200" y="2092994"/>
                <a:ext cx="2491800" cy="432000"/>
              </a:xfrm>
              <a:prstGeom prst="rect">
                <a:avLst/>
              </a:prstGeom>
              <a:noFill/>
              <a:ln>
                <a:noFill/>
              </a:ln>
            </p:spPr>
            <p:txBody>
              <a:bodyPr anchorCtr="0" anchor="ctr" bIns="0" lIns="91425" spcFirstLastPara="1" rIns="91425" wrap="square" tIns="0">
                <a:noAutofit/>
              </a:bodyPr>
              <a:lstStyle/>
              <a:p>
                <a:pPr indent="0" lvl="0" marL="0" rtl="0" algn="r">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Neptune</a:t>
                </a:r>
                <a:endParaRPr b="1" sz="2200">
                  <a:solidFill>
                    <a:schemeClr val="lt1"/>
                  </a:solidFill>
                  <a:latin typeface="Overpass Mono"/>
                  <a:ea typeface="Overpass Mono"/>
                  <a:cs typeface="Overpass Mono"/>
                  <a:sym typeface="Overpass Mono"/>
                </a:endParaRPr>
              </a:p>
            </p:txBody>
          </p:sp>
        </p:grpSp>
        <p:sp>
          <p:nvSpPr>
            <p:cNvPr id="910" name="Google Shape;910;p42"/>
            <p:cNvSpPr txBox="1"/>
            <p:nvPr/>
          </p:nvSpPr>
          <p:spPr>
            <a:xfrm flipH="1">
              <a:off x="4277675" y="1969613"/>
              <a:ext cx="588600" cy="50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dk1"/>
                  </a:solidFill>
                  <a:latin typeface="Overpass Mono"/>
                  <a:ea typeface="Overpass Mono"/>
                  <a:cs typeface="Overpass Mono"/>
                  <a:sym typeface="Overpass Mono"/>
                </a:rPr>
                <a:t>02</a:t>
              </a:r>
              <a:endParaRPr b="1" sz="2400">
                <a:solidFill>
                  <a:schemeClr val="dk1"/>
                </a:solidFill>
                <a:latin typeface="Overpass Mono"/>
                <a:ea typeface="Overpass Mono"/>
                <a:cs typeface="Overpass Mono"/>
                <a:sym typeface="Overpass Mono"/>
              </a:endParaRPr>
            </a:p>
          </p:txBody>
        </p:sp>
      </p:grpSp>
      <p:grpSp>
        <p:nvGrpSpPr>
          <p:cNvPr id="932" name="Google Shape;932;p42"/>
          <p:cNvGrpSpPr/>
          <p:nvPr/>
        </p:nvGrpSpPr>
        <p:grpSpPr>
          <a:xfrm>
            <a:off x="719950" y="2617150"/>
            <a:ext cx="7704050" cy="500700"/>
            <a:chOff x="719950" y="2617150"/>
            <a:chExt cx="7704050" cy="500700"/>
          </a:xfrm>
        </p:grpSpPr>
        <p:grpSp>
          <p:nvGrpSpPr>
            <p:cNvPr id="933" name="Google Shape;933;p42"/>
            <p:cNvGrpSpPr/>
            <p:nvPr/>
          </p:nvGrpSpPr>
          <p:grpSpPr>
            <a:xfrm>
              <a:off x="719950" y="2650775"/>
              <a:ext cx="7704050" cy="432600"/>
              <a:chOff x="719950" y="2739625"/>
              <a:chExt cx="7704050" cy="432600"/>
            </a:xfrm>
          </p:grpSpPr>
          <p:sp>
            <p:nvSpPr>
              <p:cNvPr id="917" name="Google Shape;917;p42"/>
              <p:cNvSpPr txBox="1"/>
              <p:nvPr/>
            </p:nvSpPr>
            <p:spPr>
              <a:xfrm flipH="1">
                <a:off x="5932200" y="2739988"/>
                <a:ext cx="2491800" cy="43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Saturn is composed of hydrogen and helium </a:t>
                </a:r>
                <a:endParaRPr>
                  <a:solidFill>
                    <a:schemeClr val="lt1"/>
                  </a:solidFill>
                  <a:latin typeface="Anaheim"/>
                  <a:ea typeface="Anaheim"/>
                  <a:cs typeface="Anaheim"/>
                  <a:sym typeface="Anaheim"/>
                </a:endParaRPr>
              </a:p>
            </p:txBody>
          </p:sp>
          <p:sp>
            <p:nvSpPr>
              <p:cNvPr id="914" name="Google Shape;914;p42"/>
              <p:cNvSpPr txBox="1"/>
              <p:nvPr/>
            </p:nvSpPr>
            <p:spPr>
              <a:xfrm flipH="1">
                <a:off x="719950" y="2739625"/>
                <a:ext cx="2491800" cy="432600"/>
              </a:xfrm>
              <a:prstGeom prst="rect">
                <a:avLst/>
              </a:prstGeom>
              <a:noFill/>
              <a:ln>
                <a:noFill/>
              </a:ln>
            </p:spPr>
            <p:txBody>
              <a:bodyPr anchorCtr="0" anchor="ctr" bIns="0" lIns="91425" spcFirstLastPara="1" rIns="91425" wrap="square" tIns="0">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Saturn</a:t>
                </a:r>
                <a:endParaRPr b="1" sz="2200">
                  <a:solidFill>
                    <a:schemeClr val="lt1"/>
                  </a:solidFill>
                  <a:latin typeface="Overpass Mono"/>
                  <a:ea typeface="Overpass Mono"/>
                  <a:cs typeface="Overpass Mono"/>
                  <a:sym typeface="Overpass Mono"/>
                </a:endParaRPr>
              </a:p>
            </p:txBody>
          </p:sp>
        </p:grpSp>
        <p:sp>
          <p:nvSpPr>
            <p:cNvPr id="915" name="Google Shape;915;p42"/>
            <p:cNvSpPr txBox="1"/>
            <p:nvPr/>
          </p:nvSpPr>
          <p:spPr>
            <a:xfrm flipH="1">
              <a:off x="4277675" y="261715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03</a:t>
              </a:r>
              <a:endParaRPr b="1" sz="2400">
                <a:solidFill>
                  <a:schemeClr val="lt1"/>
                </a:solidFill>
                <a:latin typeface="Overpass Mono"/>
                <a:ea typeface="Overpass Mono"/>
                <a:cs typeface="Overpass Mono"/>
                <a:sym typeface="Overpass Mono"/>
              </a:endParaRPr>
            </a:p>
          </p:txBody>
        </p:sp>
      </p:grpSp>
      <p:grpSp>
        <p:nvGrpSpPr>
          <p:cNvPr id="934" name="Google Shape;934;p42"/>
          <p:cNvGrpSpPr/>
          <p:nvPr/>
        </p:nvGrpSpPr>
        <p:grpSpPr>
          <a:xfrm>
            <a:off x="719950" y="3265025"/>
            <a:ext cx="7704050" cy="500700"/>
            <a:chOff x="719950" y="3265025"/>
            <a:chExt cx="7704050" cy="500700"/>
          </a:xfrm>
        </p:grpSpPr>
        <p:grpSp>
          <p:nvGrpSpPr>
            <p:cNvPr id="935" name="Google Shape;935;p42"/>
            <p:cNvGrpSpPr/>
            <p:nvPr/>
          </p:nvGrpSpPr>
          <p:grpSpPr>
            <a:xfrm>
              <a:off x="719950" y="3298131"/>
              <a:ext cx="7704050" cy="433500"/>
              <a:chOff x="719950" y="3386981"/>
              <a:chExt cx="7704050" cy="433500"/>
            </a:xfrm>
          </p:grpSpPr>
          <p:sp>
            <p:nvSpPr>
              <p:cNvPr id="922" name="Google Shape;922;p42"/>
              <p:cNvSpPr txBox="1"/>
              <p:nvPr/>
            </p:nvSpPr>
            <p:spPr>
              <a:xfrm flipH="1">
                <a:off x="719950" y="3387175"/>
                <a:ext cx="2491800" cy="4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p:txBody>
          </p:sp>
          <p:sp>
            <p:nvSpPr>
              <p:cNvPr id="919" name="Google Shape;919;p42"/>
              <p:cNvSpPr txBox="1"/>
              <p:nvPr/>
            </p:nvSpPr>
            <p:spPr>
              <a:xfrm flipH="1">
                <a:off x="5932200" y="3386981"/>
                <a:ext cx="2491800" cy="433500"/>
              </a:xfrm>
              <a:prstGeom prst="rect">
                <a:avLst/>
              </a:prstGeom>
              <a:noFill/>
              <a:ln>
                <a:noFill/>
              </a:ln>
            </p:spPr>
            <p:txBody>
              <a:bodyPr anchorCtr="0" anchor="ctr" bIns="0" lIns="91425" spcFirstLastPara="1" rIns="91425" wrap="square" tIns="0">
                <a:noAutofit/>
              </a:bodyPr>
              <a:lstStyle/>
              <a:p>
                <a:pPr indent="0" lvl="0" marL="0" rtl="0" algn="r">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grpSp>
        <p:sp>
          <p:nvSpPr>
            <p:cNvPr id="920" name="Google Shape;920;p42"/>
            <p:cNvSpPr txBox="1"/>
            <p:nvPr/>
          </p:nvSpPr>
          <p:spPr>
            <a:xfrm flipH="1">
              <a:off x="4277675" y="3265025"/>
              <a:ext cx="588600" cy="50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dk1"/>
                  </a:solidFill>
                  <a:latin typeface="Overpass Mono"/>
                  <a:ea typeface="Overpass Mono"/>
                  <a:cs typeface="Overpass Mono"/>
                  <a:sym typeface="Overpass Mono"/>
                </a:rPr>
                <a:t>04</a:t>
              </a:r>
              <a:endParaRPr b="1" sz="2400">
                <a:solidFill>
                  <a:schemeClr val="dk1"/>
                </a:solidFill>
                <a:latin typeface="Overpass Mono"/>
                <a:ea typeface="Overpass Mono"/>
                <a:cs typeface="Overpass Mono"/>
                <a:sym typeface="Overpass Mono"/>
              </a:endParaRPr>
            </a:p>
          </p:txBody>
        </p:sp>
      </p:grpSp>
      <p:grpSp>
        <p:nvGrpSpPr>
          <p:cNvPr id="936" name="Google Shape;936;p42"/>
          <p:cNvGrpSpPr/>
          <p:nvPr/>
        </p:nvGrpSpPr>
        <p:grpSpPr>
          <a:xfrm>
            <a:off x="719950" y="3912900"/>
            <a:ext cx="7704050" cy="500700"/>
            <a:chOff x="719950" y="3912900"/>
            <a:chExt cx="7704050" cy="500700"/>
          </a:xfrm>
        </p:grpSpPr>
        <p:grpSp>
          <p:nvGrpSpPr>
            <p:cNvPr id="937" name="Google Shape;937;p42"/>
            <p:cNvGrpSpPr/>
            <p:nvPr/>
          </p:nvGrpSpPr>
          <p:grpSpPr>
            <a:xfrm>
              <a:off x="719950" y="3946175"/>
              <a:ext cx="7704050" cy="433500"/>
              <a:chOff x="719950" y="4035025"/>
              <a:chExt cx="7704050" cy="433500"/>
            </a:xfrm>
          </p:grpSpPr>
          <p:sp>
            <p:nvSpPr>
              <p:cNvPr id="927" name="Google Shape;927;p42"/>
              <p:cNvSpPr txBox="1"/>
              <p:nvPr/>
            </p:nvSpPr>
            <p:spPr>
              <a:xfrm flipH="1">
                <a:off x="5932200" y="4035475"/>
                <a:ext cx="2491800" cy="43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Despite being red, Mars is actually a cold place</a:t>
                </a:r>
                <a:endParaRPr>
                  <a:solidFill>
                    <a:schemeClr val="lt1"/>
                  </a:solidFill>
                  <a:latin typeface="Anaheim"/>
                  <a:ea typeface="Anaheim"/>
                  <a:cs typeface="Anaheim"/>
                  <a:sym typeface="Anaheim"/>
                </a:endParaRPr>
              </a:p>
            </p:txBody>
          </p:sp>
          <p:sp>
            <p:nvSpPr>
              <p:cNvPr id="924" name="Google Shape;924;p42"/>
              <p:cNvSpPr txBox="1"/>
              <p:nvPr/>
            </p:nvSpPr>
            <p:spPr>
              <a:xfrm flipH="1">
                <a:off x="719950" y="4035025"/>
                <a:ext cx="2491800" cy="433500"/>
              </a:xfrm>
              <a:prstGeom prst="rect">
                <a:avLst/>
              </a:prstGeom>
              <a:noFill/>
              <a:ln>
                <a:noFill/>
              </a:ln>
            </p:spPr>
            <p:txBody>
              <a:bodyPr anchorCtr="0" anchor="ctr" bIns="0" lIns="91425" spcFirstLastPara="1" rIns="91425" wrap="square" tIns="0">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grpSp>
        <p:sp>
          <p:nvSpPr>
            <p:cNvPr id="925" name="Google Shape;925;p42"/>
            <p:cNvSpPr txBox="1"/>
            <p:nvPr/>
          </p:nvSpPr>
          <p:spPr>
            <a:xfrm flipH="1">
              <a:off x="4277675" y="391290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05</a:t>
              </a:r>
              <a:endParaRPr b="1" sz="2400">
                <a:solidFill>
                  <a:schemeClr val="lt1"/>
                </a:solidFill>
                <a:latin typeface="Overpass Mono"/>
                <a:ea typeface="Overpass Mono"/>
                <a:cs typeface="Overpass Mono"/>
                <a:sym typeface="Overpass Mono"/>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3"/>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943" name="Google Shape;943;p43"/>
          <p:cNvGrpSpPr/>
          <p:nvPr/>
        </p:nvGrpSpPr>
        <p:grpSpPr>
          <a:xfrm>
            <a:off x="6702173" y="2410209"/>
            <a:ext cx="1728611" cy="914240"/>
            <a:chOff x="6702173" y="2410209"/>
            <a:chExt cx="1728611" cy="914240"/>
          </a:xfrm>
        </p:grpSpPr>
        <p:sp>
          <p:nvSpPr>
            <p:cNvPr id="944" name="Google Shape;944;p43"/>
            <p:cNvSpPr txBox="1"/>
            <p:nvPr/>
          </p:nvSpPr>
          <p:spPr>
            <a:xfrm flipH="1">
              <a:off x="6702173" y="2812649"/>
              <a:ext cx="1728600" cy="51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solidFill>
                    <a:schemeClr val="lt1"/>
                  </a:solidFill>
                  <a:latin typeface="Anaheim"/>
                  <a:ea typeface="Anaheim"/>
                  <a:cs typeface="Anaheim"/>
                  <a:sym typeface="Anaheim"/>
                </a:rPr>
                <a:t>Venus has a beautiful name</a:t>
              </a:r>
              <a:endParaRPr>
                <a:solidFill>
                  <a:schemeClr val="lt1"/>
                </a:solidFill>
                <a:latin typeface="Anaheim"/>
                <a:ea typeface="Anaheim"/>
                <a:cs typeface="Anaheim"/>
                <a:sym typeface="Anaheim"/>
              </a:endParaRPr>
            </a:p>
          </p:txBody>
        </p:sp>
        <p:sp>
          <p:nvSpPr>
            <p:cNvPr id="945" name="Google Shape;945;p43"/>
            <p:cNvSpPr txBox="1"/>
            <p:nvPr/>
          </p:nvSpPr>
          <p:spPr>
            <a:xfrm flipH="1">
              <a:off x="6702185" y="2410209"/>
              <a:ext cx="1728600" cy="40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Venus</a:t>
              </a:r>
              <a:endParaRPr b="1" sz="2200">
                <a:solidFill>
                  <a:schemeClr val="lt1"/>
                </a:solidFill>
                <a:latin typeface="Overpass Mono"/>
                <a:ea typeface="Overpass Mono"/>
                <a:cs typeface="Overpass Mono"/>
                <a:sym typeface="Overpass Mono"/>
              </a:endParaRPr>
            </a:p>
          </p:txBody>
        </p:sp>
      </p:grpSp>
      <p:grpSp>
        <p:nvGrpSpPr>
          <p:cNvPr id="946" name="Google Shape;946;p43"/>
          <p:cNvGrpSpPr/>
          <p:nvPr/>
        </p:nvGrpSpPr>
        <p:grpSpPr>
          <a:xfrm>
            <a:off x="6701880" y="1275877"/>
            <a:ext cx="1728611" cy="912301"/>
            <a:chOff x="6701880" y="1275877"/>
            <a:chExt cx="1728611" cy="912301"/>
          </a:xfrm>
        </p:grpSpPr>
        <p:sp>
          <p:nvSpPr>
            <p:cNvPr id="947" name="Google Shape;947;p43"/>
            <p:cNvSpPr txBox="1"/>
            <p:nvPr/>
          </p:nvSpPr>
          <p:spPr>
            <a:xfrm flipH="1">
              <a:off x="6701890" y="1676078"/>
              <a:ext cx="1728600" cy="51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solidFill>
                    <a:schemeClr val="lt1"/>
                  </a:solidFill>
                  <a:latin typeface="Anaheim"/>
                  <a:ea typeface="Anaheim"/>
                  <a:cs typeface="Anaheim"/>
                  <a:sym typeface="Anaheim"/>
                </a:rPr>
                <a:t>Mercury is a very small planet</a:t>
              </a:r>
              <a:endParaRPr>
                <a:solidFill>
                  <a:schemeClr val="lt1"/>
                </a:solidFill>
                <a:latin typeface="Anaheim"/>
                <a:ea typeface="Anaheim"/>
                <a:cs typeface="Anaheim"/>
                <a:sym typeface="Anaheim"/>
              </a:endParaRPr>
            </a:p>
          </p:txBody>
        </p:sp>
        <p:sp>
          <p:nvSpPr>
            <p:cNvPr id="948" name="Google Shape;948;p43"/>
            <p:cNvSpPr txBox="1"/>
            <p:nvPr/>
          </p:nvSpPr>
          <p:spPr>
            <a:xfrm flipH="1">
              <a:off x="6701880" y="1275877"/>
              <a:ext cx="1728600" cy="40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grpSp>
      <p:grpSp>
        <p:nvGrpSpPr>
          <p:cNvPr id="949" name="Google Shape;949;p43"/>
          <p:cNvGrpSpPr/>
          <p:nvPr/>
        </p:nvGrpSpPr>
        <p:grpSpPr>
          <a:xfrm>
            <a:off x="713215" y="1275877"/>
            <a:ext cx="1728902" cy="912302"/>
            <a:chOff x="713215" y="1275877"/>
            <a:chExt cx="1728902" cy="912302"/>
          </a:xfrm>
        </p:grpSpPr>
        <p:sp>
          <p:nvSpPr>
            <p:cNvPr id="950" name="Google Shape;950;p43"/>
            <p:cNvSpPr txBox="1"/>
            <p:nvPr/>
          </p:nvSpPr>
          <p:spPr>
            <a:xfrm>
              <a:off x="713215" y="1676079"/>
              <a:ext cx="1728900" cy="5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Jupiter is an enormous planet</a:t>
              </a:r>
              <a:endParaRPr>
                <a:solidFill>
                  <a:schemeClr val="lt1"/>
                </a:solidFill>
                <a:latin typeface="Anaheim"/>
                <a:ea typeface="Anaheim"/>
                <a:cs typeface="Anaheim"/>
                <a:sym typeface="Anaheim"/>
              </a:endParaRPr>
            </a:p>
          </p:txBody>
        </p:sp>
        <p:sp>
          <p:nvSpPr>
            <p:cNvPr id="951" name="Google Shape;951;p43"/>
            <p:cNvSpPr txBox="1"/>
            <p:nvPr/>
          </p:nvSpPr>
          <p:spPr>
            <a:xfrm>
              <a:off x="713217" y="1275877"/>
              <a:ext cx="1728900" cy="400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grpSp>
      <p:grpSp>
        <p:nvGrpSpPr>
          <p:cNvPr id="952" name="Google Shape;952;p43"/>
          <p:cNvGrpSpPr/>
          <p:nvPr/>
        </p:nvGrpSpPr>
        <p:grpSpPr>
          <a:xfrm>
            <a:off x="713215" y="2410202"/>
            <a:ext cx="1728902" cy="912292"/>
            <a:chOff x="713215" y="2410202"/>
            <a:chExt cx="1728902" cy="912292"/>
          </a:xfrm>
        </p:grpSpPr>
        <p:sp>
          <p:nvSpPr>
            <p:cNvPr id="953" name="Google Shape;953;p43"/>
            <p:cNvSpPr txBox="1"/>
            <p:nvPr/>
          </p:nvSpPr>
          <p:spPr>
            <a:xfrm>
              <a:off x="713215" y="2810394"/>
              <a:ext cx="1728900" cy="5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Mars is actually a very cold place</a:t>
              </a:r>
              <a:endParaRPr>
                <a:solidFill>
                  <a:schemeClr val="lt1"/>
                </a:solidFill>
                <a:latin typeface="Anaheim"/>
                <a:ea typeface="Anaheim"/>
                <a:cs typeface="Anaheim"/>
                <a:sym typeface="Anaheim"/>
              </a:endParaRPr>
            </a:p>
          </p:txBody>
        </p:sp>
        <p:sp>
          <p:nvSpPr>
            <p:cNvPr id="954" name="Google Shape;954;p43"/>
            <p:cNvSpPr txBox="1"/>
            <p:nvPr/>
          </p:nvSpPr>
          <p:spPr>
            <a:xfrm>
              <a:off x="713217" y="2410202"/>
              <a:ext cx="1728900" cy="400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grpSp>
      <p:grpSp>
        <p:nvGrpSpPr>
          <p:cNvPr id="955" name="Google Shape;955;p43"/>
          <p:cNvGrpSpPr/>
          <p:nvPr/>
        </p:nvGrpSpPr>
        <p:grpSpPr>
          <a:xfrm>
            <a:off x="6702173" y="3684292"/>
            <a:ext cx="1728611" cy="916191"/>
            <a:chOff x="6702173" y="3684292"/>
            <a:chExt cx="1728611" cy="916191"/>
          </a:xfrm>
        </p:grpSpPr>
        <p:sp>
          <p:nvSpPr>
            <p:cNvPr id="956" name="Google Shape;956;p43"/>
            <p:cNvSpPr txBox="1"/>
            <p:nvPr/>
          </p:nvSpPr>
          <p:spPr>
            <a:xfrm flipH="1">
              <a:off x="6702173" y="4088683"/>
              <a:ext cx="1728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Neptune is very far from the Sun</a:t>
              </a:r>
              <a:endParaRPr>
                <a:solidFill>
                  <a:schemeClr val="lt1"/>
                </a:solidFill>
                <a:latin typeface="Anaheim"/>
                <a:ea typeface="Anaheim"/>
                <a:cs typeface="Anaheim"/>
                <a:sym typeface="Anaheim"/>
              </a:endParaRPr>
            </a:p>
          </p:txBody>
        </p:sp>
        <p:sp>
          <p:nvSpPr>
            <p:cNvPr id="957" name="Google Shape;957;p43"/>
            <p:cNvSpPr txBox="1"/>
            <p:nvPr/>
          </p:nvSpPr>
          <p:spPr>
            <a:xfrm flipH="1">
              <a:off x="6702185" y="3684292"/>
              <a:ext cx="1728600" cy="400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Neptune</a:t>
              </a:r>
              <a:endParaRPr b="1" sz="2200">
                <a:solidFill>
                  <a:schemeClr val="lt1"/>
                </a:solidFill>
                <a:latin typeface="Overpass Mono"/>
                <a:ea typeface="Overpass Mono"/>
                <a:cs typeface="Overpass Mono"/>
                <a:sym typeface="Overpass Mono"/>
              </a:endParaRPr>
            </a:p>
          </p:txBody>
        </p:sp>
      </p:grpSp>
      <p:grpSp>
        <p:nvGrpSpPr>
          <p:cNvPr id="958" name="Google Shape;958;p43"/>
          <p:cNvGrpSpPr/>
          <p:nvPr/>
        </p:nvGrpSpPr>
        <p:grpSpPr>
          <a:xfrm>
            <a:off x="713215" y="3684289"/>
            <a:ext cx="1728902" cy="916523"/>
            <a:chOff x="713215" y="3684289"/>
            <a:chExt cx="1728902" cy="916523"/>
          </a:xfrm>
        </p:grpSpPr>
        <p:sp>
          <p:nvSpPr>
            <p:cNvPr id="959" name="Google Shape;959;p43"/>
            <p:cNvSpPr txBox="1"/>
            <p:nvPr/>
          </p:nvSpPr>
          <p:spPr>
            <a:xfrm>
              <a:off x="713215" y="4088712"/>
              <a:ext cx="1728900" cy="512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Saturn is a gas giant and has rings</a:t>
              </a:r>
              <a:endParaRPr>
                <a:solidFill>
                  <a:schemeClr val="lt1"/>
                </a:solidFill>
                <a:latin typeface="Anaheim"/>
                <a:ea typeface="Anaheim"/>
                <a:cs typeface="Anaheim"/>
                <a:sym typeface="Anaheim"/>
              </a:endParaRPr>
            </a:p>
          </p:txBody>
        </p:sp>
        <p:sp>
          <p:nvSpPr>
            <p:cNvPr id="960" name="Google Shape;960;p43"/>
            <p:cNvSpPr txBox="1"/>
            <p:nvPr/>
          </p:nvSpPr>
          <p:spPr>
            <a:xfrm>
              <a:off x="713217" y="3684289"/>
              <a:ext cx="1728900" cy="400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Saturn</a:t>
              </a:r>
              <a:endParaRPr b="1" sz="2200">
                <a:solidFill>
                  <a:schemeClr val="lt1"/>
                </a:solidFill>
                <a:latin typeface="Overpass Mono"/>
                <a:ea typeface="Overpass Mono"/>
                <a:cs typeface="Overpass Mono"/>
                <a:sym typeface="Overpass Mono"/>
              </a:endParaRPr>
            </a:p>
          </p:txBody>
        </p:sp>
      </p:grpSp>
      <p:sp>
        <p:nvSpPr>
          <p:cNvPr id="961" name="Google Shape;961;p43"/>
          <p:cNvSpPr txBox="1"/>
          <p:nvPr/>
        </p:nvSpPr>
        <p:spPr>
          <a:xfrm flipH="1">
            <a:off x="3632100" y="2558129"/>
            <a:ext cx="1879800" cy="65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s" sz="2400">
                <a:solidFill>
                  <a:schemeClr val="lt1"/>
                </a:solidFill>
                <a:latin typeface="Overpass Mono"/>
                <a:ea typeface="Overpass Mono"/>
                <a:cs typeface="Overpass Mono"/>
                <a:sym typeface="Overpass Mono"/>
              </a:rPr>
              <a:t>Earth</a:t>
            </a:r>
            <a:endParaRPr b="1" sz="2400">
              <a:solidFill>
                <a:schemeClr val="lt1"/>
              </a:solidFill>
              <a:latin typeface="Overpass Mono"/>
              <a:ea typeface="Overpass Mono"/>
              <a:cs typeface="Overpass Mono"/>
              <a:sym typeface="Overpass Mono"/>
            </a:endParaRPr>
          </a:p>
        </p:txBody>
      </p:sp>
      <p:cxnSp>
        <p:nvCxnSpPr>
          <p:cNvPr id="962" name="Google Shape;962;p43"/>
          <p:cNvCxnSpPr>
            <a:stCxn id="963" idx="3"/>
            <a:endCxn id="961" idx="3"/>
          </p:cNvCxnSpPr>
          <p:nvPr/>
        </p:nvCxnSpPr>
        <p:spPr>
          <a:xfrm>
            <a:off x="3305200" y="1732038"/>
            <a:ext cx="327000" cy="1152000"/>
          </a:xfrm>
          <a:prstGeom prst="bentConnector3">
            <a:avLst>
              <a:gd fmla="val 49985" name="adj1"/>
            </a:avLst>
          </a:prstGeom>
          <a:noFill/>
          <a:ln cap="flat" cmpd="sng" w="28575">
            <a:solidFill>
              <a:schemeClr val="lt1"/>
            </a:solidFill>
            <a:prstDash val="solid"/>
            <a:round/>
            <a:headEnd len="med" w="med" type="none"/>
            <a:tailEnd len="med" w="med" type="none"/>
          </a:ln>
        </p:spPr>
      </p:cxnSp>
      <p:cxnSp>
        <p:nvCxnSpPr>
          <p:cNvPr id="964" name="Google Shape;964;p43"/>
          <p:cNvCxnSpPr>
            <a:stCxn id="965" idx="3"/>
            <a:endCxn id="961" idx="3"/>
          </p:cNvCxnSpPr>
          <p:nvPr/>
        </p:nvCxnSpPr>
        <p:spPr>
          <a:xfrm flipH="1" rot="10800000">
            <a:off x="3305200" y="2884050"/>
            <a:ext cx="327000" cy="1258500"/>
          </a:xfrm>
          <a:prstGeom prst="bentConnector3">
            <a:avLst>
              <a:gd fmla="val 49985" name="adj1"/>
            </a:avLst>
          </a:prstGeom>
          <a:noFill/>
          <a:ln cap="flat" cmpd="sng" w="28575">
            <a:solidFill>
              <a:schemeClr val="lt1"/>
            </a:solidFill>
            <a:prstDash val="solid"/>
            <a:round/>
            <a:headEnd len="med" w="med" type="none"/>
            <a:tailEnd len="med" w="med" type="none"/>
          </a:ln>
        </p:spPr>
      </p:cxnSp>
      <p:cxnSp>
        <p:nvCxnSpPr>
          <p:cNvPr id="966" name="Google Shape;966;p43"/>
          <p:cNvCxnSpPr>
            <a:stCxn id="967" idx="3"/>
            <a:endCxn id="961" idx="3"/>
          </p:cNvCxnSpPr>
          <p:nvPr/>
        </p:nvCxnSpPr>
        <p:spPr>
          <a:xfrm>
            <a:off x="3305200" y="2884063"/>
            <a:ext cx="327000" cy="0"/>
          </a:xfrm>
          <a:prstGeom prst="straightConnector1">
            <a:avLst/>
          </a:prstGeom>
          <a:noFill/>
          <a:ln cap="flat" cmpd="sng" w="28575">
            <a:solidFill>
              <a:schemeClr val="lt1"/>
            </a:solidFill>
            <a:prstDash val="solid"/>
            <a:round/>
            <a:headEnd len="med" w="med" type="none"/>
            <a:tailEnd len="med" w="med" type="none"/>
          </a:ln>
        </p:spPr>
      </p:cxnSp>
      <p:cxnSp>
        <p:nvCxnSpPr>
          <p:cNvPr id="968" name="Google Shape;968;p43"/>
          <p:cNvCxnSpPr>
            <a:stCxn id="969" idx="1"/>
            <a:endCxn id="961" idx="1"/>
          </p:cNvCxnSpPr>
          <p:nvPr/>
        </p:nvCxnSpPr>
        <p:spPr>
          <a:xfrm rot="10800000">
            <a:off x="5511800" y="2884063"/>
            <a:ext cx="327000" cy="0"/>
          </a:xfrm>
          <a:prstGeom prst="straightConnector1">
            <a:avLst/>
          </a:prstGeom>
          <a:noFill/>
          <a:ln cap="flat" cmpd="sng" w="28575">
            <a:solidFill>
              <a:schemeClr val="lt1"/>
            </a:solidFill>
            <a:prstDash val="solid"/>
            <a:round/>
            <a:headEnd len="med" w="med" type="none"/>
            <a:tailEnd len="med" w="med" type="none"/>
          </a:ln>
        </p:spPr>
      </p:cxnSp>
      <p:cxnSp>
        <p:nvCxnSpPr>
          <p:cNvPr id="970" name="Google Shape;970;p43"/>
          <p:cNvCxnSpPr>
            <a:stCxn id="971" idx="1"/>
            <a:endCxn id="961" idx="1"/>
          </p:cNvCxnSpPr>
          <p:nvPr/>
        </p:nvCxnSpPr>
        <p:spPr>
          <a:xfrm flipH="1">
            <a:off x="5511800" y="1732038"/>
            <a:ext cx="327000" cy="1152000"/>
          </a:xfrm>
          <a:prstGeom prst="bentConnector3">
            <a:avLst>
              <a:gd fmla="val 49985" name="adj1"/>
            </a:avLst>
          </a:prstGeom>
          <a:noFill/>
          <a:ln cap="flat" cmpd="sng" w="28575">
            <a:solidFill>
              <a:schemeClr val="lt1"/>
            </a:solidFill>
            <a:prstDash val="solid"/>
            <a:round/>
            <a:headEnd len="med" w="med" type="none"/>
            <a:tailEnd len="med" w="med" type="none"/>
          </a:ln>
        </p:spPr>
      </p:cxnSp>
      <p:cxnSp>
        <p:nvCxnSpPr>
          <p:cNvPr id="972" name="Google Shape;972;p43"/>
          <p:cNvCxnSpPr>
            <a:stCxn id="973" idx="1"/>
            <a:endCxn id="961" idx="1"/>
          </p:cNvCxnSpPr>
          <p:nvPr/>
        </p:nvCxnSpPr>
        <p:spPr>
          <a:xfrm rot="10800000">
            <a:off x="5511800" y="2884050"/>
            <a:ext cx="327000" cy="1258500"/>
          </a:xfrm>
          <a:prstGeom prst="bentConnector3">
            <a:avLst>
              <a:gd fmla="val 49985" name="adj1"/>
            </a:avLst>
          </a:prstGeom>
          <a:noFill/>
          <a:ln cap="flat" cmpd="sng" w="28575">
            <a:solidFill>
              <a:schemeClr val="lt1"/>
            </a:solidFill>
            <a:prstDash val="solid"/>
            <a:round/>
            <a:headEnd len="med" w="med" type="none"/>
            <a:tailEnd len="med" w="med" type="none"/>
          </a:ln>
        </p:spPr>
      </p:cxnSp>
      <p:sp>
        <p:nvSpPr>
          <p:cNvPr id="963" name="Google Shape;963;p43"/>
          <p:cNvSpPr/>
          <p:nvPr/>
        </p:nvSpPr>
        <p:spPr>
          <a:xfrm>
            <a:off x="2668600" y="1413738"/>
            <a:ext cx="636600" cy="63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3"/>
          <p:cNvSpPr/>
          <p:nvPr/>
        </p:nvSpPr>
        <p:spPr>
          <a:xfrm>
            <a:off x="2668600" y="2565763"/>
            <a:ext cx="636600" cy="63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3"/>
          <p:cNvSpPr/>
          <p:nvPr/>
        </p:nvSpPr>
        <p:spPr>
          <a:xfrm>
            <a:off x="2668600" y="3824250"/>
            <a:ext cx="636600" cy="63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5838800" y="1413738"/>
            <a:ext cx="636600" cy="63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5838800" y="2565763"/>
            <a:ext cx="636600" cy="63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3"/>
          <p:cNvSpPr/>
          <p:nvPr/>
        </p:nvSpPr>
        <p:spPr>
          <a:xfrm>
            <a:off x="5838800" y="3824250"/>
            <a:ext cx="636600" cy="63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43"/>
          <p:cNvGrpSpPr/>
          <p:nvPr/>
        </p:nvGrpSpPr>
        <p:grpSpPr>
          <a:xfrm>
            <a:off x="2809751" y="2690028"/>
            <a:ext cx="354311" cy="353394"/>
            <a:chOff x="-48629225" y="3938500"/>
            <a:chExt cx="299300" cy="298525"/>
          </a:xfrm>
        </p:grpSpPr>
        <p:sp>
          <p:nvSpPr>
            <p:cNvPr id="975" name="Google Shape;975;p43"/>
            <p:cNvSpPr/>
            <p:nvPr/>
          </p:nvSpPr>
          <p:spPr>
            <a:xfrm>
              <a:off x="-48629225" y="3938500"/>
              <a:ext cx="299300" cy="298525"/>
            </a:xfrm>
            <a:custGeom>
              <a:rect b="b" l="l" r="r" t="t"/>
              <a:pathLst>
                <a:path extrusionOk="0" h="11941" w="11972">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48496900" y="4119650"/>
              <a:ext cx="35450" cy="47275"/>
            </a:xfrm>
            <a:custGeom>
              <a:rect b="b" l="l" r="r" t="t"/>
              <a:pathLst>
                <a:path extrusionOk="0" h="1891" w="1418">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48495325" y="4073175"/>
              <a:ext cx="29950" cy="31325"/>
            </a:xfrm>
            <a:custGeom>
              <a:rect b="b" l="l" r="r" t="t"/>
              <a:pathLst>
                <a:path extrusionOk="0" h="1253" w="1198">
                  <a:moveTo>
                    <a:pt x="599" y="1"/>
                  </a:moveTo>
                  <a:lnTo>
                    <a:pt x="0" y="1135"/>
                  </a:lnTo>
                  <a:cubicBezTo>
                    <a:pt x="205" y="1214"/>
                    <a:pt x="410" y="1253"/>
                    <a:pt x="610" y="1253"/>
                  </a:cubicBezTo>
                  <a:cubicBezTo>
                    <a:pt x="811" y="1253"/>
                    <a:pt x="1008" y="1214"/>
                    <a:pt x="1197" y="1135"/>
                  </a:cubicBezTo>
                  <a:lnTo>
                    <a:pt x="5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3"/>
            <p:cNvSpPr/>
            <p:nvPr/>
          </p:nvSpPr>
          <p:spPr>
            <a:xfrm>
              <a:off x="-48559125" y="4009375"/>
              <a:ext cx="159900" cy="149675"/>
            </a:xfrm>
            <a:custGeom>
              <a:rect b="b" l="l" r="r" t="t"/>
              <a:pathLst>
                <a:path extrusionOk="0" h="5987" w="6396">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43"/>
          <p:cNvGrpSpPr/>
          <p:nvPr/>
        </p:nvGrpSpPr>
        <p:grpSpPr>
          <a:xfrm>
            <a:off x="5979953" y="1552522"/>
            <a:ext cx="354311" cy="355909"/>
            <a:chOff x="-49764975" y="3551225"/>
            <a:chExt cx="299300" cy="300650"/>
          </a:xfrm>
        </p:grpSpPr>
        <p:sp>
          <p:nvSpPr>
            <p:cNvPr id="980" name="Google Shape;980;p43"/>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43"/>
          <p:cNvGrpSpPr/>
          <p:nvPr/>
        </p:nvGrpSpPr>
        <p:grpSpPr>
          <a:xfrm>
            <a:off x="2808797" y="3975949"/>
            <a:ext cx="356205" cy="332885"/>
            <a:chOff x="-49397175" y="3192625"/>
            <a:chExt cx="300900" cy="281200"/>
          </a:xfrm>
        </p:grpSpPr>
        <p:sp>
          <p:nvSpPr>
            <p:cNvPr id="992" name="Google Shape;992;p43"/>
            <p:cNvSpPr/>
            <p:nvPr/>
          </p:nvSpPr>
          <p:spPr>
            <a:xfrm>
              <a:off x="-49325500" y="3297975"/>
              <a:ext cx="64625" cy="58500"/>
            </a:xfrm>
            <a:custGeom>
              <a:rect b="b" l="l" r="r" t="t"/>
              <a:pathLst>
                <a:path extrusionOk="0" h="2340" w="2585">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49345975" y="3192625"/>
              <a:ext cx="199300" cy="103975"/>
            </a:xfrm>
            <a:custGeom>
              <a:rect b="b" l="l" r="r" t="t"/>
              <a:pathLst>
                <a:path extrusionOk="0" h="4159" w="7972">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49272725" y="3381650"/>
              <a:ext cx="52800" cy="53575"/>
            </a:xfrm>
            <a:custGeom>
              <a:rect b="b" l="l" r="r" t="t"/>
              <a:pathLst>
                <a:path extrusionOk="0" h="2143" w="2112">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49231775" y="3298075"/>
              <a:ext cx="63050" cy="58400"/>
            </a:xfrm>
            <a:custGeom>
              <a:rect b="b" l="l" r="r" t="t"/>
              <a:pathLst>
                <a:path extrusionOk="0" h="2336" w="2522">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49271925" y="3317850"/>
              <a:ext cx="48850" cy="49850"/>
            </a:xfrm>
            <a:custGeom>
              <a:rect b="b" l="l" r="r" t="t"/>
              <a:pathLst>
                <a:path extrusionOk="0" h="1994" w="1954">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49245950" y="3291075"/>
              <a:ext cx="149675" cy="182750"/>
            </a:xfrm>
            <a:custGeom>
              <a:rect b="b" l="l" r="r" t="t"/>
              <a:pathLst>
                <a:path extrusionOk="0" h="7310" w="5987">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49397175" y="3291075"/>
              <a:ext cx="149675" cy="182750"/>
            </a:xfrm>
            <a:custGeom>
              <a:rect b="b" l="l" r="r" t="t"/>
              <a:pathLst>
                <a:path extrusionOk="0" h="7310" w="5987">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43"/>
          <p:cNvGrpSpPr/>
          <p:nvPr/>
        </p:nvGrpSpPr>
        <p:grpSpPr>
          <a:xfrm>
            <a:off x="6000916" y="2687781"/>
            <a:ext cx="312375" cy="357123"/>
            <a:chOff x="-47505300" y="3200500"/>
            <a:chExt cx="263875" cy="301675"/>
          </a:xfrm>
        </p:grpSpPr>
        <p:sp>
          <p:nvSpPr>
            <p:cNvPr id="1000" name="Google Shape;1000;p43"/>
            <p:cNvSpPr/>
            <p:nvPr/>
          </p:nvSpPr>
          <p:spPr>
            <a:xfrm>
              <a:off x="-47382425" y="3306025"/>
              <a:ext cx="52800" cy="53600"/>
            </a:xfrm>
            <a:custGeom>
              <a:rect b="b" l="l" r="r" t="t"/>
              <a:pathLst>
                <a:path extrusionOk="0" h="2144" w="2112">
                  <a:moveTo>
                    <a:pt x="1387" y="1"/>
                  </a:moveTo>
                  <a:cubicBezTo>
                    <a:pt x="1198" y="726"/>
                    <a:pt x="694" y="1261"/>
                    <a:pt x="1" y="1387"/>
                  </a:cubicBezTo>
                  <a:lnTo>
                    <a:pt x="1" y="2143"/>
                  </a:lnTo>
                  <a:lnTo>
                    <a:pt x="2111" y="2143"/>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47382425" y="3306025"/>
              <a:ext cx="15775" cy="15800"/>
            </a:xfrm>
            <a:custGeom>
              <a:rect b="b" l="l" r="r" t="t"/>
              <a:pathLst>
                <a:path extrusionOk="0" h="632" w="631">
                  <a:moveTo>
                    <a:pt x="1" y="1"/>
                  </a:moveTo>
                  <a:lnTo>
                    <a:pt x="1" y="631"/>
                  </a:lnTo>
                  <a:cubicBezTo>
                    <a:pt x="316" y="568"/>
                    <a:pt x="536" y="316"/>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3"/>
            <p:cNvSpPr/>
            <p:nvPr/>
          </p:nvSpPr>
          <p:spPr>
            <a:xfrm>
              <a:off x="-47487975" y="3200500"/>
              <a:ext cx="210325" cy="301675"/>
            </a:xfrm>
            <a:custGeom>
              <a:rect b="b" l="l" r="r" t="t"/>
              <a:pathLst>
                <a:path extrusionOk="0" h="12067" w="8413">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3"/>
            <p:cNvSpPr/>
            <p:nvPr/>
          </p:nvSpPr>
          <p:spPr>
            <a:xfrm>
              <a:off x="-47417875" y="3271375"/>
              <a:ext cx="51225" cy="51225"/>
            </a:xfrm>
            <a:custGeom>
              <a:rect b="b" l="l" r="r" t="t"/>
              <a:pathLst>
                <a:path extrusionOk="0" h="2049" w="2049">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3"/>
            <p:cNvSpPr/>
            <p:nvPr/>
          </p:nvSpPr>
          <p:spPr>
            <a:xfrm>
              <a:off x="-47505300" y="3235950"/>
              <a:ext cx="17350" cy="18125"/>
            </a:xfrm>
            <a:custGeom>
              <a:rect b="b" l="l" r="r" t="t"/>
              <a:pathLst>
                <a:path extrusionOk="0" h="725" w="694">
                  <a:moveTo>
                    <a:pt x="347" y="0"/>
                  </a:moveTo>
                  <a:cubicBezTo>
                    <a:pt x="127" y="0"/>
                    <a:pt x="1" y="158"/>
                    <a:pt x="1" y="378"/>
                  </a:cubicBezTo>
                  <a:cubicBezTo>
                    <a:pt x="1" y="567"/>
                    <a:pt x="127" y="725"/>
                    <a:pt x="347" y="725"/>
                  </a:cubicBezTo>
                  <a:lnTo>
                    <a:pt x="694" y="725"/>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
            <p:cNvSpPr/>
            <p:nvPr/>
          </p:nvSpPr>
          <p:spPr>
            <a:xfrm>
              <a:off x="-47505300" y="3447025"/>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47505300" y="3394250"/>
              <a:ext cx="17350" cy="18150"/>
            </a:xfrm>
            <a:custGeom>
              <a:rect b="b" l="l" r="r" t="t"/>
              <a:pathLst>
                <a:path extrusionOk="0" h="726" w="694">
                  <a:moveTo>
                    <a:pt x="347" y="1"/>
                  </a:moveTo>
                  <a:lnTo>
                    <a:pt x="347" y="32"/>
                  </a:lnTo>
                  <a:cubicBezTo>
                    <a:pt x="127" y="32"/>
                    <a:pt x="1" y="190"/>
                    <a:pt x="1" y="379"/>
                  </a:cubicBezTo>
                  <a:cubicBezTo>
                    <a:pt x="1" y="568"/>
                    <a:pt x="127" y="725"/>
                    <a:pt x="347" y="725"/>
                  </a:cubicBezTo>
                  <a:lnTo>
                    <a:pt x="694" y="725"/>
                  </a:lnTo>
                  <a:lnTo>
                    <a:pt x="6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3"/>
            <p:cNvSpPr/>
            <p:nvPr/>
          </p:nvSpPr>
          <p:spPr>
            <a:xfrm>
              <a:off x="-47505300" y="3341475"/>
              <a:ext cx="17350" cy="18150"/>
            </a:xfrm>
            <a:custGeom>
              <a:rect b="b" l="l" r="r" t="t"/>
              <a:pathLst>
                <a:path extrusionOk="0" h="726" w="694">
                  <a:moveTo>
                    <a:pt x="347" y="1"/>
                  </a:moveTo>
                  <a:cubicBezTo>
                    <a:pt x="127" y="1"/>
                    <a:pt x="1" y="158"/>
                    <a:pt x="1" y="347"/>
                  </a:cubicBezTo>
                  <a:cubicBezTo>
                    <a:pt x="1" y="568"/>
                    <a:pt x="127" y="725"/>
                    <a:pt x="347" y="725"/>
                  </a:cubicBezTo>
                  <a:lnTo>
                    <a:pt x="694" y="725"/>
                  </a:lnTo>
                  <a:lnTo>
                    <a:pt x="6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3"/>
            <p:cNvSpPr/>
            <p:nvPr/>
          </p:nvSpPr>
          <p:spPr>
            <a:xfrm>
              <a:off x="-47505300" y="3289500"/>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3"/>
            <p:cNvSpPr/>
            <p:nvPr/>
          </p:nvSpPr>
          <p:spPr>
            <a:xfrm>
              <a:off x="-47259550" y="3411575"/>
              <a:ext cx="18125" cy="51225"/>
            </a:xfrm>
            <a:custGeom>
              <a:rect b="b" l="l" r="r" t="t"/>
              <a:pathLst>
                <a:path extrusionOk="0" h="2049" w="725">
                  <a:moveTo>
                    <a:pt x="0" y="1"/>
                  </a:moveTo>
                  <a:lnTo>
                    <a:pt x="0" y="2048"/>
                  </a:lnTo>
                  <a:cubicBezTo>
                    <a:pt x="410" y="1891"/>
                    <a:pt x="725" y="1481"/>
                    <a:pt x="725" y="1072"/>
                  </a:cubicBezTo>
                  <a:lnTo>
                    <a:pt x="7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47259550" y="3306025"/>
              <a:ext cx="18125" cy="35475"/>
            </a:xfrm>
            <a:custGeom>
              <a:rect b="b" l="l" r="r" t="t"/>
              <a:pathLst>
                <a:path extrusionOk="0" h="1419" w="725">
                  <a:moveTo>
                    <a:pt x="0" y="1"/>
                  </a:moveTo>
                  <a:lnTo>
                    <a:pt x="0" y="1419"/>
                  </a:lnTo>
                  <a:lnTo>
                    <a:pt x="725" y="1419"/>
                  </a:lnTo>
                  <a:lnTo>
                    <a:pt x="7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3"/>
            <p:cNvSpPr/>
            <p:nvPr/>
          </p:nvSpPr>
          <p:spPr>
            <a:xfrm>
              <a:off x="-47259550" y="3359600"/>
              <a:ext cx="18125" cy="34675"/>
            </a:xfrm>
            <a:custGeom>
              <a:rect b="b" l="l" r="r" t="t"/>
              <a:pathLst>
                <a:path extrusionOk="0" h="1387" w="725">
                  <a:moveTo>
                    <a:pt x="0" y="0"/>
                  </a:moveTo>
                  <a:lnTo>
                    <a:pt x="0" y="1387"/>
                  </a:lnTo>
                  <a:lnTo>
                    <a:pt x="725" y="1387"/>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3"/>
            <p:cNvSpPr/>
            <p:nvPr/>
          </p:nvSpPr>
          <p:spPr>
            <a:xfrm>
              <a:off x="-47259550" y="3238300"/>
              <a:ext cx="18125" cy="51225"/>
            </a:xfrm>
            <a:custGeom>
              <a:rect b="b" l="l" r="r" t="t"/>
              <a:pathLst>
                <a:path extrusionOk="0" h="2049" w="725">
                  <a:moveTo>
                    <a:pt x="0" y="1"/>
                  </a:moveTo>
                  <a:lnTo>
                    <a:pt x="0" y="2048"/>
                  </a:lnTo>
                  <a:lnTo>
                    <a:pt x="725" y="2048"/>
                  </a:lnTo>
                  <a:lnTo>
                    <a:pt x="725" y="977"/>
                  </a:lnTo>
                  <a:cubicBezTo>
                    <a:pt x="693" y="505"/>
                    <a:pt x="410" y="127"/>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43"/>
          <p:cNvGrpSpPr/>
          <p:nvPr/>
        </p:nvGrpSpPr>
        <p:grpSpPr>
          <a:xfrm>
            <a:off x="5978999" y="3964450"/>
            <a:ext cx="356205" cy="356205"/>
            <a:chOff x="-44512325" y="3176075"/>
            <a:chExt cx="300900" cy="300900"/>
          </a:xfrm>
        </p:grpSpPr>
        <p:sp>
          <p:nvSpPr>
            <p:cNvPr id="1014" name="Google Shape;1014;p43"/>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3"/>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3"/>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7" name="Google Shape;1017;p43"/>
          <p:cNvGrpSpPr/>
          <p:nvPr/>
        </p:nvGrpSpPr>
        <p:grpSpPr>
          <a:xfrm>
            <a:off x="2809726" y="1554849"/>
            <a:ext cx="354341" cy="354341"/>
            <a:chOff x="-49027775" y="3183175"/>
            <a:chExt cx="299325" cy="299325"/>
          </a:xfrm>
        </p:grpSpPr>
        <p:sp>
          <p:nvSpPr>
            <p:cNvPr id="1018" name="Google Shape;1018;p43"/>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3"/>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3"/>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3"/>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155" name="Google Shape;155;p17"/>
          <p:cNvGrpSpPr/>
          <p:nvPr/>
        </p:nvGrpSpPr>
        <p:grpSpPr>
          <a:xfrm>
            <a:off x="720000" y="1197437"/>
            <a:ext cx="4118250" cy="664200"/>
            <a:chOff x="720000" y="1197437"/>
            <a:chExt cx="4118250" cy="664200"/>
          </a:xfrm>
        </p:grpSpPr>
        <p:sp>
          <p:nvSpPr>
            <p:cNvPr id="156" name="Google Shape;156;p17"/>
            <p:cNvSpPr txBox="1"/>
            <p:nvPr/>
          </p:nvSpPr>
          <p:spPr>
            <a:xfrm>
              <a:off x="2942550" y="1197437"/>
              <a:ext cx="18957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Mercury is the closest planet to the Sun</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157" name="Google Shape;157;p17"/>
            <p:cNvSpPr txBox="1"/>
            <p:nvPr/>
          </p:nvSpPr>
          <p:spPr>
            <a:xfrm>
              <a:off x="720000" y="1264638"/>
              <a:ext cx="19575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1B1464"/>
                  </a:solidFill>
                  <a:latin typeface="Overpass Mono"/>
                  <a:ea typeface="Overpass Mono"/>
                  <a:cs typeface="Overpass Mono"/>
                  <a:sym typeface="Overpass Mono"/>
                </a:rPr>
                <a:t>Step 1</a:t>
              </a:r>
              <a:endParaRPr b="1" sz="2200">
                <a:solidFill>
                  <a:srgbClr val="1B1464"/>
                </a:solidFill>
                <a:latin typeface="Overpass Mono"/>
                <a:ea typeface="Overpass Mono"/>
                <a:cs typeface="Overpass Mono"/>
                <a:sym typeface="Overpass Mono"/>
              </a:endParaRPr>
            </a:p>
          </p:txBody>
        </p:sp>
      </p:grpSp>
      <p:grpSp>
        <p:nvGrpSpPr>
          <p:cNvPr id="158" name="Google Shape;158;p17"/>
          <p:cNvGrpSpPr/>
          <p:nvPr/>
        </p:nvGrpSpPr>
        <p:grpSpPr>
          <a:xfrm>
            <a:off x="1915250" y="2113425"/>
            <a:ext cx="4118625" cy="664200"/>
            <a:chOff x="1915250" y="2113425"/>
            <a:chExt cx="4118625" cy="664200"/>
          </a:xfrm>
        </p:grpSpPr>
        <p:sp>
          <p:nvSpPr>
            <p:cNvPr id="159" name="Google Shape;159;p17"/>
            <p:cNvSpPr txBox="1"/>
            <p:nvPr/>
          </p:nvSpPr>
          <p:spPr>
            <a:xfrm>
              <a:off x="4138175" y="2113425"/>
              <a:ext cx="18957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Venus is the second planet from the Sun</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160" name="Google Shape;160;p17"/>
            <p:cNvSpPr txBox="1"/>
            <p:nvPr/>
          </p:nvSpPr>
          <p:spPr>
            <a:xfrm>
              <a:off x="1915250" y="2180625"/>
              <a:ext cx="1957500" cy="529800"/>
            </a:xfrm>
            <a:prstGeom prst="rect">
              <a:avLst/>
            </a:prstGeom>
            <a:solidFill>
              <a:srgbClr val="EC008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Step 2</a:t>
              </a:r>
              <a:endParaRPr b="1" sz="2200">
                <a:solidFill>
                  <a:srgbClr val="FFFFFF"/>
                </a:solidFill>
                <a:latin typeface="Overpass Mono"/>
                <a:ea typeface="Overpass Mono"/>
                <a:cs typeface="Overpass Mono"/>
                <a:sym typeface="Overpass Mono"/>
              </a:endParaRPr>
            </a:p>
          </p:txBody>
        </p:sp>
      </p:grpSp>
      <p:grpSp>
        <p:nvGrpSpPr>
          <p:cNvPr id="161" name="Google Shape;161;p17"/>
          <p:cNvGrpSpPr/>
          <p:nvPr/>
        </p:nvGrpSpPr>
        <p:grpSpPr>
          <a:xfrm>
            <a:off x="3110500" y="3029425"/>
            <a:ext cx="4113624" cy="664200"/>
            <a:chOff x="3110500" y="3029425"/>
            <a:chExt cx="4113624" cy="664200"/>
          </a:xfrm>
        </p:grpSpPr>
        <p:sp>
          <p:nvSpPr>
            <p:cNvPr id="162" name="Google Shape;162;p17"/>
            <p:cNvSpPr txBox="1"/>
            <p:nvPr/>
          </p:nvSpPr>
          <p:spPr>
            <a:xfrm>
              <a:off x="5328424" y="3029425"/>
              <a:ext cx="18957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Despite being red, Mars is a cold place</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163" name="Google Shape;163;p17"/>
            <p:cNvSpPr txBox="1"/>
            <p:nvPr/>
          </p:nvSpPr>
          <p:spPr>
            <a:xfrm>
              <a:off x="3110500" y="3096625"/>
              <a:ext cx="19575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1B1464"/>
                  </a:solidFill>
                  <a:latin typeface="Overpass Mono"/>
                  <a:ea typeface="Overpass Mono"/>
                  <a:cs typeface="Overpass Mono"/>
                  <a:sym typeface="Overpass Mono"/>
                </a:rPr>
                <a:t>Step 3</a:t>
              </a:r>
              <a:endParaRPr b="1" sz="2200">
                <a:solidFill>
                  <a:srgbClr val="1B1464"/>
                </a:solidFill>
                <a:latin typeface="Overpass Mono"/>
                <a:ea typeface="Overpass Mono"/>
                <a:cs typeface="Overpass Mono"/>
                <a:sym typeface="Overpass Mono"/>
              </a:endParaRPr>
            </a:p>
          </p:txBody>
        </p:sp>
      </p:grpSp>
      <p:grpSp>
        <p:nvGrpSpPr>
          <p:cNvPr id="164" name="Google Shape;164;p17"/>
          <p:cNvGrpSpPr/>
          <p:nvPr/>
        </p:nvGrpSpPr>
        <p:grpSpPr>
          <a:xfrm>
            <a:off x="4305750" y="3945425"/>
            <a:ext cx="4118250" cy="664200"/>
            <a:chOff x="4305750" y="3945425"/>
            <a:chExt cx="4118250" cy="664200"/>
          </a:xfrm>
        </p:grpSpPr>
        <p:sp>
          <p:nvSpPr>
            <p:cNvPr id="165" name="Google Shape;165;p17"/>
            <p:cNvSpPr txBox="1"/>
            <p:nvPr/>
          </p:nvSpPr>
          <p:spPr>
            <a:xfrm>
              <a:off x="6528300" y="3945425"/>
              <a:ext cx="18957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Jupiter is the biggest planet of them all</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166" name="Google Shape;166;p17"/>
            <p:cNvSpPr txBox="1"/>
            <p:nvPr/>
          </p:nvSpPr>
          <p:spPr>
            <a:xfrm>
              <a:off x="4305750" y="4012625"/>
              <a:ext cx="1957500" cy="529800"/>
            </a:xfrm>
            <a:prstGeom prst="rect">
              <a:avLst/>
            </a:prstGeom>
            <a:solidFill>
              <a:srgbClr val="EC008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Step 4</a:t>
              </a:r>
              <a:endParaRPr b="1" sz="2200">
                <a:solidFill>
                  <a:srgbClr val="FFFFFF"/>
                </a:solidFill>
                <a:latin typeface="Overpass Mono"/>
                <a:ea typeface="Overpass Mono"/>
                <a:cs typeface="Overpass Mono"/>
                <a:sym typeface="Overpass Mono"/>
              </a:endParaRPr>
            </a:p>
          </p:txBody>
        </p:sp>
      </p:grpSp>
      <p:cxnSp>
        <p:nvCxnSpPr>
          <p:cNvPr id="167" name="Google Shape;167;p17"/>
          <p:cNvCxnSpPr>
            <a:stCxn id="157" idx="2"/>
            <a:endCxn id="160" idx="1"/>
          </p:cNvCxnSpPr>
          <p:nvPr/>
        </p:nvCxnSpPr>
        <p:spPr>
          <a:xfrm flipH="1" rot="-5400000">
            <a:off x="1481550" y="2011638"/>
            <a:ext cx="651000" cy="216600"/>
          </a:xfrm>
          <a:prstGeom prst="bentConnector2">
            <a:avLst/>
          </a:prstGeom>
          <a:noFill/>
          <a:ln cap="flat" cmpd="sng" w="28575">
            <a:solidFill>
              <a:schemeClr val="lt1"/>
            </a:solidFill>
            <a:prstDash val="solid"/>
            <a:round/>
            <a:headEnd len="med" w="med" type="none"/>
            <a:tailEnd len="med" w="med" type="oval"/>
          </a:ln>
        </p:spPr>
      </p:cxnSp>
      <p:cxnSp>
        <p:nvCxnSpPr>
          <p:cNvPr id="168" name="Google Shape;168;p17"/>
          <p:cNvCxnSpPr>
            <a:stCxn id="160" idx="2"/>
            <a:endCxn id="163" idx="1"/>
          </p:cNvCxnSpPr>
          <p:nvPr/>
        </p:nvCxnSpPr>
        <p:spPr>
          <a:xfrm flipH="1" rot="-5400000">
            <a:off x="2676800" y="2927625"/>
            <a:ext cx="651000" cy="216600"/>
          </a:xfrm>
          <a:prstGeom prst="bentConnector2">
            <a:avLst/>
          </a:prstGeom>
          <a:noFill/>
          <a:ln cap="flat" cmpd="sng" w="28575">
            <a:solidFill>
              <a:schemeClr val="lt1"/>
            </a:solidFill>
            <a:prstDash val="solid"/>
            <a:round/>
            <a:headEnd len="med" w="med" type="none"/>
            <a:tailEnd len="med" w="med" type="oval"/>
          </a:ln>
        </p:spPr>
      </p:cxnSp>
      <p:cxnSp>
        <p:nvCxnSpPr>
          <p:cNvPr id="169" name="Google Shape;169;p17"/>
          <p:cNvCxnSpPr>
            <a:stCxn id="163" idx="2"/>
            <a:endCxn id="166" idx="1"/>
          </p:cNvCxnSpPr>
          <p:nvPr/>
        </p:nvCxnSpPr>
        <p:spPr>
          <a:xfrm flipH="1" rot="-5400000">
            <a:off x="3872050" y="3843625"/>
            <a:ext cx="651000" cy="216600"/>
          </a:xfrm>
          <a:prstGeom prst="bentConnector2">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44"/>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1027" name="Google Shape;1027;p44"/>
          <p:cNvSpPr txBox="1"/>
          <p:nvPr/>
        </p:nvSpPr>
        <p:spPr>
          <a:xfrm flipH="1">
            <a:off x="970012" y="1454250"/>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Venus</a:t>
            </a:r>
            <a:endParaRPr b="1" sz="2200">
              <a:solidFill>
                <a:schemeClr val="lt1"/>
              </a:solidFill>
              <a:latin typeface="Overpass Mono"/>
              <a:ea typeface="Overpass Mono"/>
              <a:cs typeface="Overpass Mono"/>
              <a:sym typeface="Overpass Mono"/>
            </a:endParaRPr>
          </a:p>
        </p:txBody>
      </p:sp>
      <p:sp>
        <p:nvSpPr>
          <p:cNvPr id="1028" name="Google Shape;1028;p44"/>
          <p:cNvSpPr txBox="1"/>
          <p:nvPr/>
        </p:nvSpPr>
        <p:spPr>
          <a:xfrm flipH="1">
            <a:off x="970012" y="2214342"/>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sp>
        <p:nvSpPr>
          <p:cNvPr id="1029" name="Google Shape;1029;p44"/>
          <p:cNvSpPr txBox="1"/>
          <p:nvPr/>
        </p:nvSpPr>
        <p:spPr>
          <a:xfrm flipH="1">
            <a:off x="970021" y="2974434"/>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1030" name="Google Shape;1030;p44"/>
          <p:cNvSpPr txBox="1"/>
          <p:nvPr/>
        </p:nvSpPr>
        <p:spPr>
          <a:xfrm flipH="1">
            <a:off x="970013" y="3734525"/>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sp>
        <p:nvSpPr>
          <p:cNvPr id="1031" name="Google Shape;1031;p44"/>
          <p:cNvSpPr txBox="1"/>
          <p:nvPr/>
        </p:nvSpPr>
        <p:spPr>
          <a:xfrm flipH="1">
            <a:off x="6420914" y="1454254"/>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Earth</a:t>
            </a:r>
            <a:endParaRPr b="1" sz="2200">
              <a:solidFill>
                <a:schemeClr val="lt1"/>
              </a:solidFill>
              <a:latin typeface="Overpass Mono"/>
              <a:ea typeface="Overpass Mono"/>
              <a:cs typeface="Overpass Mono"/>
              <a:sym typeface="Overpass Mono"/>
            </a:endParaRPr>
          </a:p>
        </p:txBody>
      </p:sp>
      <p:sp>
        <p:nvSpPr>
          <p:cNvPr id="1032" name="Google Shape;1032;p44"/>
          <p:cNvSpPr txBox="1"/>
          <p:nvPr/>
        </p:nvSpPr>
        <p:spPr>
          <a:xfrm flipH="1">
            <a:off x="6420924" y="2214350"/>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Saturn</a:t>
            </a:r>
            <a:endParaRPr b="1" sz="2200">
              <a:solidFill>
                <a:schemeClr val="lt1"/>
              </a:solidFill>
              <a:latin typeface="Overpass Mono"/>
              <a:ea typeface="Overpass Mono"/>
              <a:cs typeface="Overpass Mono"/>
              <a:sym typeface="Overpass Mono"/>
            </a:endParaRPr>
          </a:p>
        </p:txBody>
      </p:sp>
      <p:sp>
        <p:nvSpPr>
          <p:cNvPr id="1033" name="Google Shape;1033;p44"/>
          <p:cNvSpPr txBox="1"/>
          <p:nvPr/>
        </p:nvSpPr>
        <p:spPr>
          <a:xfrm flipH="1">
            <a:off x="6420906" y="2974450"/>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Neptune</a:t>
            </a:r>
            <a:endParaRPr b="1" sz="2200">
              <a:solidFill>
                <a:schemeClr val="lt1"/>
              </a:solidFill>
              <a:latin typeface="Overpass Mono"/>
              <a:ea typeface="Overpass Mono"/>
              <a:cs typeface="Overpass Mono"/>
              <a:sym typeface="Overpass Mono"/>
            </a:endParaRPr>
          </a:p>
        </p:txBody>
      </p:sp>
      <p:sp>
        <p:nvSpPr>
          <p:cNvPr id="1034" name="Google Shape;1034;p44"/>
          <p:cNvSpPr txBox="1"/>
          <p:nvPr/>
        </p:nvSpPr>
        <p:spPr>
          <a:xfrm flipH="1">
            <a:off x="6420913" y="3734550"/>
            <a:ext cx="18123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Sun</a:t>
            </a:r>
            <a:endParaRPr b="1" sz="2200">
              <a:solidFill>
                <a:schemeClr val="lt1"/>
              </a:solidFill>
              <a:latin typeface="Overpass Mono"/>
              <a:ea typeface="Overpass Mono"/>
              <a:cs typeface="Overpass Mono"/>
              <a:sym typeface="Overpass Mono"/>
            </a:endParaRPr>
          </a:p>
        </p:txBody>
      </p:sp>
      <p:sp>
        <p:nvSpPr>
          <p:cNvPr id="1035" name="Google Shape;1035;p44"/>
          <p:cNvSpPr/>
          <p:nvPr/>
        </p:nvSpPr>
        <p:spPr>
          <a:xfrm>
            <a:off x="2921825" y="1530425"/>
            <a:ext cx="204300" cy="20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4"/>
          <p:cNvSpPr/>
          <p:nvPr/>
        </p:nvSpPr>
        <p:spPr>
          <a:xfrm>
            <a:off x="2921825" y="2298550"/>
            <a:ext cx="204300" cy="20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4"/>
          <p:cNvSpPr/>
          <p:nvPr/>
        </p:nvSpPr>
        <p:spPr>
          <a:xfrm>
            <a:off x="2922125" y="3066675"/>
            <a:ext cx="204300" cy="20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4"/>
          <p:cNvSpPr/>
          <p:nvPr/>
        </p:nvSpPr>
        <p:spPr>
          <a:xfrm>
            <a:off x="2921825" y="3834800"/>
            <a:ext cx="204300" cy="20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4"/>
          <p:cNvSpPr/>
          <p:nvPr/>
        </p:nvSpPr>
        <p:spPr>
          <a:xfrm>
            <a:off x="6076625" y="1530425"/>
            <a:ext cx="204300" cy="20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4"/>
          <p:cNvSpPr/>
          <p:nvPr/>
        </p:nvSpPr>
        <p:spPr>
          <a:xfrm>
            <a:off x="6076625" y="2298550"/>
            <a:ext cx="204300" cy="20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6076625" y="3066675"/>
            <a:ext cx="204300" cy="20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6076625" y="3834800"/>
            <a:ext cx="204300" cy="204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3" name="Google Shape;1043;p44"/>
          <p:cNvCxnSpPr>
            <a:stCxn id="1035" idx="2"/>
            <a:endCxn id="1036" idx="0"/>
          </p:cNvCxnSpPr>
          <p:nvPr/>
        </p:nvCxnSpPr>
        <p:spPr>
          <a:xfrm flipH="1" rot="-5400000">
            <a:off x="2742425" y="2016275"/>
            <a:ext cx="563700" cy="600"/>
          </a:xfrm>
          <a:prstGeom prst="bentConnector3">
            <a:avLst>
              <a:gd fmla="val 50011" name="adj1"/>
            </a:avLst>
          </a:prstGeom>
          <a:noFill/>
          <a:ln cap="flat" cmpd="sng" w="28575">
            <a:solidFill>
              <a:schemeClr val="lt1"/>
            </a:solidFill>
            <a:prstDash val="solid"/>
            <a:round/>
            <a:headEnd len="med" w="med" type="none"/>
            <a:tailEnd len="med" w="med" type="none"/>
          </a:ln>
        </p:spPr>
      </p:cxnSp>
      <p:cxnSp>
        <p:nvCxnSpPr>
          <p:cNvPr id="1044" name="Google Shape;1044;p44"/>
          <p:cNvCxnSpPr>
            <a:stCxn id="1036" idx="2"/>
            <a:endCxn id="1037" idx="0"/>
          </p:cNvCxnSpPr>
          <p:nvPr/>
        </p:nvCxnSpPr>
        <p:spPr>
          <a:xfrm flipH="1" rot="-5400000">
            <a:off x="2742425" y="2784400"/>
            <a:ext cx="563700" cy="600"/>
          </a:xfrm>
          <a:prstGeom prst="bentConnector3">
            <a:avLst>
              <a:gd fmla="val 50011" name="adj1"/>
            </a:avLst>
          </a:prstGeom>
          <a:noFill/>
          <a:ln cap="flat" cmpd="sng" w="28575">
            <a:solidFill>
              <a:schemeClr val="lt1"/>
            </a:solidFill>
            <a:prstDash val="solid"/>
            <a:round/>
            <a:headEnd len="med" w="med" type="none"/>
            <a:tailEnd len="med" w="med" type="none"/>
          </a:ln>
        </p:spPr>
      </p:cxnSp>
      <p:cxnSp>
        <p:nvCxnSpPr>
          <p:cNvPr id="1045" name="Google Shape;1045;p44"/>
          <p:cNvCxnSpPr>
            <a:stCxn id="1037" idx="2"/>
            <a:endCxn id="1038" idx="0"/>
          </p:cNvCxnSpPr>
          <p:nvPr/>
        </p:nvCxnSpPr>
        <p:spPr>
          <a:xfrm flipH="1" rot="-5400000">
            <a:off x="2742725" y="3552525"/>
            <a:ext cx="563700" cy="600"/>
          </a:xfrm>
          <a:prstGeom prst="bentConnector3">
            <a:avLst>
              <a:gd fmla="val 50011" name="adj1"/>
            </a:avLst>
          </a:prstGeom>
          <a:noFill/>
          <a:ln cap="flat" cmpd="sng" w="28575">
            <a:solidFill>
              <a:schemeClr val="lt1"/>
            </a:solidFill>
            <a:prstDash val="solid"/>
            <a:round/>
            <a:headEnd len="med" w="med" type="none"/>
            <a:tailEnd len="med" w="med" type="none"/>
          </a:ln>
        </p:spPr>
      </p:cxnSp>
      <p:cxnSp>
        <p:nvCxnSpPr>
          <p:cNvPr id="1046" name="Google Shape;1046;p44"/>
          <p:cNvCxnSpPr>
            <a:stCxn id="1038" idx="2"/>
            <a:endCxn id="1039" idx="1"/>
          </p:cNvCxnSpPr>
          <p:nvPr/>
        </p:nvCxnSpPr>
        <p:spPr>
          <a:xfrm rot="-5400000">
            <a:off x="3347075" y="1309400"/>
            <a:ext cx="2406600" cy="3052800"/>
          </a:xfrm>
          <a:prstGeom prst="bentConnector4">
            <a:avLst>
              <a:gd fmla="val -9895" name="adj1"/>
              <a:gd fmla="val 51671" name="adj2"/>
            </a:avLst>
          </a:prstGeom>
          <a:noFill/>
          <a:ln cap="flat" cmpd="sng" w="28575">
            <a:solidFill>
              <a:schemeClr val="lt1"/>
            </a:solidFill>
            <a:prstDash val="solid"/>
            <a:round/>
            <a:headEnd len="med" w="med" type="none"/>
            <a:tailEnd len="med" w="med" type="none"/>
          </a:ln>
        </p:spPr>
      </p:cxnSp>
      <p:cxnSp>
        <p:nvCxnSpPr>
          <p:cNvPr id="1047" name="Google Shape;1047;p44"/>
          <p:cNvCxnSpPr>
            <a:stCxn id="1039" idx="2"/>
            <a:endCxn id="1040" idx="0"/>
          </p:cNvCxnSpPr>
          <p:nvPr/>
        </p:nvCxnSpPr>
        <p:spPr>
          <a:xfrm flipH="1" rot="-5400000">
            <a:off x="5897225" y="2016275"/>
            <a:ext cx="563700" cy="600"/>
          </a:xfrm>
          <a:prstGeom prst="bentConnector3">
            <a:avLst>
              <a:gd fmla="val 50011" name="adj1"/>
            </a:avLst>
          </a:prstGeom>
          <a:noFill/>
          <a:ln cap="flat" cmpd="sng" w="28575">
            <a:solidFill>
              <a:schemeClr val="lt1"/>
            </a:solidFill>
            <a:prstDash val="solid"/>
            <a:round/>
            <a:headEnd len="med" w="med" type="none"/>
            <a:tailEnd len="med" w="med" type="none"/>
          </a:ln>
        </p:spPr>
      </p:cxnSp>
      <p:cxnSp>
        <p:nvCxnSpPr>
          <p:cNvPr id="1048" name="Google Shape;1048;p44"/>
          <p:cNvCxnSpPr>
            <a:stCxn id="1040" idx="2"/>
            <a:endCxn id="1041" idx="0"/>
          </p:cNvCxnSpPr>
          <p:nvPr/>
        </p:nvCxnSpPr>
        <p:spPr>
          <a:xfrm flipH="1" rot="-5400000">
            <a:off x="5897225" y="2784400"/>
            <a:ext cx="563700" cy="600"/>
          </a:xfrm>
          <a:prstGeom prst="bentConnector3">
            <a:avLst>
              <a:gd fmla="val 50011" name="adj1"/>
            </a:avLst>
          </a:prstGeom>
          <a:noFill/>
          <a:ln cap="flat" cmpd="sng" w="28575">
            <a:solidFill>
              <a:schemeClr val="lt1"/>
            </a:solidFill>
            <a:prstDash val="solid"/>
            <a:round/>
            <a:headEnd len="med" w="med" type="none"/>
            <a:tailEnd len="med" w="med" type="none"/>
          </a:ln>
        </p:spPr>
      </p:cxnSp>
      <p:cxnSp>
        <p:nvCxnSpPr>
          <p:cNvPr id="1049" name="Google Shape;1049;p44"/>
          <p:cNvCxnSpPr>
            <a:stCxn id="1041" idx="2"/>
            <a:endCxn id="1042" idx="0"/>
          </p:cNvCxnSpPr>
          <p:nvPr/>
        </p:nvCxnSpPr>
        <p:spPr>
          <a:xfrm flipH="1" rot="-5400000">
            <a:off x="5897225" y="3552525"/>
            <a:ext cx="563700" cy="600"/>
          </a:xfrm>
          <a:prstGeom prst="bentConnector3">
            <a:avLst>
              <a:gd fmla="val 50011" name="adj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45"/>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1055" name="Google Shape;1055;p45"/>
          <p:cNvGrpSpPr/>
          <p:nvPr/>
        </p:nvGrpSpPr>
        <p:grpSpPr>
          <a:xfrm>
            <a:off x="2415401" y="1696991"/>
            <a:ext cx="4314078" cy="2838659"/>
            <a:chOff x="235800" y="830650"/>
            <a:chExt cx="6978450" cy="4588844"/>
          </a:xfrm>
        </p:grpSpPr>
        <p:sp>
          <p:nvSpPr>
            <p:cNvPr id="1056" name="Google Shape;1056;p45"/>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45"/>
          <p:cNvGrpSpPr/>
          <p:nvPr/>
        </p:nvGrpSpPr>
        <p:grpSpPr>
          <a:xfrm>
            <a:off x="720005" y="3130325"/>
            <a:ext cx="3531045" cy="1421104"/>
            <a:chOff x="720005" y="3130325"/>
            <a:chExt cx="3531045" cy="1421104"/>
          </a:xfrm>
        </p:grpSpPr>
        <p:sp>
          <p:nvSpPr>
            <p:cNvPr id="1063" name="Google Shape;1063;p45"/>
            <p:cNvSpPr txBox="1"/>
            <p:nvPr/>
          </p:nvSpPr>
          <p:spPr>
            <a:xfrm>
              <a:off x="3348050" y="3130325"/>
              <a:ext cx="9030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10%</a:t>
              </a:r>
              <a:endParaRPr b="1" sz="2200">
                <a:solidFill>
                  <a:schemeClr val="lt1"/>
                </a:solidFill>
                <a:latin typeface="Overpass Mono"/>
                <a:ea typeface="Overpass Mono"/>
                <a:cs typeface="Overpass Mono"/>
                <a:sym typeface="Overpass Mono"/>
              </a:endParaRPr>
            </a:p>
          </p:txBody>
        </p:sp>
        <p:grpSp>
          <p:nvGrpSpPr>
            <p:cNvPr id="1064" name="Google Shape;1064;p45"/>
            <p:cNvGrpSpPr/>
            <p:nvPr/>
          </p:nvGrpSpPr>
          <p:grpSpPr>
            <a:xfrm>
              <a:off x="720005" y="3338528"/>
              <a:ext cx="1489512" cy="1212901"/>
              <a:chOff x="720000" y="3338524"/>
              <a:chExt cx="1590000" cy="1212901"/>
            </a:xfrm>
          </p:grpSpPr>
          <p:sp>
            <p:nvSpPr>
              <p:cNvPr id="1065" name="Google Shape;1065;p45"/>
              <p:cNvSpPr txBox="1"/>
              <p:nvPr/>
            </p:nvSpPr>
            <p:spPr>
              <a:xfrm>
                <a:off x="720000" y="3338524"/>
                <a:ext cx="1590000" cy="469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sp>
            <p:nvSpPr>
              <p:cNvPr id="1066" name="Google Shape;1066;p45"/>
              <p:cNvSpPr txBox="1"/>
              <p:nvPr/>
            </p:nvSpPr>
            <p:spPr>
              <a:xfrm>
                <a:off x="720000" y="3795425"/>
                <a:ext cx="15900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Mercury is the closest planet to the Sun</a:t>
                </a:r>
                <a:endParaRPr>
                  <a:solidFill>
                    <a:schemeClr val="lt1"/>
                  </a:solidFill>
                  <a:latin typeface="Anaheim"/>
                  <a:ea typeface="Anaheim"/>
                  <a:cs typeface="Anaheim"/>
                  <a:sym typeface="Anaheim"/>
                </a:endParaRPr>
              </a:p>
            </p:txBody>
          </p:sp>
        </p:grpSp>
      </p:grpSp>
      <p:grpSp>
        <p:nvGrpSpPr>
          <p:cNvPr id="1067" name="Google Shape;1067;p45"/>
          <p:cNvGrpSpPr/>
          <p:nvPr/>
        </p:nvGrpSpPr>
        <p:grpSpPr>
          <a:xfrm>
            <a:off x="4809300" y="3088300"/>
            <a:ext cx="3614650" cy="1463125"/>
            <a:chOff x="4809300" y="3088300"/>
            <a:chExt cx="3614650" cy="1463125"/>
          </a:xfrm>
        </p:grpSpPr>
        <p:sp>
          <p:nvSpPr>
            <p:cNvPr id="1068" name="Google Shape;1068;p45"/>
            <p:cNvSpPr txBox="1"/>
            <p:nvPr/>
          </p:nvSpPr>
          <p:spPr>
            <a:xfrm>
              <a:off x="4809300" y="3088300"/>
              <a:ext cx="9030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75%</a:t>
              </a:r>
              <a:endParaRPr b="1" sz="2200">
                <a:solidFill>
                  <a:schemeClr val="lt1"/>
                </a:solidFill>
                <a:latin typeface="Overpass Mono"/>
                <a:ea typeface="Overpass Mono"/>
                <a:cs typeface="Overpass Mono"/>
                <a:sym typeface="Overpass Mono"/>
              </a:endParaRPr>
            </a:p>
          </p:txBody>
        </p:sp>
        <p:grpSp>
          <p:nvGrpSpPr>
            <p:cNvPr id="1069" name="Google Shape;1069;p45"/>
            <p:cNvGrpSpPr/>
            <p:nvPr/>
          </p:nvGrpSpPr>
          <p:grpSpPr>
            <a:xfrm>
              <a:off x="6934450" y="3338525"/>
              <a:ext cx="1489500" cy="1212900"/>
              <a:chOff x="6934450" y="3338525"/>
              <a:chExt cx="1489500" cy="1212900"/>
            </a:xfrm>
          </p:grpSpPr>
          <p:sp>
            <p:nvSpPr>
              <p:cNvPr id="1070" name="Google Shape;1070;p45"/>
              <p:cNvSpPr txBox="1"/>
              <p:nvPr/>
            </p:nvSpPr>
            <p:spPr>
              <a:xfrm>
                <a:off x="6934450" y="3338525"/>
                <a:ext cx="1489500" cy="469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Mars</a:t>
                </a:r>
                <a:endParaRPr b="1" sz="2200">
                  <a:solidFill>
                    <a:schemeClr val="lt1"/>
                  </a:solidFill>
                  <a:latin typeface="Overpass Mono"/>
                  <a:ea typeface="Overpass Mono"/>
                  <a:cs typeface="Overpass Mono"/>
                  <a:sym typeface="Overpass Mono"/>
                </a:endParaRPr>
              </a:p>
            </p:txBody>
          </p:sp>
          <p:sp>
            <p:nvSpPr>
              <p:cNvPr id="1071" name="Google Shape;1071;p45"/>
              <p:cNvSpPr txBox="1"/>
              <p:nvPr/>
            </p:nvSpPr>
            <p:spPr>
              <a:xfrm>
                <a:off x="6934450" y="3795425"/>
                <a:ext cx="1489500" cy="75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Despite being red, Mars is a cold place</a:t>
                </a:r>
                <a:endParaRPr>
                  <a:solidFill>
                    <a:schemeClr val="lt1"/>
                  </a:solidFill>
                  <a:latin typeface="Anaheim"/>
                  <a:ea typeface="Anaheim"/>
                  <a:cs typeface="Anaheim"/>
                  <a:sym typeface="Anaheim"/>
                </a:endParaRPr>
              </a:p>
            </p:txBody>
          </p:sp>
        </p:grpSp>
      </p:grpSp>
      <p:grpSp>
        <p:nvGrpSpPr>
          <p:cNvPr id="1072" name="Google Shape;1072;p45"/>
          <p:cNvGrpSpPr/>
          <p:nvPr/>
        </p:nvGrpSpPr>
        <p:grpSpPr>
          <a:xfrm>
            <a:off x="5260925" y="1247125"/>
            <a:ext cx="3163025" cy="1505750"/>
            <a:chOff x="5260925" y="1247125"/>
            <a:chExt cx="3163025" cy="1505750"/>
          </a:xfrm>
        </p:grpSpPr>
        <p:sp>
          <p:nvSpPr>
            <p:cNvPr id="1073" name="Google Shape;1073;p45"/>
            <p:cNvSpPr txBox="1"/>
            <p:nvPr/>
          </p:nvSpPr>
          <p:spPr>
            <a:xfrm>
              <a:off x="5260925" y="1881075"/>
              <a:ext cx="9030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25%</a:t>
              </a:r>
              <a:endParaRPr b="1" sz="2200">
                <a:solidFill>
                  <a:schemeClr val="lt1"/>
                </a:solidFill>
                <a:latin typeface="Overpass Mono"/>
                <a:ea typeface="Overpass Mono"/>
                <a:cs typeface="Overpass Mono"/>
                <a:sym typeface="Overpass Mono"/>
              </a:endParaRPr>
            </a:p>
          </p:txBody>
        </p:sp>
        <p:grpSp>
          <p:nvGrpSpPr>
            <p:cNvPr id="1074" name="Google Shape;1074;p45"/>
            <p:cNvGrpSpPr/>
            <p:nvPr/>
          </p:nvGrpSpPr>
          <p:grpSpPr>
            <a:xfrm>
              <a:off x="6934450" y="1247125"/>
              <a:ext cx="1489500" cy="1225679"/>
              <a:chOff x="6934450" y="1247125"/>
              <a:chExt cx="1489500" cy="1225679"/>
            </a:xfrm>
          </p:grpSpPr>
          <p:sp>
            <p:nvSpPr>
              <p:cNvPr id="1075" name="Google Shape;1075;p45"/>
              <p:cNvSpPr txBox="1"/>
              <p:nvPr/>
            </p:nvSpPr>
            <p:spPr>
              <a:xfrm>
                <a:off x="6934450" y="1247125"/>
                <a:ext cx="1489500" cy="469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Neptune</a:t>
                </a:r>
                <a:endParaRPr b="1" sz="2200">
                  <a:solidFill>
                    <a:schemeClr val="lt1"/>
                  </a:solidFill>
                  <a:latin typeface="Overpass Mono"/>
                  <a:ea typeface="Overpass Mono"/>
                  <a:cs typeface="Overpass Mono"/>
                  <a:sym typeface="Overpass Mono"/>
                </a:endParaRPr>
              </a:p>
            </p:txBody>
          </p:sp>
          <p:sp>
            <p:nvSpPr>
              <p:cNvPr id="1076" name="Google Shape;1076;p45"/>
              <p:cNvSpPr txBox="1"/>
              <p:nvPr/>
            </p:nvSpPr>
            <p:spPr>
              <a:xfrm>
                <a:off x="6934450" y="1716804"/>
                <a:ext cx="1489500" cy="75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Neptune is the farthest planet from the Sun</a:t>
                </a:r>
                <a:endParaRPr>
                  <a:solidFill>
                    <a:schemeClr val="lt1"/>
                  </a:solidFill>
                  <a:latin typeface="Anaheim"/>
                  <a:ea typeface="Anaheim"/>
                  <a:cs typeface="Anaheim"/>
                  <a:sym typeface="Anaheim"/>
                </a:endParaRPr>
              </a:p>
            </p:txBody>
          </p:sp>
        </p:grpSp>
      </p:grpSp>
      <p:grpSp>
        <p:nvGrpSpPr>
          <p:cNvPr id="1077" name="Google Shape;1077;p45"/>
          <p:cNvGrpSpPr/>
          <p:nvPr/>
        </p:nvGrpSpPr>
        <p:grpSpPr>
          <a:xfrm>
            <a:off x="720005" y="1247136"/>
            <a:ext cx="3379470" cy="1341464"/>
            <a:chOff x="720005" y="1247136"/>
            <a:chExt cx="3379470" cy="1341464"/>
          </a:xfrm>
        </p:grpSpPr>
        <p:sp>
          <p:nvSpPr>
            <p:cNvPr id="1078" name="Google Shape;1078;p45"/>
            <p:cNvSpPr txBox="1"/>
            <p:nvPr/>
          </p:nvSpPr>
          <p:spPr>
            <a:xfrm>
              <a:off x="3196475" y="1716800"/>
              <a:ext cx="9030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50%</a:t>
              </a:r>
              <a:endParaRPr b="1" sz="2200">
                <a:solidFill>
                  <a:schemeClr val="lt1"/>
                </a:solidFill>
                <a:latin typeface="Overpass Mono"/>
                <a:ea typeface="Overpass Mono"/>
                <a:cs typeface="Overpass Mono"/>
                <a:sym typeface="Overpass Mono"/>
              </a:endParaRPr>
            </a:p>
          </p:txBody>
        </p:sp>
        <p:grpSp>
          <p:nvGrpSpPr>
            <p:cNvPr id="1079" name="Google Shape;1079;p45"/>
            <p:cNvGrpSpPr/>
            <p:nvPr/>
          </p:nvGrpSpPr>
          <p:grpSpPr>
            <a:xfrm>
              <a:off x="720005" y="1247136"/>
              <a:ext cx="1489512" cy="1225686"/>
              <a:chOff x="720000" y="1247125"/>
              <a:chExt cx="1590000" cy="1225686"/>
            </a:xfrm>
          </p:grpSpPr>
          <p:sp>
            <p:nvSpPr>
              <p:cNvPr id="1080" name="Google Shape;1080;p45"/>
              <p:cNvSpPr txBox="1"/>
              <p:nvPr/>
            </p:nvSpPr>
            <p:spPr>
              <a:xfrm>
                <a:off x="720000" y="1247125"/>
                <a:ext cx="1590000" cy="469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Jupiter</a:t>
                </a:r>
                <a:endParaRPr b="1" sz="2200">
                  <a:solidFill>
                    <a:schemeClr val="lt1"/>
                  </a:solidFill>
                  <a:latin typeface="Overpass Mono"/>
                  <a:ea typeface="Overpass Mono"/>
                  <a:cs typeface="Overpass Mono"/>
                  <a:sym typeface="Overpass Mono"/>
                </a:endParaRPr>
              </a:p>
            </p:txBody>
          </p:sp>
          <p:sp>
            <p:nvSpPr>
              <p:cNvPr id="1081" name="Google Shape;1081;p45"/>
              <p:cNvSpPr txBox="1"/>
              <p:nvPr/>
            </p:nvSpPr>
            <p:spPr>
              <a:xfrm>
                <a:off x="720000" y="1716811"/>
                <a:ext cx="15900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p:txBody>
          </p:sp>
        </p:grpSp>
      </p:grpSp>
      <p:cxnSp>
        <p:nvCxnSpPr>
          <p:cNvPr id="1082" name="Google Shape;1082;p45"/>
          <p:cNvCxnSpPr>
            <a:stCxn id="1080" idx="3"/>
            <a:endCxn id="1078" idx="0"/>
          </p:cNvCxnSpPr>
          <p:nvPr/>
        </p:nvCxnSpPr>
        <p:spPr>
          <a:xfrm>
            <a:off x="2209517" y="1481886"/>
            <a:ext cx="1438500" cy="234900"/>
          </a:xfrm>
          <a:prstGeom prst="bentConnector2">
            <a:avLst/>
          </a:prstGeom>
          <a:noFill/>
          <a:ln cap="flat" cmpd="sng" w="28575">
            <a:solidFill>
              <a:schemeClr val="lt1"/>
            </a:solidFill>
            <a:prstDash val="solid"/>
            <a:round/>
            <a:headEnd len="med" w="med" type="none"/>
            <a:tailEnd len="med" w="med" type="oval"/>
          </a:ln>
        </p:spPr>
      </p:cxnSp>
      <p:cxnSp>
        <p:nvCxnSpPr>
          <p:cNvPr id="1083" name="Google Shape;1083;p45"/>
          <p:cNvCxnSpPr>
            <a:stCxn id="1075" idx="1"/>
            <a:endCxn id="1073" idx="0"/>
          </p:cNvCxnSpPr>
          <p:nvPr/>
        </p:nvCxnSpPr>
        <p:spPr>
          <a:xfrm flipH="1">
            <a:off x="5712550" y="1481875"/>
            <a:ext cx="1221900" cy="399300"/>
          </a:xfrm>
          <a:prstGeom prst="bentConnector2">
            <a:avLst/>
          </a:prstGeom>
          <a:noFill/>
          <a:ln cap="flat" cmpd="sng" w="28575">
            <a:solidFill>
              <a:schemeClr val="lt1"/>
            </a:solidFill>
            <a:prstDash val="solid"/>
            <a:round/>
            <a:headEnd len="med" w="med" type="none"/>
            <a:tailEnd len="med" w="med" type="oval"/>
          </a:ln>
        </p:spPr>
      </p:cxnSp>
      <p:cxnSp>
        <p:nvCxnSpPr>
          <p:cNvPr id="1084" name="Google Shape;1084;p45"/>
          <p:cNvCxnSpPr>
            <a:stCxn id="1070" idx="1"/>
            <a:endCxn id="1068" idx="2"/>
          </p:cNvCxnSpPr>
          <p:nvPr/>
        </p:nvCxnSpPr>
        <p:spPr>
          <a:xfrm flipH="1">
            <a:off x="5260750" y="3573275"/>
            <a:ext cx="1673700" cy="386700"/>
          </a:xfrm>
          <a:prstGeom prst="bentConnector4">
            <a:avLst>
              <a:gd fmla="val 36510" name="adj1"/>
              <a:gd fmla="val 161611" name="adj2"/>
            </a:avLst>
          </a:prstGeom>
          <a:noFill/>
          <a:ln cap="flat" cmpd="sng" w="28575">
            <a:solidFill>
              <a:schemeClr val="lt1"/>
            </a:solidFill>
            <a:prstDash val="solid"/>
            <a:round/>
            <a:headEnd len="med" w="med" type="none"/>
            <a:tailEnd len="med" w="med" type="oval"/>
          </a:ln>
        </p:spPr>
      </p:cxnSp>
      <p:cxnSp>
        <p:nvCxnSpPr>
          <p:cNvPr id="1085" name="Google Shape;1085;p45"/>
          <p:cNvCxnSpPr>
            <a:stCxn id="1065" idx="3"/>
            <a:endCxn id="1063" idx="2"/>
          </p:cNvCxnSpPr>
          <p:nvPr/>
        </p:nvCxnSpPr>
        <p:spPr>
          <a:xfrm>
            <a:off x="2209517" y="3573278"/>
            <a:ext cx="1590000" cy="428700"/>
          </a:xfrm>
          <a:prstGeom prst="bentConnector4">
            <a:avLst>
              <a:gd fmla="val 35803" name="adj1"/>
              <a:gd fmla="val 155580" name="adj2"/>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1091" name="Google Shape;1091;p46"/>
          <p:cNvGrpSpPr/>
          <p:nvPr/>
        </p:nvGrpSpPr>
        <p:grpSpPr>
          <a:xfrm>
            <a:off x="720000" y="1522400"/>
            <a:ext cx="7704150" cy="543000"/>
            <a:chOff x="720000" y="1522400"/>
            <a:chExt cx="7704150" cy="543000"/>
          </a:xfrm>
        </p:grpSpPr>
        <p:sp>
          <p:nvSpPr>
            <p:cNvPr id="1092" name="Google Shape;1092;p46"/>
            <p:cNvSpPr txBox="1"/>
            <p:nvPr/>
          </p:nvSpPr>
          <p:spPr>
            <a:xfrm>
              <a:off x="6209250" y="1522400"/>
              <a:ext cx="2214900" cy="5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Mercury is the closest planet to the Sun</a:t>
              </a:r>
              <a:endParaRPr>
                <a:solidFill>
                  <a:schemeClr val="lt1"/>
                </a:solidFill>
                <a:latin typeface="Anaheim"/>
                <a:ea typeface="Anaheim"/>
                <a:cs typeface="Anaheim"/>
                <a:sym typeface="Anaheim"/>
              </a:endParaRPr>
            </a:p>
          </p:txBody>
        </p:sp>
        <p:sp>
          <p:nvSpPr>
            <p:cNvPr id="1093" name="Google Shape;1093;p46"/>
            <p:cNvSpPr txBox="1"/>
            <p:nvPr/>
          </p:nvSpPr>
          <p:spPr>
            <a:xfrm>
              <a:off x="4852900" y="1628000"/>
              <a:ext cx="758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50%</a:t>
              </a:r>
              <a:endParaRPr b="1" sz="1600">
                <a:solidFill>
                  <a:schemeClr val="lt1"/>
                </a:solidFill>
                <a:latin typeface="Overpass Mono"/>
                <a:ea typeface="Overpass Mono"/>
                <a:cs typeface="Overpass Mono"/>
                <a:sym typeface="Overpass Mono"/>
              </a:endParaRPr>
            </a:p>
          </p:txBody>
        </p:sp>
        <p:sp>
          <p:nvSpPr>
            <p:cNvPr id="1094" name="Google Shape;1094;p46"/>
            <p:cNvSpPr txBox="1"/>
            <p:nvPr/>
          </p:nvSpPr>
          <p:spPr>
            <a:xfrm>
              <a:off x="720000" y="1594101"/>
              <a:ext cx="15426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Mercury</a:t>
              </a:r>
              <a:endParaRPr b="1" sz="2200">
                <a:solidFill>
                  <a:schemeClr val="lt1"/>
                </a:solidFill>
                <a:latin typeface="Overpass Mono"/>
                <a:ea typeface="Overpass Mono"/>
                <a:cs typeface="Overpass Mono"/>
                <a:sym typeface="Overpass Mono"/>
              </a:endParaRPr>
            </a:p>
          </p:txBody>
        </p:sp>
      </p:grpSp>
      <p:grpSp>
        <p:nvGrpSpPr>
          <p:cNvPr id="1095" name="Google Shape;1095;p46"/>
          <p:cNvGrpSpPr/>
          <p:nvPr/>
        </p:nvGrpSpPr>
        <p:grpSpPr>
          <a:xfrm>
            <a:off x="720000" y="3047650"/>
            <a:ext cx="7704150" cy="543000"/>
            <a:chOff x="720000" y="3047650"/>
            <a:chExt cx="7704150" cy="543000"/>
          </a:xfrm>
        </p:grpSpPr>
        <p:sp>
          <p:nvSpPr>
            <p:cNvPr id="1096" name="Google Shape;1096;p46"/>
            <p:cNvSpPr txBox="1"/>
            <p:nvPr/>
          </p:nvSpPr>
          <p:spPr>
            <a:xfrm>
              <a:off x="6209250" y="3047650"/>
              <a:ext cx="2214900" cy="5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sp>
          <p:nvSpPr>
            <p:cNvPr id="1097" name="Google Shape;1097;p46"/>
            <p:cNvSpPr txBox="1"/>
            <p:nvPr/>
          </p:nvSpPr>
          <p:spPr>
            <a:xfrm>
              <a:off x="4852900" y="3153241"/>
              <a:ext cx="758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25%</a:t>
              </a:r>
              <a:endParaRPr b="1" sz="1600">
                <a:solidFill>
                  <a:schemeClr val="lt1"/>
                </a:solidFill>
                <a:latin typeface="Overpass Mono"/>
                <a:ea typeface="Overpass Mono"/>
                <a:cs typeface="Overpass Mono"/>
                <a:sym typeface="Overpass Mono"/>
              </a:endParaRPr>
            </a:p>
          </p:txBody>
        </p:sp>
        <p:sp>
          <p:nvSpPr>
            <p:cNvPr id="1098" name="Google Shape;1098;p46"/>
            <p:cNvSpPr txBox="1"/>
            <p:nvPr/>
          </p:nvSpPr>
          <p:spPr>
            <a:xfrm>
              <a:off x="720000" y="3119341"/>
              <a:ext cx="1542600" cy="39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Venus</a:t>
              </a:r>
              <a:endParaRPr b="1" sz="2200">
                <a:solidFill>
                  <a:schemeClr val="lt1"/>
                </a:solidFill>
                <a:latin typeface="Overpass Mono"/>
                <a:ea typeface="Overpass Mono"/>
                <a:cs typeface="Overpass Mono"/>
                <a:sym typeface="Overpass Mono"/>
              </a:endParaRPr>
            </a:p>
          </p:txBody>
        </p:sp>
      </p:grpSp>
      <p:grpSp>
        <p:nvGrpSpPr>
          <p:cNvPr id="1099" name="Google Shape;1099;p46"/>
          <p:cNvGrpSpPr/>
          <p:nvPr/>
        </p:nvGrpSpPr>
        <p:grpSpPr>
          <a:xfrm>
            <a:off x="720000" y="3810275"/>
            <a:ext cx="7704150" cy="543000"/>
            <a:chOff x="720000" y="3810275"/>
            <a:chExt cx="7704150" cy="543000"/>
          </a:xfrm>
        </p:grpSpPr>
        <p:sp>
          <p:nvSpPr>
            <p:cNvPr id="1100" name="Google Shape;1100;p46"/>
            <p:cNvSpPr txBox="1"/>
            <p:nvPr/>
          </p:nvSpPr>
          <p:spPr>
            <a:xfrm>
              <a:off x="6209250" y="3810275"/>
              <a:ext cx="2214900" cy="5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 very cold place</a:t>
              </a:r>
              <a:endParaRPr>
                <a:solidFill>
                  <a:schemeClr val="lt1"/>
                </a:solidFill>
                <a:latin typeface="Anaheim"/>
                <a:ea typeface="Anaheim"/>
                <a:cs typeface="Anaheim"/>
                <a:sym typeface="Anaheim"/>
              </a:endParaRPr>
            </a:p>
          </p:txBody>
        </p:sp>
        <p:sp>
          <p:nvSpPr>
            <p:cNvPr id="1101" name="Google Shape;1101;p46"/>
            <p:cNvSpPr txBox="1"/>
            <p:nvPr/>
          </p:nvSpPr>
          <p:spPr>
            <a:xfrm>
              <a:off x="4852900" y="3915884"/>
              <a:ext cx="758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100%</a:t>
              </a:r>
              <a:endParaRPr b="1" sz="1600">
                <a:solidFill>
                  <a:schemeClr val="lt1"/>
                </a:solidFill>
                <a:latin typeface="Overpass Mono"/>
                <a:ea typeface="Overpass Mono"/>
                <a:cs typeface="Overpass Mono"/>
                <a:sym typeface="Overpass Mono"/>
              </a:endParaRPr>
            </a:p>
          </p:txBody>
        </p:sp>
        <p:sp>
          <p:nvSpPr>
            <p:cNvPr id="1102" name="Google Shape;1102;p46"/>
            <p:cNvSpPr txBox="1"/>
            <p:nvPr/>
          </p:nvSpPr>
          <p:spPr>
            <a:xfrm>
              <a:off x="720000" y="3881984"/>
              <a:ext cx="1542600" cy="39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Mars</a:t>
              </a:r>
              <a:endParaRPr b="1" sz="2200">
                <a:solidFill>
                  <a:schemeClr val="dk1"/>
                </a:solidFill>
                <a:latin typeface="Overpass Mono"/>
                <a:ea typeface="Overpass Mono"/>
                <a:cs typeface="Overpass Mono"/>
                <a:sym typeface="Overpass Mono"/>
              </a:endParaRPr>
            </a:p>
          </p:txBody>
        </p:sp>
      </p:grpSp>
      <p:grpSp>
        <p:nvGrpSpPr>
          <p:cNvPr id="1103" name="Google Shape;1103;p46"/>
          <p:cNvGrpSpPr/>
          <p:nvPr/>
        </p:nvGrpSpPr>
        <p:grpSpPr>
          <a:xfrm>
            <a:off x="720000" y="2285025"/>
            <a:ext cx="7704150" cy="543000"/>
            <a:chOff x="720000" y="2285025"/>
            <a:chExt cx="7704150" cy="543000"/>
          </a:xfrm>
        </p:grpSpPr>
        <p:sp>
          <p:nvSpPr>
            <p:cNvPr id="1104" name="Google Shape;1104;p46"/>
            <p:cNvSpPr txBox="1"/>
            <p:nvPr/>
          </p:nvSpPr>
          <p:spPr>
            <a:xfrm>
              <a:off x="6209250" y="2285025"/>
              <a:ext cx="2214900" cy="5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p:txBody>
        </p:sp>
        <p:sp>
          <p:nvSpPr>
            <p:cNvPr id="1105" name="Google Shape;1105;p46"/>
            <p:cNvSpPr txBox="1"/>
            <p:nvPr/>
          </p:nvSpPr>
          <p:spPr>
            <a:xfrm>
              <a:off x="4852900" y="2390625"/>
              <a:ext cx="758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chemeClr val="lt1"/>
                  </a:solidFill>
                  <a:latin typeface="Overpass Mono"/>
                  <a:ea typeface="Overpass Mono"/>
                  <a:cs typeface="Overpass Mono"/>
                  <a:sym typeface="Overpass Mono"/>
                </a:rPr>
                <a:t>75%</a:t>
              </a:r>
              <a:endParaRPr b="1" sz="1600">
                <a:solidFill>
                  <a:schemeClr val="lt1"/>
                </a:solidFill>
                <a:latin typeface="Overpass Mono"/>
                <a:ea typeface="Overpass Mono"/>
                <a:cs typeface="Overpass Mono"/>
                <a:sym typeface="Overpass Mono"/>
              </a:endParaRPr>
            </a:p>
          </p:txBody>
        </p:sp>
        <p:sp>
          <p:nvSpPr>
            <p:cNvPr id="1106" name="Google Shape;1106;p46"/>
            <p:cNvSpPr txBox="1"/>
            <p:nvPr/>
          </p:nvSpPr>
          <p:spPr>
            <a:xfrm>
              <a:off x="720000" y="2356733"/>
              <a:ext cx="1542600" cy="39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Jupiter</a:t>
              </a:r>
              <a:endParaRPr b="1" sz="2200">
                <a:solidFill>
                  <a:schemeClr val="dk1"/>
                </a:solidFill>
                <a:latin typeface="Overpass Mono"/>
                <a:ea typeface="Overpass Mono"/>
                <a:cs typeface="Overpass Mono"/>
                <a:sym typeface="Overpass Mono"/>
              </a:endParaRPr>
            </a:p>
          </p:txBody>
        </p:sp>
      </p:grpSp>
      <p:cxnSp>
        <p:nvCxnSpPr>
          <p:cNvPr id="1107" name="Google Shape;1107;p46"/>
          <p:cNvCxnSpPr>
            <a:stCxn id="1094" idx="3"/>
            <a:endCxn id="1093" idx="1"/>
          </p:cNvCxnSpPr>
          <p:nvPr/>
        </p:nvCxnSpPr>
        <p:spPr>
          <a:xfrm>
            <a:off x="2262600" y="1793901"/>
            <a:ext cx="2590200" cy="0"/>
          </a:xfrm>
          <a:prstGeom prst="straightConnector1">
            <a:avLst/>
          </a:prstGeom>
          <a:noFill/>
          <a:ln cap="flat" cmpd="sng" w="28575">
            <a:solidFill>
              <a:schemeClr val="lt1"/>
            </a:solidFill>
            <a:prstDash val="solid"/>
            <a:round/>
            <a:headEnd len="med" w="med" type="none"/>
            <a:tailEnd len="med" w="med" type="none"/>
          </a:ln>
        </p:spPr>
      </p:cxnSp>
      <p:sp>
        <p:nvSpPr>
          <p:cNvPr id="1108" name="Google Shape;1108;p46"/>
          <p:cNvSpPr/>
          <p:nvPr/>
        </p:nvSpPr>
        <p:spPr>
          <a:xfrm>
            <a:off x="3473888" y="1700513"/>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9" name="Google Shape;1109;p46"/>
          <p:cNvCxnSpPr>
            <a:stCxn id="1106" idx="3"/>
            <a:endCxn id="1105" idx="1"/>
          </p:cNvCxnSpPr>
          <p:nvPr/>
        </p:nvCxnSpPr>
        <p:spPr>
          <a:xfrm>
            <a:off x="2262600" y="2556533"/>
            <a:ext cx="2590200" cy="0"/>
          </a:xfrm>
          <a:prstGeom prst="straightConnector1">
            <a:avLst/>
          </a:prstGeom>
          <a:noFill/>
          <a:ln cap="flat" cmpd="sng" w="28575">
            <a:solidFill>
              <a:schemeClr val="lt1"/>
            </a:solidFill>
            <a:prstDash val="solid"/>
            <a:round/>
            <a:headEnd len="med" w="med" type="none"/>
            <a:tailEnd len="med" w="med" type="none"/>
          </a:ln>
        </p:spPr>
      </p:cxnSp>
      <p:sp>
        <p:nvSpPr>
          <p:cNvPr id="1110" name="Google Shape;1110;p46"/>
          <p:cNvSpPr/>
          <p:nvPr/>
        </p:nvSpPr>
        <p:spPr>
          <a:xfrm>
            <a:off x="4152063" y="2487900"/>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1" name="Google Shape;1111;p46"/>
          <p:cNvCxnSpPr>
            <a:stCxn id="1098" idx="3"/>
            <a:endCxn id="1097" idx="1"/>
          </p:cNvCxnSpPr>
          <p:nvPr/>
        </p:nvCxnSpPr>
        <p:spPr>
          <a:xfrm>
            <a:off x="2262600" y="3319141"/>
            <a:ext cx="2590200" cy="0"/>
          </a:xfrm>
          <a:prstGeom prst="straightConnector1">
            <a:avLst/>
          </a:prstGeom>
          <a:noFill/>
          <a:ln cap="flat" cmpd="sng" w="28575">
            <a:solidFill>
              <a:schemeClr val="lt1"/>
            </a:solidFill>
            <a:prstDash val="solid"/>
            <a:round/>
            <a:headEnd len="med" w="med" type="none"/>
            <a:tailEnd len="med" w="med" type="none"/>
          </a:ln>
        </p:spPr>
      </p:cxnSp>
      <p:sp>
        <p:nvSpPr>
          <p:cNvPr id="1112" name="Google Shape;1112;p46"/>
          <p:cNvSpPr/>
          <p:nvPr/>
        </p:nvSpPr>
        <p:spPr>
          <a:xfrm>
            <a:off x="2779813" y="3235300"/>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3" name="Google Shape;1113;p46"/>
          <p:cNvCxnSpPr>
            <a:stCxn id="1102" idx="3"/>
            <a:endCxn id="1101" idx="1"/>
          </p:cNvCxnSpPr>
          <p:nvPr/>
        </p:nvCxnSpPr>
        <p:spPr>
          <a:xfrm>
            <a:off x="2262600" y="4081784"/>
            <a:ext cx="2590200" cy="0"/>
          </a:xfrm>
          <a:prstGeom prst="straightConnector1">
            <a:avLst/>
          </a:prstGeom>
          <a:noFill/>
          <a:ln cap="flat" cmpd="sng" w="28575">
            <a:solidFill>
              <a:schemeClr val="lt1"/>
            </a:solidFill>
            <a:prstDash val="solid"/>
            <a:round/>
            <a:headEnd len="med" w="med" type="none"/>
            <a:tailEnd len="med" w="med" type="none"/>
          </a:ln>
        </p:spPr>
      </p:cxnSp>
      <p:sp>
        <p:nvSpPr>
          <p:cNvPr id="1114" name="Google Shape;1114;p46"/>
          <p:cNvSpPr/>
          <p:nvPr/>
        </p:nvSpPr>
        <p:spPr>
          <a:xfrm>
            <a:off x="4685188" y="3997925"/>
            <a:ext cx="167700" cy="1677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5" name="Google Shape;1115;p46"/>
          <p:cNvCxnSpPr>
            <a:stCxn id="1093" idx="3"/>
            <a:endCxn id="1092" idx="1"/>
          </p:cNvCxnSpPr>
          <p:nvPr/>
        </p:nvCxnSpPr>
        <p:spPr>
          <a:xfrm>
            <a:off x="5611300" y="1793900"/>
            <a:ext cx="597900" cy="600"/>
          </a:xfrm>
          <a:prstGeom prst="bentConnector3">
            <a:avLst>
              <a:gd fmla="val 50004" name="adj1"/>
            </a:avLst>
          </a:prstGeom>
          <a:noFill/>
          <a:ln cap="flat" cmpd="sng" w="28575">
            <a:solidFill>
              <a:schemeClr val="lt1"/>
            </a:solidFill>
            <a:prstDash val="solid"/>
            <a:round/>
            <a:headEnd len="med" w="med" type="none"/>
            <a:tailEnd len="med" w="med" type="none"/>
          </a:ln>
        </p:spPr>
      </p:cxnSp>
      <p:cxnSp>
        <p:nvCxnSpPr>
          <p:cNvPr id="1116" name="Google Shape;1116;p46"/>
          <p:cNvCxnSpPr>
            <a:stCxn id="1105" idx="3"/>
            <a:endCxn id="1104" idx="1"/>
          </p:cNvCxnSpPr>
          <p:nvPr/>
        </p:nvCxnSpPr>
        <p:spPr>
          <a:xfrm>
            <a:off x="5611300" y="2556525"/>
            <a:ext cx="597900" cy="600"/>
          </a:xfrm>
          <a:prstGeom prst="bentConnector3">
            <a:avLst>
              <a:gd fmla="val 50004" name="adj1"/>
            </a:avLst>
          </a:prstGeom>
          <a:noFill/>
          <a:ln cap="flat" cmpd="sng" w="28575">
            <a:solidFill>
              <a:schemeClr val="lt1"/>
            </a:solidFill>
            <a:prstDash val="solid"/>
            <a:round/>
            <a:headEnd len="med" w="med" type="none"/>
            <a:tailEnd len="med" w="med" type="none"/>
          </a:ln>
        </p:spPr>
      </p:cxnSp>
      <p:cxnSp>
        <p:nvCxnSpPr>
          <p:cNvPr id="1117" name="Google Shape;1117;p46"/>
          <p:cNvCxnSpPr>
            <a:stCxn id="1097" idx="3"/>
            <a:endCxn id="1096" idx="1"/>
          </p:cNvCxnSpPr>
          <p:nvPr/>
        </p:nvCxnSpPr>
        <p:spPr>
          <a:xfrm>
            <a:off x="5611300" y="3319141"/>
            <a:ext cx="597900" cy="600"/>
          </a:xfrm>
          <a:prstGeom prst="bentConnector3">
            <a:avLst>
              <a:gd fmla="val 50004" name="adj1"/>
            </a:avLst>
          </a:prstGeom>
          <a:noFill/>
          <a:ln cap="flat" cmpd="sng" w="28575">
            <a:solidFill>
              <a:schemeClr val="lt1"/>
            </a:solidFill>
            <a:prstDash val="solid"/>
            <a:round/>
            <a:headEnd len="med" w="med" type="none"/>
            <a:tailEnd len="med" w="med" type="none"/>
          </a:ln>
        </p:spPr>
      </p:cxnSp>
      <p:cxnSp>
        <p:nvCxnSpPr>
          <p:cNvPr id="1118" name="Google Shape;1118;p46"/>
          <p:cNvCxnSpPr>
            <a:stCxn id="1101" idx="3"/>
            <a:endCxn id="1100" idx="1"/>
          </p:cNvCxnSpPr>
          <p:nvPr/>
        </p:nvCxnSpPr>
        <p:spPr>
          <a:xfrm>
            <a:off x="5611300" y="4081784"/>
            <a:ext cx="597900" cy="600"/>
          </a:xfrm>
          <a:prstGeom prst="bentConnector3">
            <a:avLst>
              <a:gd fmla="val 50004" name="adj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22" name="Shape 1122"/>
        <p:cNvGrpSpPr/>
        <p:nvPr/>
      </p:nvGrpSpPr>
      <p:grpSpPr>
        <a:xfrm>
          <a:off x="0" y="0"/>
          <a:ext cx="0" cy="0"/>
          <a:chOff x="0" y="0"/>
          <a:chExt cx="0" cy="0"/>
        </a:xfrm>
      </p:grpSpPr>
      <p:sp>
        <p:nvSpPr>
          <p:cNvPr id="1123" name="Google Shape;1123;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rgbClr val="FFFFFF"/>
                </a:solidFill>
              </a:rPr>
              <a:t>Instructions for use</a:t>
            </a:r>
            <a:endParaRPr sz="2400">
              <a:solidFill>
                <a:srgbClr val="FFFFFF"/>
              </a:solidFill>
            </a:endParaRPr>
          </a:p>
        </p:txBody>
      </p:sp>
      <p:sp>
        <p:nvSpPr>
          <p:cNvPr id="1124" name="Google Shape;1124;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000">
                <a:solidFill>
                  <a:srgbClr val="FFFFFF"/>
                </a:solidFill>
              </a:rPr>
              <a:t>For more information about editing slides, please read</a:t>
            </a:r>
            <a:r>
              <a:rPr lang="es" sz="900">
                <a:solidFill>
                  <a:srgbClr val="FFFFFF"/>
                </a:solidFill>
              </a:rPr>
              <a:t> </a:t>
            </a:r>
            <a:r>
              <a:rPr lang="es"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s" sz="1000" u="sng">
                <a:solidFill>
                  <a:srgbClr val="869FB2"/>
                </a:solidFill>
                <a:hlinkClick r:id="rId3">
                  <a:extLst>
                    <a:ext uri="{A12FA001-AC4F-418D-AE19-62706E023703}">
                      <ahyp:hlinkClr val="tx"/>
                    </a:ext>
                  </a:extLst>
                </a:hlinkClick>
              </a:rPr>
              <a:t>https://slidesgo.com/faqs</a:t>
            </a:r>
            <a:r>
              <a:rPr lang="es" sz="1200">
                <a:solidFill>
                  <a:srgbClr val="FFFFFF"/>
                </a:solidFill>
              </a:rPr>
              <a:t> </a:t>
            </a:r>
            <a:r>
              <a:rPr lang="es" sz="1000">
                <a:solidFill>
                  <a:srgbClr val="FFFFFF"/>
                </a:solidFill>
              </a:rPr>
              <a:t>and</a:t>
            </a:r>
            <a:r>
              <a:rPr lang="es" sz="1200">
                <a:solidFill>
                  <a:srgbClr val="FFFFFF"/>
                </a:solidFill>
              </a:rPr>
              <a:t> </a:t>
            </a:r>
            <a:r>
              <a:rPr lang="es"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125" name="Google Shape;1125;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s" sz="1000">
                <a:solidFill>
                  <a:srgbClr val="FFFFFF"/>
                </a:solidFill>
              </a:rPr>
              <a:t>If you have a free account, in order to use this template, you must credit </a:t>
            </a:r>
            <a:r>
              <a:rPr b="1" lang="es" sz="1000" u="sng">
                <a:solidFill>
                  <a:srgbClr val="869FB2"/>
                </a:solidFill>
                <a:hlinkClick r:id="rId5">
                  <a:extLst>
                    <a:ext uri="{A12FA001-AC4F-418D-AE19-62706E023703}">
                      <ahyp:hlinkClr val="tx"/>
                    </a:ext>
                  </a:extLst>
                </a:hlinkClick>
              </a:rPr>
              <a:t>Slidesgo</a:t>
            </a:r>
            <a:r>
              <a:rPr lang="es" sz="1000">
                <a:solidFill>
                  <a:srgbClr val="435D74"/>
                </a:solidFill>
              </a:rPr>
              <a:t> </a:t>
            </a:r>
            <a:r>
              <a:rPr lang="es"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s"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s"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s"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s"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s"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s"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s"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s"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s"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29" name="Shape 1129"/>
        <p:cNvGrpSpPr/>
        <p:nvPr/>
      </p:nvGrpSpPr>
      <p:grpSpPr>
        <a:xfrm>
          <a:off x="0" y="0"/>
          <a:ext cx="0" cy="0"/>
          <a:chOff x="0" y="0"/>
          <a:chExt cx="0" cy="0"/>
        </a:xfrm>
      </p:grpSpPr>
      <p:sp>
        <p:nvSpPr>
          <p:cNvPr id="1130" name="Google Shape;1130;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rgbClr val="FFFFFF"/>
                </a:solidFill>
              </a:rPr>
              <a:t>Instructions for use (premium users)</a:t>
            </a:r>
            <a:endParaRPr sz="2400">
              <a:solidFill>
                <a:srgbClr val="FFFFFF"/>
              </a:solidFill>
            </a:endParaRPr>
          </a:p>
        </p:txBody>
      </p:sp>
      <p:sp>
        <p:nvSpPr>
          <p:cNvPr id="1131" name="Google Shape;1131;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s" sz="1000">
                <a:solidFill>
                  <a:schemeClr val="lt1"/>
                </a:solidFill>
              </a:rPr>
              <a:t>As a Premium user, you can use this template without attributing </a:t>
            </a:r>
            <a:r>
              <a:rPr b="1" lang="es" sz="1000">
                <a:solidFill>
                  <a:schemeClr val="hlink"/>
                </a:solidFill>
                <a:uFill>
                  <a:noFill/>
                </a:uFill>
                <a:hlinkClick r:id="rId3"/>
              </a:rPr>
              <a:t>Slidesgo</a:t>
            </a:r>
            <a:r>
              <a:rPr lang="es"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s"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s"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s"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s"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s"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s"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s"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s"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s"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132" name="Google Shape;1132;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000">
                <a:solidFill>
                  <a:srgbClr val="FFFFFF"/>
                </a:solidFill>
              </a:rPr>
              <a:t>For more information about editing slides, please read</a:t>
            </a:r>
            <a:r>
              <a:rPr lang="es" sz="900">
                <a:solidFill>
                  <a:srgbClr val="FFFFFF"/>
                </a:solidFill>
              </a:rPr>
              <a:t> </a:t>
            </a:r>
            <a:r>
              <a:rPr lang="es"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s" sz="1000" u="sng">
                <a:solidFill>
                  <a:srgbClr val="869FB2"/>
                </a:solidFill>
                <a:hlinkClick r:id="rId4">
                  <a:extLst>
                    <a:ext uri="{A12FA001-AC4F-418D-AE19-62706E023703}">
                      <ahyp:hlinkClr val="tx"/>
                    </a:ext>
                  </a:extLst>
                </a:hlinkClick>
              </a:rPr>
              <a:t>https://slidesgo.com/faqs</a:t>
            </a:r>
            <a:r>
              <a:rPr lang="es" sz="1200">
                <a:solidFill>
                  <a:srgbClr val="FFFFFF"/>
                </a:solidFill>
              </a:rPr>
              <a:t> </a:t>
            </a:r>
            <a:r>
              <a:rPr lang="es" sz="1000">
                <a:solidFill>
                  <a:srgbClr val="FFFFFF"/>
                </a:solidFill>
              </a:rPr>
              <a:t>and</a:t>
            </a:r>
            <a:r>
              <a:rPr lang="es" sz="1200">
                <a:solidFill>
                  <a:srgbClr val="FFFFFF"/>
                </a:solidFill>
              </a:rPr>
              <a:t> </a:t>
            </a:r>
            <a:r>
              <a:rPr lang="es"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36" name="Shape 1136"/>
        <p:cNvGrpSpPr/>
        <p:nvPr/>
      </p:nvGrpSpPr>
      <p:grpSpPr>
        <a:xfrm>
          <a:off x="0" y="0"/>
          <a:ext cx="0" cy="0"/>
          <a:chOff x="0" y="0"/>
          <a:chExt cx="0" cy="0"/>
        </a:xfrm>
      </p:grpSpPr>
      <p:sp>
        <p:nvSpPr>
          <p:cNvPr id="1137" name="Google Shape;1137;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138" name="Google Shape;1138;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s">
                <a:solidFill>
                  <a:schemeClr val="lt1"/>
                </a:solidFill>
                <a:latin typeface="Arial"/>
                <a:ea typeface="Arial"/>
                <a:cs typeface="Arial"/>
                <a:sym typeface="Arial"/>
              </a:rPr>
              <a:t>You can add and edit some </a:t>
            </a:r>
            <a:r>
              <a:rPr b="1" lang="es">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s">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s">
                <a:solidFill>
                  <a:schemeClr val="lt1"/>
                </a:solidFill>
                <a:latin typeface="Arial"/>
                <a:ea typeface="Arial"/>
                <a:cs typeface="Arial"/>
                <a:sym typeface="Arial"/>
              </a:rPr>
              <a:t> </a:t>
            </a:r>
            <a:r>
              <a:rPr lang="es">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139" name="Google Shape;1139;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s"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s" sz="1100">
                <a:solidFill>
                  <a:srgbClr val="FFFFFF"/>
                </a:solidFill>
              </a:rPr>
              <a:t>Select one of the parts and </a:t>
            </a:r>
            <a:r>
              <a:rPr b="1" lang="es" sz="1100">
                <a:solidFill>
                  <a:srgbClr val="869FB2"/>
                </a:solidFill>
              </a:rPr>
              <a:t>ungroup</a:t>
            </a:r>
            <a:r>
              <a:rPr lang="es"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s" sz="1100">
                <a:solidFill>
                  <a:srgbClr val="869FB2"/>
                </a:solidFill>
              </a:rPr>
              <a:t>Change the color</a:t>
            </a:r>
            <a:r>
              <a:rPr lang="es"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s" sz="1100">
                <a:solidFill>
                  <a:srgbClr val="FFFFFF"/>
                </a:solidFill>
              </a:rPr>
              <a:t>Then </a:t>
            </a:r>
            <a:r>
              <a:rPr b="1" lang="es" sz="1100">
                <a:solidFill>
                  <a:srgbClr val="869FB2"/>
                </a:solidFill>
              </a:rPr>
              <a:t>resize</a:t>
            </a:r>
            <a:r>
              <a:rPr lang="es"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s" sz="1100">
                <a:solidFill>
                  <a:srgbClr val="869FB2"/>
                </a:solidFill>
              </a:rPr>
              <a:t>Group</a:t>
            </a:r>
            <a:r>
              <a:rPr lang="es"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s"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s" sz="1100">
                <a:solidFill>
                  <a:srgbClr val="FFFFFF"/>
                </a:solidFill>
              </a:rPr>
              <a:t>Remember to choose the</a:t>
            </a:r>
            <a:r>
              <a:rPr lang="es" sz="1100">
                <a:solidFill>
                  <a:srgbClr val="78909C"/>
                </a:solidFill>
              </a:rPr>
              <a:t> </a:t>
            </a:r>
            <a:r>
              <a:rPr lang="es" sz="1100">
                <a:solidFill>
                  <a:srgbClr val="869FB2"/>
                </a:solidFill>
              </a:rPr>
              <a:t>“</a:t>
            </a:r>
            <a:r>
              <a:rPr b="1" lang="es" sz="1100">
                <a:solidFill>
                  <a:srgbClr val="869FB2"/>
                </a:solidFill>
              </a:rPr>
              <a:t>Keep source formatting</a:t>
            </a:r>
            <a:r>
              <a:rPr lang="es" sz="1100">
                <a:solidFill>
                  <a:srgbClr val="869FB2"/>
                </a:solidFill>
              </a:rPr>
              <a:t>”</a:t>
            </a:r>
            <a:r>
              <a:rPr lang="es" sz="1100">
                <a:solidFill>
                  <a:srgbClr val="FFFFFF"/>
                </a:solidFill>
              </a:rPr>
              <a:t> option so that it keeps the design. For more info, please visit </a:t>
            </a:r>
            <a:r>
              <a:rPr b="1" lang="es" sz="1100">
                <a:solidFill>
                  <a:srgbClr val="869FB2"/>
                </a:solidFill>
                <a:uFill>
                  <a:noFill/>
                </a:uFill>
                <a:hlinkClick r:id="rId5">
                  <a:extLst>
                    <a:ext uri="{A12FA001-AC4F-418D-AE19-62706E023703}">
                      <ahyp:hlinkClr val="tx"/>
                    </a:ext>
                  </a:extLst>
                </a:hlinkClick>
              </a:rPr>
              <a:t>our blog</a:t>
            </a:r>
            <a:r>
              <a:rPr lang="es" sz="1100">
                <a:solidFill>
                  <a:srgbClr val="FFFFFF"/>
                </a:solidFill>
              </a:rPr>
              <a:t>.</a:t>
            </a:r>
            <a:endParaRPr sz="1100"/>
          </a:p>
        </p:txBody>
      </p:sp>
      <p:grpSp>
        <p:nvGrpSpPr>
          <p:cNvPr id="1140" name="Google Shape;1140;p49"/>
          <p:cNvGrpSpPr/>
          <p:nvPr/>
        </p:nvGrpSpPr>
        <p:grpSpPr>
          <a:xfrm>
            <a:off x="6874322" y="1571957"/>
            <a:ext cx="1446116" cy="2863897"/>
            <a:chOff x="6529419" y="1724307"/>
            <a:chExt cx="1480463" cy="2931917"/>
          </a:xfrm>
        </p:grpSpPr>
        <p:grpSp>
          <p:nvGrpSpPr>
            <p:cNvPr id="1141" name="Google Shape;1141;p49"/>
            <p:cNvGrpSpPr/>
            <p:nvPr/>
          </p:nvGrpSpPr>
          <p:grpSpPr>
            <a:xfrm>
              <a:off x="6556827" y="1724307"/>
              <a:ext cx="956596" cy="944294"/>
              <a:chOff x="3800349" y="1238762"/>
              <a:chExt cx="1098904" cy="1084772"/>
            </a:xfrm>
          </p:grpSpPr>
          <p:grpSp>
            <p:nvGrpSpPr>
              <p:cNvPr id="1142" name="Google Shape;1142;p49"/>
              <p:cNvGrpSpPr/>
              <p:nvPr/>
            </p:nvGrpSpPr>
            <p:grpSpPr>
              <a:xfrm>
                <a:off x="3800349" y="1238762"/>
                <a:ext cx="1098904" cy="1084772"/>
                <a:chOff x="3800349" y="1238762"/>
                <a:chExt cx="1098904" cy="1084772"/>
              </a:xfrm>
            </p:grpSpPr>
            <p:sp>
              <p:nvSpPr>
                <p:cNvPr id="1143" name="Google Shape;1143;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5" name="Google Shape;1145;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6" name="Google Shape;1146;p49"/>
            <p:cNvGrpSpPr/>
            <p:nvPr/>
          </p:nvGrpSpPr>
          <p:grpSpPr>
            <a:xfrm>
              <a:off x="7053286" y="2227254"/>
              <a:ext cx="956596" cy="944252"/>
              <a:chOff x="4370663" y="1816530"/>
              <a:chExt cx="1098904" cy="1084724"/>
            </a:xfrm>
          </p:grpSpPr>
          <p:grpSp>
            <p:nvGrpSpPr>
              <p:cNvPr id="1147" name="Google Shape;1147;p49"/>
              <p:cNvGrpSpPr/>
              <p:nvPr/>
            </p:nvGrpSpPr>
            <p:grpSpPr>
              <a:xfrm>
                <a:off x="4370663" y="1816530"/>
                <a:ext cx="1098904" cy="1084724"/>
                <a:chOff x="4370663" y="1816530"/>
                <a:chExt cx="1098904" cy="1084724"/>
              </a:xfrm>
            </p:grpSpPr>
            <p:sp>
              <p:nvSpPr>
                <p:cNvPr id="1148" name="Google Shape;1148;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49"/>
              <p:cNvGrpSpPr/>
              <p:nvPr/>
            </p:nvGrpSpPr>
            <p:grpSpPr>
              <a:xfrm>
                <a:off x="4732628" y="2171596"/>
                <a:ext cx="374986" cy="374572"/>
                <a:chOff x="3303268" y="3817349"/>
                <a:chExt cx="346056" cy="345674"/>
              </a:xfrm>
            </p:grpSpPr>
            <p:sp>
              <p:nvSpPr>
                <p:cNvPr id="1151" name="Google Shape;1151;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5" name="Google Shape;1155;p49"/>
            <p:cNvGrpSpPr/>
            <p:nvPr/>
          </p:nvGrpSpPr>
          <p:grpSpPr>
            <a:xfrm>
              <a:off x="6547098" y="2715744"/>
              <a:ext cx="956596" cy="944315"/>
              <a:chOff x="3789173" y="2377690"/>
              <a:chExt cx="1098904" cy="1084796"/>
            </a:xfrm>
          </p:grpSpPr>
          <p:grpSp>
            <p:nvGrpSpPr>
              <p:cNvPr id="1156" name="Google Shape;1156;p49"/>
              <p:cNvGrpSpPr/>
              <p:nvPr/>
            </p:nvGrpSpPr>
            <p:grpSpPr>
              <a:xfrm>
                <a:off x="3789173" y="2377690"/>
                <a:ext cx="1098904" cy="1084796"/>
                <a:chOff x="3789173" y="2377690"/>
                <a:chExt cx="1098904" cy="1084796"/>
              </a:xfrm>
            </p:grpSpPr>
            <p:sp>
              <p:nvSpPr>
                <p:cNvPr id="1157" name="Google Shape;1157;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49"/>
              <p:cNvGrpSpPr/>
              <p:nvPr/>
            </p:nvGrpSpPr>
            <p:grpSpPr>
              <a:xfrm>
                <a:off x="4151137" y="2732796"/>
                <a:ext cx="374986" cy="374572"/>
                <a:chOff x="3752358" y="3817349"/>
                <a:chExt cx="346056" cy="345674"/>
              </a:xfrm>
            </p:grpSpPr>
            <p:sp>
              <p:nvSpPr>
                <p:cNvPr id="1160" name="Google Shape;1160;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4" name="Google Shape;1164;p49"/>
            <p:cNvGrpSpPr/>
            <p:nvPr/>
          </p:nvGrpSpPr>
          <p:grpSpPr>
            <a:xfrm>
              <a:off x="7034853" y="3222917"/>
              <a:ext cx="956596" cy="944252"/>
              <a:chOff x="4349489" y="2960313"/>
              <a:chExt cx="1098904" cy="1084724"/>
            </a:xfrm>
          </p:grpSpPr>
          <p:grpSp>
            <p:nvGrpSpPr>
              <p:cNvPr id="1165" name="Google Shape;1165;p49"/>
              <p:cNvGrpSpPr/>
              <p:nvPr/>
            </p:nvGrpSpPr>
            <p:grpSpPr>
              <a:xfrm>
                <a:off x="4349489" y="2960313"/>
                <a:ext cx="1098904" cy="1084724"/>
                <a:chOff x="4349489" y="2960313"/>
                <a:chExt cx="1098904" cy="1084724"/>
              </a:xfrm>
            </p:grpSpPr>
            <p:sp>
              <p:nvSpPr>
                <p:cNvPr id="1166" name="Google Shape;1166;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49"/>
              <p:cNvGrpSpPr/>
              <p:nvPr/>
            </p:nvGrpSpPr>
            <p:grpSpPr>
              <a:xfrm>
                <a:off x="4732657" y="3315384"/>
                <a:ext cx="374952" cy="374572"/>
                <a:chOff x="4201447" y="3817349"/>
                <a:chExt cx="346024" cy="345674"/>
              </a:xfrm>
            </p:grpSpPr>
            <p:sp>
              <p:nvSpPr>
                <p:cNvPr id="1169" name="Google Shape;1169;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1" name="Google Shape;1171;p49"/>
            <p:cNvGrpSpPr/>
            <p:nvPr/>
          </p:nvGrpSpPr>
          <p:grpSpPr>
            <a:xfrm>
              <a:off x="6529419" y="3711909"/>
              <a:ext cx="956596" cy="944315"/>
              <a:chOff x="3768864" y="3522050"/>
              <a:chExt cx="1098904" cy="1084796"/>
            </a:xfrm>
          </p:grpSpPr>
          <p:grpSp>
            <p:nvGrpSpPr>
              <p:cNvPr id="1172" name="Google Shape;1172;p49"/>
              <p:cNvGrpSpPr/>
              <p:nvPr/>
            </p:nvGrpSpPr>
            <p:grpSpPr>
              <a:xfrm>
                <a:off x="3768864" y="3522050"/>
                <a:ext cx="1098904" cy="1084796"/>
                <a:chOff x="3768864" y="3522050"/>
                <a:chExt cx="1098904" cy="1084796"/>
              </a:xfrm>
            </p:grpSpPr>
            <p:sp>
              <p:nvSpPr>
                <p:cNvPr id="1173" name="Google Shape;1173;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49"/>
              <p:cNvGrpSpPr/>
              <p:nvPr/>
            </p:nvGrpSpPr>
            <p:grpSpPr>
              <a:xfrm>
                <a:off x="4139616" y="3871555"/>
                <a:ext cx="357419" cy="357005"/>
                <a:chOff x="7482229" y="3351230"/>
                <a:chExt cx="357419" cy="357005"/>
              </a:xfrm>
            </p:grpSpPr>
            <p:sp>
              <p:nvSpPr>
                <p:cNvPr id="1176" name="Google Shape;1176;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aphicFrame>
        <p:nvGraphicFramePr>
          <p:cNvPr id="175" name="Google Shape;175;p18"/>
          <p:cNvGraphicFramePr/>
          <p:nvPr/>
        </p:nvGraphicFramePr>
        <p:xfrm>
          <a:off x="720000" y="1332950"/>
          <a:ext cx="3000000" cy="3000000"/>
        </p:xfrm>
        <a:graphic>
          <a:graphicData uri="http://schemas.openxmlformats.org/drawingml/2006/table">
            <a:tbl>
              <a:tblPr>
                <a:noFill/>
                <a:tableStyleId>{4E64C843-5A41-47EA-AC4D-EEC6AF112E85}</a:tableStyleId>
              </a:tblPr>
              <a:tblGrid>
                <a:gridCol w="1540800"/>
                <a:gridCol w="1540800"/>
                <a:gridCol w="1540800"/>
                <a:gridCol w="1540800"/>
                <a:gridCol w="1540800"/>
              </a:tblGrid>
              <a:tr h="65460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Python</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Java</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C++</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Ruby</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00550">
                <a:tc>
                  <a:txBody>
                    <a:bodyPr/>
                    <a:lstStyle/>
                    <a:p>
                      <a:pPr indent="0" lvl="0" marL="0" rtl="0" algn="ctr">
                        <a:spcBef>
                          <a:spcPts val="0"/>
                        </a:spcBef>
                        <a:spcAft>
                          <a:spcPts val="0"/>
                        </a:spcAft>
                        <a:buNone/>
                      </a:pPr>
                      <a:r>
                        <a:rPr b="1" lang="es">
                          <a:solidFill>
                            <a:schemeClr val="dk1"/>
                          </a:solidFill>
                          <a:latin typeface="Overpass Mono"/>
                          <a:ea typeface="Overpass Mono"/>
                          <a:cs typeface="Overpass Mono"/>
                          <a:sym typeface="Overpass Mono"/>
                        </a:rPr>
                        <a:t>Readability</a:t>
                      </a:r>
                      <a:endParaRPr b="1">
                        <a:solidFill>
                          <a:schemeClr val="dk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High</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Medium</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Low</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High</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500550">
                <a:tc>
                  <a:txBody>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Performance</a:t>
                      </a:r>
                      <a:endParaRPr b="1">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Medium</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Low</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00550">
                <a:tc>
                  <a:txBody>
                    <a:bodyPr/>
                    <a:lstStyle/>
                    <a:p>
                      <a:pPr indent="0" lvl="0" marL="0" rtl="0" algn="ctr">
                        <a:spcBef>
                          <a:spcPts val="0"/>
                        </a:spcBef>
                        <a:spcAft>
                          <a:spcPts val="0"/>
                        </a:spcAft>
                        <a:buNone/>
                      </a:pPr>
                      <a:r>
                        <a:rPr b="1" lang="es">
                          <a:solidFill>
                            <a:schemeClr val="dk1"/>
                          </a:solidFill>
                          <a:latin typeface="Overpass Mono"/>
                          <a:ea typeface="Overpass Mono"/>
                          <a:cs typeface="Overpass Mono"/>
                          <a:sym typeface="Overpass Mono"/>
                        </a:rPr>
                        <a:t>Community </a:t>
                      </a:r>
                      <a:endParaRPr b="1">
                        <a:solidFill>
                          <a:schemeClr val="dk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Large</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Large</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Large</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Medium</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770100">
                <a:tc>
                  <a:txBody>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Ease of learning</a:t>
                      </a:r>
                      <a:endParaRPr b="1">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Medium</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Low</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181" name="Google Shape;181;p19"/>
          <p:cNvGrpSpPr/>
          <p:nvPr/>
        </p:nvGrpSpPr>
        <p:grpSpPr>
          <a:xfrm>
            <a:off x="719850" y="1438950"/>
            <a:ext cx="2426600" cy="397500"/>
            <a:chOff x="719850" y="1438950"/>
            <a:chExt cx="2426600" cy="397500"/>
          </a:xfrm>
        </p:grpSpPr>
        <p:sp>
          <p:nvSpPr>
            <p:cNvPr id="182" name="Google Shape;182;p19"/>
            <p:cNvSpPr txBox="1"/>
            <p:nvPr/>
          </p:nvSpPr>
          <p:spPr>
            <a:xfrm flipH="1">
              <a:off x="719850" y="14609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1990</a:t>
              </a:r>
              <a:endParaRPr b="1" sz="1600">
                <a:solidFill>
                  <a:srgbClr val="FFFFFF"/>
                </a:solidFill>
                <a:latin typeface="Overpass Mono"/>
                <a:ea typeface="Overpass Mono"/>
                <a:cs typeface="Overpass Mono"/>
                <a:sym typeface="Overpass Mono"/>
              </a:endParaRPr>
            </a:p>
          </p:txBody>
        </p:sp>
        <p:sp>
          <p:nvSpPr>
            <p:cNvPr id="183" name="Google Shape;183;p19"/>
            <p:cNvSpPr txBox="1"/>
            <p:nvPr/>
          </p:nvSpPr>
          <p:spPr>
            <a:xfrm flipH="1">
              <a:off x="2715350" y="1438950"/>
              <a:ext cx="4311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C</a:t>
              </a:r>
              <a:endParaRPr b="1" sz="2200">
                <a:solidFill>
                  <a:srgbClr val="FFFFFF"/>
                </a:solidFill>
                <a:latin typeface="Overpass Mono"/>
                <a:ea typeface="Overpass Mono"/>
                <a:cs typeface="Overpass Mono"/>
                <a:sym typeface="Overpass Mono"/>
              </a:endParaRPr>
            </a:p>
          </p:txBody>
        </p:sp>
      </p:grpSp>
      <p:grpSp>
        <p:nvGrpSpPr>
          <p:cNvPr id="184" name="Google Shape;184;p19"/>
          <p:cNvGrpSpPr/>
          <p:nvPr/>
        </p:nvGrpSpPr>
        <p:grpSpPr>
          <a:xfrm>
            <a:off x="719850" y="1836550"/>
            <a:ext cx="3622243" cy="397500"/>
            <a:chOff x="719850" y="1836550"/>
            <a:chExt cx="3622243" cy="397500"/>
          </a:xfrm>
        </p:grpSpPr>
        <p:sp>
          <p:nvSpPr>
            <p:cNvPr id="185" name="Google Shape;185;p19"/>
            <p:cNvSpPr txBox="1"/>
            <p:nvPr/>
          </p:nvSpPr>
          <p:spPr>
            <a:xfrm flipH="1">
              <a:off x="719850" y="18585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1991</a:t>
              </a:r>
              <a:endParaRPr b="1" sz="1600">
                <a:solidFill>
                  <a:srgbClr val="FFFFFF"/>
                </a:solidFill>
                <a:latin typeface="Overpass Mono"/>
                <a:ea typeface="Overpass Mono"/>
                <a:cs typeface="Overpass Mono"/>
                <a:sym typeface="Overpass Mono"/>
              </a:endParaRPr>
            </a:p>
          </p:txBody>
        </p:sp>
        <p:sp>
          <p:nvSpPr>
            <p:cNvPr id="186" name="Google Shape;186;p19"/>
            <p:cNvSpPr txBox="1"/>
            <p:nvPr/>
          </p:nvSpPr>
          <p:spPr>
            <a:xfrm flipH="1">
              <a:off x="2880193" y="183655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Python</a:t>
              </a:r>
              <a:endParaRPr b="1" sz="2200">
                <a:solidFill>
                  <a:srgbClr val="FFFFFF"/>
                </a:solidFill>
                <a:latin typeface="Overpass Mono"/>
                <a:ea typeface="Overpass Mono"/>
                <a:cs typeface="Overpass Mono"/>
                <a:sym typeface="Overpass Mono"/>
              </a:endParaRPr>
            </a:p>
          </p:txBody>
        </p:sp>
      </p:grpSp>
      <p:grpSp>
        <p:nvGrpSpPr>
          <p:cNvPr id="187" name="Google Shape;187;p19"/>
          <p:cNvGrpSpPr/>
          <p:nvPr/>
        </p:nvGrpSpPr>
        <p:grpSpPr>
          <a:xfrm>
            <a:off x="719850" y="2235700"/>
            <a:ext cx="4302536" cy="397500"/>
            <a:chOff x="719850" y="2235700"/>
            <a:chExt cx="4302536" cy="397500"/>
          </a:xfrm>
        </p:grpSpPr>
        <p:sp>
          <p:nvSpPr>
            <p:cNvPr id="188" name="Google Shape;188;p19"/>
            <p:cNvSpPr txBox="1"/>
            <p:nvPr/>
          </p:nvSpPr>
          <p:spPr>
            <a:xfrm flipH="1">
              <a:off x="3560486" y="22357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Java</a:t>
              </a:r>
              <a:endParaRPr b="1" sz="2200">
                <a:solidFill>
                  <a:srgbClr val="FFFFFF"/>
                </a:solidFill>
                <a:latin typeface="Overpass Mono"/>
                <a:ea typeface="Overpass Mono"/>
                <a:cs typeface="Overpass Mono"/>
                <a:sym typeface="Overpass Mono"/>
              </a:endParaRPr>
            </a:p>
          </p:txBody>
        </p:sp>
        <p:sp>
          <p:nvSpPr>
            <p:cNvPr id="189" name="Google Shape;189;p19"/>
            <p:cNvSpPr txBox="1"/>
            <p:nvPr/>
          </p:nvSpPr>
          <p:spPr>
            <a:xfrm flipH="1">
              <a:off x="719850" y="22561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1995</a:t>
              </a:r>
              <a:endParaRPr b="1" sz="1600">
                <a:solidFill>
                  <a:srgbClr val="FFFFFF"/>
                </a:solidFill>
                <a:latin typeface="Overpass Mono"/>
                <a:ea typeface="Overpass Mono"/>
                <a:cs typeface="Overpass Mono"/>
                <a:sym typeface="Overpass Mono"/>
              </a:endParaRPr>
            </a:p>
          </p:txBody>
        </p:sp>
      </p:grpSp>
      <p:grpSp>
        <p:nvGrpSpPr>
          <p:cNvPr id="190" name="Google Shape;190;p19"/>
          <p:cNvGrpSpPr/>
          <p:nvPr/>
        </p:nvGrpSpPr>
        <p:grpSpPr>
          <a:xfrm>
            <a:off x="719850" y="2653700"/>
            <a:ext cx="4982829" cy="404575"/>
            <a:chOff x="719850" y="2653700"/>
            <a:chExt cx="4982829" cy="404575"/>
          </a:xfrm>
        </p:grpSpPr>
        <p:sp>
          <p:nvSpPr>
            <p:cNvPr id="191" name="Google Shape;191;p19"/>
            <p:cNvSpPr txBox="1"/>
            <p:nvPr/>
          </p:nvSpPr>
          <p:spPr>
            <a:xfrm flipH="1">
              <a:off x="4240779" y="2660775"/>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C#</a:t>
              </a:r>
              <a:endParaRPr b="1" sz="2200">
                <a:solidFill>
                  <a:srgbClr val="FFFFFF"/>
                </a:solidFill>
                <a:latin typeface="Overpass Mono"/>
                <a:ea typeface="Overpass Mono"/>
                <a:cs typeface="Overpass Mono"/>
                <a:sym typeface="Overpass Mono"/>
              </a:endParaRPr>
            </a:p>
          </p:txBody>
        </p:sp>
        <p:sp>
          <p:nvSpPr>
            <p:cNvPr id="192" name="Google Shape;192;p19"/>
            <p:cNvSpPr txBox="1"/>
            <p:nvPr/>
          </p:nvSpPr>
          <p:spPr>
            <a:xfrm flipH="1">
              <a:off x="719850" y="26537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2000</a:t>
              </a:r>
              <a:endParaRPr b="1" sz="1600">
                <a:solidFill>
                  <a:srgbClr val="FFFFFF"/>
                </a:solidFill>
                <a:latin typeface="Overpass Mono"/>
                <a:ea typeface="Overpass Mono"/>
                <a:cs typeface="Overpass Mono"/>
                <a:sym typeface="Overpass Mono"/>
              </a:endParaRPr>
            </a:p>
          </p:txBody>
        </p:sp>
      </p:grpSp>
      <p:grpSp>
        <p:nvGrpSpPr>
          <p:cNvPr id="193" name="Google Shape;193;p19"/>
          <p:cNvGrpSpPr/>
          <p:nvPr/>
        </p:nvGrpSpPr>
        <p:grpSpPr>
          <a:xfrm>
            <a:off x="719850" y="3030900"/>
            <a:ext cx="5663121" cy="397500"/>
            <a:chOff x="719850" y="3030900"/>
            <a:chExt cx="5663121" cy="397500"/>
          </a:xfrm>
        </p:grpSpPr>
        <p:sp>
          <p:nvSpPr>
            <p:cNvPr id="194" name="Google Shape;194;p19"/>
            <p:cNvSpPr txBox="1"/>
            <p:nvPr/>
          </p:nvSpPr>
          <p:spPr>
            <a:xfrm flipH="1">
              <a:off x="4921071" y="30309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Ruby</a:t>
              </a:r>
              <a:endParaRPr b="1" sz="2200">
                <a:solidFill>
                  <a:srgbClr val="FFFFFF"/>
                </a:solidFill>
                <a:latin typeface="Overpass Mono"/>
                <a:ea typeface="Overpass Mono"/>
                <a:cs typeface="Overpass Mono"/>
                <a:sym typeface="Overpass Mono"/>
              </a:endParaRPr>
            </a:p>
          </p:txBody>
        </p:sp>
        <p:sp>
          <p:nvSpPr>
            <p:cNvPr id="195" name="Google Shape;195;p19"/>
            <p:cNvSpPr txBox="1"/>
            <p:nvPr/>
          </p:nvSpPr>
          <p:spPr>
            <a:xfrm flipH="1">
              <a:off x="719850" y="30513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2005</a:t>
              </a:r>
              <a:endParaRPr b="1" sz="1600">
                <a:solidFill>
                  <a:srgbClr val="FFFFFF"/>
                </a:solidFill>
                <a:latin typeface="Overpass Mono"/>
                <a:ea typeface="Overpass Mono"/>
                <a:cs typeface="Overpass Mono"/>
                <a:sym typeface="Overpass Mono"/>
              </a:endParaRPr>
            </a:p>
          </p:txBody>
        </p:sp>
      </p:grpSp>
      <p:grpSp>
        <p:nvGrpSpPr>
          <p:cNvPr id="196" name="Google Shape;196;p19"/>
          <p:cNvGrpSpPr/>
          <p:nvPr/>
        </p:nvGrpSpPr>
        <p:grpSpPr>
          <a:xfrm>
            <a:off x="719850" y="3428500"/>
            <a:ext cx="6343414" cy="397500"/>
            <a:chOff x="719850" y="3428500"/>
            <a:chExt cx="6343414" cy="397500"/>
          </a:xfrm>
        </p:grpSpPr>
        <p:sp>
          <p:nvSpPr>
            <p:cNvPr id="197" name="Google Shape;197;p19"/>
            <p:cNvSpPr txBox="1"/>
            <p:nvPr/>
          </p:nvSpPr>
          <p:spPr>
            <a:xfrm flipH="1">
              <a:off x="5601364" y="34285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Swift</a:t>
              </a:r>
              <a:endParaRPr b="1" sz="2200">
                <a:solidFill>
                  <a:srgbClr val="FFFFFF"/>
                </a:solidFill>
                <a:latin typeface="Overpass Mono"/>
                <a:ea typeface="Overpass Mono"/>
                <a:cs typeface="Overpass Mono"/>
                <a:sym typeface="Overpass Mono"/>
              </a:endParaRPr>
            </a:p>
          </p:txBody>
        </p:sp>
        <p:sp>
          <p:nvSpPr>
            <p:cNvPr id="198" name="Google Shape;198;p19"/>
            <p:cNvSpPr txBox="1"/>
            <p:nvPr/>
          </p:nvSpPr>
          <p:spPr>
            <a:xfrm flipH="1">
              <a:off x="719850" y="34489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2009</a:t>
              </a:r>
              <a:endParaRPr b="1" sz="1600">
                <a:solidFill>
                  <a:srgbClr val="FFFFFF"/>
                </a:solidFill>
                <a:latin typeface="Overpass Mono"/>
                <a:ea typeface="Overpass Mono"/>
                <a:cs typeface="Overpass Mono"/>
                <a:sym typeface="Overpass Mono"/>
              </a:endParaRPr>
            </a:p>
          </p:txBody>
        </p:sp>
      </p:grpSp>
      <p:grpSp>
        <p:nvGrpSpPr>
          <p:cNvPr id="199" name="Google Shape;199;p19"/>
          <p:cNvGrpSpPr/>
          <p:nvPr/>
        </p:nvGrpSpPr>
        <p:grpSpPr>
          <a:xfrm>
            <a:off x="719850" y="3826100"/>
            <a:ext cx="7023707" cy="397500"/>
            <a:chOff x="719850" y="3826100"/>
            <a:chExt cx="7023707" cy="397500"/>
          </a:xfrm>
        </p:grpSpPr>
        <p:sp>
          <p:nvSpPr>
            <p:cNvPr id="200" name="Google Shape;200;p19"/>
            <p:cNvSpPr txBox="1"/>
            <p:nvPr/>
          </p:nvSpPr>
          <p:spPr>
            <a:xfrm flipH="1">
              <a:off x="6281657" y="38261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Rust</a:t>
              </a:r>
              <a:endParaRPr b="1" sz="2200">
                <a:solidFill>
                  <a:srgbClr val="FFFFFF"/>
                </a:solidFill>
                <a:latin typeface="Overpass Mono"/>
                <a:ea typeface="Overpass Mono"/>
                <a:cs typeface="Overpass Mono"/>
                <a:sym typeface="Overpass Mono"/>
              </a:endParaRPr>
            </a:p>
          </p:txBody>
        </p:sp>
        <p:sp>
          <p:nvSpPr>
            <p:cNvPr id="201" name="Google Shape;201;p19"/>
            <p:cNvSpPr txBox="1"/>
            <p:nvPr/>
          </p:nvSpPr>
          <p:spPr>
            <a:xfrm flipH="1">
              <a:off x="719850" y="38465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2010</a:t>
              </a:r>
              <a:endParaRPr b="1" sz="1600">
                <a:solidFill>
                  <a:srgbClr val="FFFFFF"/>
                </a:solidFill>
                <a:latin typeface="Overpass Mono"/>
                <a:ea typeface="Overpass Mono"/>
                <a:cs typeface="Overpass Mono"/>
                <a:sym typeface="Overpass Mono"/>
              </a:endParaRPr>
            </a:p>
          </p:txBody>
        </p:sp>
      </p:grpSp>
      <p:grpSp>
        <p:nvGrpSpPr>
          <p:cNvPr id="202" name="Google Shape;202;p19"/>
          <p:cNvGrpSpPr/>
          <p:nvPr/>
        </p:nvGrpSpPr>
        <p:grpSpPr>
          <a:xfrm>
            <a:off x="719850" y="4244100"/>
            <a:ext cx="7704000" cy="356700"/>
            <a:chOff x="719850" y="4244100"/>
            <a:chExt cx="7704000" cy="356700"/>
          </a:xfrm>
        </p:grpSpPr>
        <p:sp>
          <p:nvSpPr>
            <p:cNvPr id="203" name="Google Shape;203;p19"/>
            <p:cNvSpPr txBox="1"/>
            <p:nvPr/>
          </p:nvSpPr>
          <p:spPr>
            <a:xfrm flipH="1">
              <a:off x="6961950" y="4251200"/>
              <a:ext cx="1461900" cy="3426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Kotlin</a:t>
              </a:r>
              <a:endParaRPr b="1" sz="2200">
                <a:solidFill>
                  <a:srgbClr val="FFFFFF"/>
                </a:solidFill>
                <a:latin typeface="Overpass Mono"/>
                <a:ea typeface="Overpass Mono"/>
                <a:cs typeface="Overpass Mono"/>
                <a:sym typeface="Overpass Mono"/>
              </a:endParaRPr>
            </a:p>
          </p:txBody>
        </p:sp>
        <p:sp>
          <p:nvSpPr>
            <p:cNvPr id="204" name="Google Shape;204;p19"/>
            <p:cNvSpPr txBox="1"/>
            <p:nvPr/>
          </p:nvSpPr>
          <p:spPr>
            <a:xfrm flipH="1">
              <a:off x="719850" y="42441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2014</a:t>
              </a:r>
              <a:endParaRPr b="1" sz="1600">
                <a:solidFill>
                  <a:srgbClr val="FFFFFF"/>
                </a:solidFill>
                <a:latin typeface="Overpass Mono"/>
                <a:ea typeface="Overpass Mono"/>
                <a:cs typeface="Overpass Mono"/>
                <a:sym typeface="Overpass Mono"/>
              </a:endParaRPr>
            </a:p>
          </p:txBody>
        </p:sp>
      </p:grpSp>
      <p:cxnSp>
        <p:nvCxnSpPr>
          <p:cNvPr id="205" name="Google Shape;205;p19"/>
          <p:cNvCxnSpPr>
            <a:stCxn id="182" idx="0"/>
            <a:endCxn id="203" idx="0"/>
          </p:cNvCxnSpPr>
          <p:nvPr/>
        </p:nvCxnSpPr>
        <p:spPr>
          <a:xfrm flipH="1" rot="-5400000">
            <a:off x="3088350" y="-353350"/>
            <a:ext cx="2790300" cy="6418800"/>
          </a:xfrm>
          <a:prstGeom prst="bentConnector3">
            <a:avLst>
              <a:gd fmla="val -8534" name="adj1"/>
            </a:avLst>
          </a:prstGeom>
          <a:noFill/>
          <a:ln cap="flat" cmpd="sng" w="28575">
            <a:solidFill>
              <a:schemeClr val="dk2"/>
            </a:solidFill>
            <a:prstDash val="solid"/>
            <a:round/>
            <a:headEnd len="med" w="med" type="none"/>
            <a:tailEnd len="med" w="med" type="oval"/>
          </a:ln>
        </p:spPr>
      </p:cxnSp>
      <p:cxnSp>
        <p:nvCxnSpPr>
          <p:cNvPr id="206" name="Google Shape;206;p19"/>
          <p:cNvCxnSpPr>
            <a:stCxn id="182" idx="0"/>
            <a:endCxn id="200" idx="0"/>
          </p:cNvCxnSpPr>
          <p:nvPr/>
        </p:nvCxnSpPr>
        <p:spPr>
          <a:xfrm flipH="1" rot="-5400000">
            <a:off x="2960700" y="-225700"/>
            <a:ext cx="2365200" cy="5738400"/>
          </a:xfrm>
          <a:prstGeom prst="bentConnector3">
            <a:avLst>
              <a:gd fmla="val -10068" name="adj1"/>
            </a:avLst>
          </a:prstGeom>
          <a:noFill/>
          <a:ln cap="flat" cmpd="sng" w="28575">
            <a:solidFill>
              <a:schemeClr val="dk2"/>
            </a:solidFill>
            <a:prstDash val="solid"/>
            <a:round/>
            <a:headEnd len="med" w="med" type="none"/>
            <a:tailEnd len="med" w="med" type="oval"/>
          </a:ln>
        </p:spPr>
      </p:cxnSp>
      <p:cxnSp>
        <p:nvCxnSpPr>
          <p:cNvPr id="207" name="Google Shape;207;p19"/>
          <p:cNvCxnSpPr>
            <a:stCxn id="182" idx="0"/>
            <a:endCxn id="197" idx="0"/>
          </p:cNvCxnSpPr>
          <p:nvPr/>
        </p:nvCxnSpPr>
        <p:spPr>
          <a:xfrm flipH="1" rot="-5400000">
            <a:off x="2819400" y="-84400"/>
            <a:ext cx="1967700" cy="5058300"/>
          </a:xfrm>
          <a:prstGeom prst="bentConnector3">
            <a:avLst>
              <a:gd fmla="val -12102" name="adj1"/>
            </a:avLst>
          </a:prstGeom>
          <a:noFill/>
          <a:ln cap="flat" cmpd="sng" w="28575">
            <a:solidFill>
              <a:schemeClr val="dk2"/>
            </a:solidFill>
            <a:prstDash val="solid"/>
            <a:round/>
            <a:headEnd len="med" w="med" type="none"/>
            <a:tailEnd len="med" w="med" type="oval"/>
          </a:ln>
        </p:spPr>
      </p:cxnSp>
      <p:cxnSp>
        <p:nvCxnSpPr>
          <p:cNvPr id="208" name="Google Shape;208;p19"/>
          <p:cNvCxnSpPr>
            <a:stCxn id="182" idx="0"/>
            <a:endCxn id="194" idx="0"/>
          </p:cNvCxnSpPr>
          <p:nvPr/>
        </p:nvCxnSpPr>
        <p:spPr>
          <a:xfrm flipH="1" rot="-5400000">
            <a:off x="2678100" y="56900"/>
            <a:ext cx="1569900" cy="4377900"/>
          </a:xfrm>
          <a:prstGeom prst="bentConnector3">
            <a:avLst>
              <a:gd fmla="val -15168" name="adj1"/>
            </a:avLst>
          </a:prstGeom>
          <a:noFill/>
          <a:ln cap="flat" cmpd="sng" w="28575">
            <a:solidFill>
              <a:schemeClr val="dk2"/>
            </a:solidFill>
            <a:prstDash val="solid"/>
            <a:round/>
            <a:headEnd len="med" w="med" type="none"/>
            <a:tailEnd len="med" w="med" type="oval"/>
          </a:ln>
        </p:spPr>
      </p:cxnSp>
      <p:cxnSp>
        <p:nvCxnSpPr>
          <p:cNvPr id="209" name="Google Shape;209;p19"/>
          <p:cNvCxnSpPr>
            <a:stCxn id="182" idx="0"/>
            <a:endCxn id="191" idx="0"/>
          </p:cNvCxnSpPr>
          <p:nvPr/>
        </p:nvCxnSpPr>
        <p:spPr>
          <a:xfrm flipH="1" rot="-5400000">
            <a:off x="2522850" y="212150"/>
            <a:ext cx="1200000" cy="3697500"/>
          </a:xfrm>
          <a:prstGeom prst="bentConnector3">
            <a:avLst>
              <a:gd fmla="val -19844" name="adj1"/>
            </a:avLst>
          </a:prstGeom>
          <a:noFill/>
          <a:ln cap="flat" cmpd="sng" w="28575">
            <a:solidFill>
              <a:schemeClr val="dk2"/>
            </a:solidFill>
            <a:prstDash val="solid"/>
            <a:round/>
            <a:headEnd len="med" w="med" type="none"/>
            <a:tailEnd len="med" w="med" type="oval"/>
          </a:ln>
        </p:spPr>
      </p:cxnSp>
      <p:cxnSp>
        <p:nvCxnSpPr>
          <p:cNvPr id="210" name="Google Shape;210;p19"/>
          <p:cNvCxnSpPr>
            <a:stCxn id="182" idx="0"/>
            <a:endCxn id="188" idx="0"/>
          </p:cNvCxnSpPr>
          <p:nvPr/>
        </p:nvCxnSpPr>
        <p:spPr>
          <a:xfrm flipH="1" rot="-5400000">
            <a:off x="2395350" y="339650"/>
            <a:ext cx="774900" cy="3017400"/>
          </a:xfrm>
          <a:prstGeom prst="bentConnector3">
            <a:avLst>
              <a:gd fmla="val -30730" name="adj1"/>
            </a:avLst>
          </a:prstGeom>
          <a:noFill/>
          <a:ln cap="flat" cmpd="sng" w="28575">
            <a:solidFill>
              <a:schemeClr val="dk2"/>
            </a:solidFill>
            <a:prstDash val="solid"/>
            <a:round/>
            <a:headEnd len="med" w="med" type="none"/>
            <a:tailEnd len="med" w="med" type="oval"/>
          </a:ln>
        </p:spPr>
      </p:cxnSp>
      <p:cxnSp>
        <p:nvCxnSpPr>
          <p:cNvPr id="211" name="Google Shape;211;p19"/>
          <p:cNvCxnSpPr>
            <a:stCxn id="182" idx="0"/>
            <a:endCxn id="186" idx="0"/>
          </p:cNvCxnSpPr>
          <p:nvPr/>
        </p:nvCxnSpPr>
        <p:spPr>
          <a:xfrm flipH="1" rot="-5400000">
            <a:off x="2254800" y="480200"/>
            <a:ext cx="375600" cy="2337000"/>
          </a:xfrm>
          <a:prstGeom prst="bentConnector3">
            <a:avLst>
              <a:gd fmla="val -63399" name="adj1"/>
            </a:avLst>
          </a:prstGeom>
          <a:noFill/>
          <a:ln cap="flat" cmpd="sng" w="28575">
            <a:solidFill>
              <a:schemeClr val="dk2"/>
            </a:solidFill>
            <a:prstDash val="solid"/>
            <a:round/>
            <a:headEnd len="med" w="med" type="none"/>
            <a:tailEnd len="med" w="med" type="oval"/>
          </a:ln>
        </p:spPr>
      </p:cxnSp>
      <p:cxnSp>
        <p:nvCxnSpPr>
          <p:cNvPr id="212" name="Google Shape;212;p19"/>
          <p:cNvCxnSpPr>
            <a:stCxn id="182" idx="0"/>
            <a:endCxn id="183" idx="0"/>
          </p:cNvCxnSpPr>
          <p:nvPr/>
        </p:nvCxnSpPr>
        <p:spPr>
          <a:xfrm rot="-5400000">
            <a:off x="2091600" y="621500"/>
            <a:ext cx="21900" cy="1656900"/>
          </a:xfrm>
          <a:prstGeom prst="bentConnector3">
            <a:avLst>
              <a:gd fmla="val 1075228" name="adj1"/>
            </a:avLst>
          </a:prstGeom>
          <a:noFill/>
          <a:ln cap="flat" cmpd="sng" w="28575">
            <a:solidFill>
              <a:schemeClr val="dk2"/>
            </a:solidFill>
            <a:prstDash val="solid"/>
            <a:round/>
            <a:headEnd len="med" w="med" type="none"/>
            <a:tailEnd len="med" w="med" type="oval"/>
          </a:ln>
        </p:spPr>
      </p:cxnSp>
      <p:cxnSp>
        <p:nvCxnSpPr>
          <p:cNvPr id="213" name="Google Shape;213;p19"/>
          <p:cNvCxnSpPr>
            <a:stCxn id="204" idx="1"/>
            <a:endCxn id="203" idx="3"/>
          </p:cNvCxnSpPr>
          <p:nvPr/>
        </p:nvCxnSpPr>
        <p:spPr>
          <a:xfrm>
            <a:off x="1828350" y="4422450"/>
            <a:ext cx="5133600" cy="600"/>
          </a:xfrm>
          <a:prstGeom prst="bentConnector3">
            <a:avLst>
              <a:gd fmla="val 50000" name="adj1"/>
            </a:avLst>
          </a:prstGeom>
          <a:noFill/>
          <a:ln cap="flat" cmpd="sng" w="28575">
            <a:solidFill>
              <a:schemeClr val="lt2"/>
            </a:solidFill>
            <a:prstDash val="solid"/>
            <a:round/>
            <a:headEnd len="med" w="med" type="none"/>
            <a:tailEnd len="med" w="med" type="oval"/>
          </a:ln>
        </p:spPr>
      </p:cxnSp>
      <p:cxnSp>
        <p:nvCxnSpPr>
          <p:cNvPr id="214" name="Google Shape;214;p19"/>
          <p:cNvCxnSpPr>
            <a:stCxn id="182" idx="1"/>
            <a:endCxn id="183" idx="3"/>
          </p:cNvCxnSpPr>
          <p:nvPr/>
        </p:nvCxnSpPr>
        <p:spPr>
          <a:xfrm flipH="1" rot="10800000">
            <a:off x="1828350" y="1637750"/>
            <a:ext cx="887100" cy="1500"/>
          </a:xfrm>
          <a:prstGeom prst="bentConnector3">
            <a:avLst>
              <a:gd fmla="val 49994" name="adj1"/>
            </a:avLst>
          </a:prstGeom>
          <a:noFill/>
          <a:ln cap="flat" cmpd="sng" w="28575">
            <a:solidFill>
              <a:schemeClr val="lt2"/>
            </a:solidFill>
            <a:prstDash val="solid"/>
            <a:round/>
            <a:headEnd len="med" w="med" type="none"/>
            <a:tailEnd len="med" w="med" type="oval"/>
          </a:ln>
        </p:spPr>
      </p:cxnSp>
      <p:cxnSp>
        <p:nvCxnSpPr>
          <p:cNvPr id="215" name="Google Shape;215;p19"/>
          <p:cNvCxnSpPr>
            <a:stCxn id="185" idx="1"/>
            <a:endCxn id="186" idx="3"/>
          </p:cNvCxnSpPr>
          <p:nvPr/>
        </p:nvCxnSpPr>
        <p:spPr>
          <a:xfrm flipH="1" rot="10800000">
            <a:off x="1828350" y="2035350"/>
            <a:ext cx="1051800" cy="1500"/>
          </a:xfrm>
          <a:prstGeom prst="bentConnector3">
            <a:avLst>
              <a:gd fmla="val 50002" name="adj1"/>
            </a:avLst>
          </a:prstGeom>
          <a:noFill/>
          <a:ln cap="flat" cmpd="sng" w="28575">
            <a:solidFill>
              <a:schemeClr val="lt2"/>
            </a:solidFill>
            <a:prstDash val="solid"/>
            <a:round/>
            <a:headEnd len="med" w="med" type="none"/>
            <a:tailEnd len="med" w="med" type="oval"/>
          </a:ln>
        </p:spPr>
      </p:cxnSp>
      <p:cxnSp>
        <p:nvCxnSpPr>
          <p:cNvPr id="216" name="Google Shape;216;p19"/>
          <p:cNvCxnSpPr>
            <a:stCxn id="189" idx="1"/>
            <a:endCxn id="188" idx="3"/>
          </p:cNvCxnSpPr>
          <p:nvPr/>
        </p:nvCxnSpPr>
        <p:spPr>
          <a:xfrm>
            <a:off x="1828350" y="2434450"/>
            <a:ext cx="1732200" cy="600"/>
          </a:xfrm>
          <a:prstGeom prst="bentConnector3">
            <a:avLst>
              <a:gd fmla="val 49998" name="adj1"/>
            </a:avLst>
          </a:prstGeom>
          <a:noFill/>
          <a:ln cap="flat" cmpd="sng" w="28575">
            <a:solidFill>
              <a:schemeClr val="lt2"/>
            </a:solidFill>
            <a:prstDash val="solid"/>
            <a:round/>
            <a:headEnd len="med" w="med" type="none"/>
            <a:tailEnd len="med" w="med" type="oval"/>
          </a:ln>
        </p:spPr>
      </p:cxnSp>
      <p:cxnSp>
        <p:nvCxnSpPr>
          <p:cNvPr id="217" name="Google Shape;217;p19"/>
          <p:cNvCxnSpPr>
            <a:endCxn id="191" idx="3"/>
          </p:cNvCxnSpPr>
          <p:nvPr/>
        </p:nvCxnSpPr>
        <p:spPr>
          <a:xfrm>
            <a:off x="2060979" y="2858925"/>
            <a:ext cx="2179800" cy="600"/>
          </a:xfrm>
          <a:prstGeom prst="bentConnector3">
            <a:avLst>
              <a:gd fmla="val 50000" name="adj1"/>
            </a:avLst>
          </a:prstGeom>
          <a:noFill/>
          <a:ln cap="flat" cmpd="sng" w="28575">
            <a:solidFill>
              <a:schemeClr val="lt2"/>
            </a:solidFill>
            <a:prstDash val="solid"/>
            <a:round/>
            <a:headEnd len="med" w="med" type="none"/>
            <a:tailEnd len="med" w="med" type="oval"/>
          </a:ln>
        </p:spPr>
      </p:cxnSp>
      <p:cxnSp>
        <p:nvCxnSpPr>
          <p:cNvPr id="218" name="Google Shape;218;p19"/>
          <p:cNvCxnSpPr>
            <a:stCxn id="195" idx="1"/>
            <a:endCxn id="194" idx="3"/>
          </p:cNvCxnSpPr>
          <p:nvPr/>
        </p:nvCxnSpPr>
        <p:spPr>
          <a:xfrm>
            <a:off x="1828350" y="3229650"/>
            <a:ext cx="3092700" cy="600"/>
          </a:xfrm>
          <a:prstGeom prst="bentConnector3">
            <a:avLst>
              <a:gd fmla="val 50000" name="adj1"/>
            </a:avLst>
          </a:prstGeom>
          <a:noFill/>
          <a:ln cap="flat" cmpd="sng" w="28575">
            <a:solidFill>
              <a:schemeClr val="lt2"/>
            </a:solidFill>
            <a:prstDash val="solid"/>
            <a:round/>
            <a:headEnd len="med" w="med" type="none"/>
            <a:tailEnd len="med" w="med" type="oval"/>
          </a:ln>
        </p:spPr>
      </p:cxnSp>
      <p:cxnSp>
        <p:nvCxnSpPr>
          <p:cNvPr id="219" name="Google Shape;219;p19"/>
          <p:cNvCxnSpPr>
            <a:stCxn id="198" idx="1"/>
            <a:endCxn id="197" idx="3"/>
          </p:cNvCxnSpPr>
          <p:nvPr/>
        </p:nvCxnSpPr>
        <p:spPr>
          <a:xfrm>
            <a:off x="1828350" y="3627250"/>
            <a:ext cx="3773100" cy="600"/>
          </a:xfrm>
          <a:prstGeom prst="bentConnector3">
            <a:avLst>
              <a:gd fmla="val 49999" name="adj1"/>
            </a:avLst>
          </a:prstGeom>
          <a:noFill/>
          <a:ln cap="flat" cmpd="sng" w="28575">
            <a:solidFill>
              <a:schemeClr val="lt2"/>
            </a:solidFill>
            <a:prstDash val="solid"/>
            <a:round/>
            <a:headEnd len="med" w="med" type="none"/>
            <a:tailEnd len="med" w="med" type="oval"/>
          </a:ln>
        </p:spPr>
      </p:cxnSp>
      <p:cxnSp>
        <p:nvCxnSpPr>
          <p:cNvPr id="220" name="Google Shape;220;p19"/>
          <p:cNvCxnSpPr>
            <a:stCxn id="201" idx="1"/>
            <a:endCxn id="200" idx="3"/>
          </p:cNvCxnSpPr>
          <p:nvPr/>
        </p:nvCxnSpPr>
        <p:spPr>
          <a:xfrm>
            <a:off x="1828350" y="4024850"/>
            <a:ext cx="4453200" cy="600"/>
          </a:xfrm>
          <a:prstGeom prst="bentConnector3">
            <a:avLst>
              <a:gd fmla="val 50001" name="adj1"/>
            </a:avLst>
          </a:prstGeom>
          <a:noFill/>
          <a:ln cap="flat" cmpd="sng" w="28575">
            <a:solidFill>
              <a:schemeClr val="lt2"/>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226" name="Google Shape;226;p20"/>
          <p:cNvGrpSpPr/>
          <p:nvPr/>
        </p:nvGrpSpPr>
        <p:grpSpPr>
          <a:xfrm>
            <a:off x="719975" y="1278100"/>
            <a:ext cx="1844124" cy="3322700"/>
            <a:chOff x="719975" y="1318950"/>
            <a:chExt cx="1844124" cy="3322700"/>
          </a:xfrm>
        </p:grpSpPr>
        <p:sp>
          <p:nvSpPr>
            <p:cNvPr id="227" name="Google Shape;227;p20"/>
            <p:cNvSpPr txBox="1"/>
            <p:nvPr/>
          </p:nvSpPr>
          <p:spPr>
            <a:xfrm>
              <a:off x="719975" y="3972650"/>
              <a:ext cx="1844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228" name="Google Shape;228;p20"/>
            <p:cNvSpPr txBox="1"/>
            <p:nvPr/>
          </p:nvSpPr>
          <p:spPr>
            <a:xfrm>
              <a:off x="719999" y="1318950"/>
              <a:ext cx="18441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1B1464"/>
                  </a:solidFill>
                  <a:latin typeface="Overpass Mono"/>
                  <a:ea typeface="Overpass Mono"/>
                  <a:cs typeface="Overpass Mono"/>
                  <a:sym typeface="Overpass Mono"/>
                </a:rPr>
                <a:t>Feature 1</a:t>
              </a:r>
              <a:endParaRPr b="1" sz="2200">
                <a:solidFill>
                  <a:srgbClr val="1B1464"/>
                </a:solidFill>
                <a:latin typeface="Overpass Mono"/>
                <a:ea typeface="Overpass Mono"/>
                <a:cs typeface="Overpass Mono"/>
                <a:sym typeface="Overpass Mono"/>
              </a:endParaRPr>
            </a:p>
          </p:txBody>
        </p:sp>
      </p:grpSp>
      <p:grpSp>
        <p:nvGrpSpPr>
          <p:cNvPr id="229" name="Google Shape;229;p20"/>
          <p:cNvGrpSpPr/>
          <p:nvPr/>
        </p:nvGrpSpPr>
        <p:grpSpPr>
          <a:xfrm>
            <a:off x="2673201" y="1278100"/>
            <a:ext cx="1844125" cy="3322700"/>
            <a:chOff x="2673201" y="1318950"/>
            <a:chExt cx="1844125" cy="3322700"/>
          </a:xfrm>
        </p:grpSpPr>
        <p:sp>
          <p:nvSpPr>
            <p:cNvPr id="230" name="Google Shape;230;p20"/>
            <p:cNvSpPr txBox="1"/>
            <p:nvPr/>
          </p:nvSpPr>
          <p:spPr>
            <a:xfrm>
              <a:off x="2673201" y="3972650"/>
              <a:ext cx="1844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Jupiter is the biggest planet of them all</a:t>
              </a:r>
              <a:endParaRPr>
                <a:solidFill>
                  <a:schemeClr val="lt1"/>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231" name="Google Shape;231;p20"/>
            <p:cNvSpPr txBox="1"/>
            <p:nvPr/>
          </p:nvSpPr>
          <p:spPr>
            <a:xfrm>
              <a:off x="2673226" y="1318950"/>
              <a:ext cx="1844100" cy="5298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Feature 2</a:t>
              </a:r>
              <a:endParaRPr b="1" sz="2200">
                <a:solidFill>
                  <a:schemeClr val="lt1"/>
                </a:solidFill>
                <a:latin typeface="Overpass Mono"/>
                <a:ea typeface="Overpass Mono"/>
                <a:cs typeface="Overpass Mono"/>
                <a:sym typeface="Overpass Mono"/>
              </a:endParaRPr>
            </a:p>
          </p:txBody>
        </p:sp>
      </p:grpSp>
      <p:grpSp>
        <p:nvGrpSpPr>
          <p:cNvPr id="232" name="Google Shape;232;p20"/>
          <p:cNvGrpSpPr/>
          <p:nvPr/>
        </p:nvGrpSpPr>
        <p:grpSpPr>
          <a:xfrm>
            <a:off x="4626451" y="1278100"/>
            <a:ext cx="1844126" cy="3322700"/>
            <a:chOff x="4626451" y="1318950"/>
            <a:chExt cx="1844126" cy="3322700"/>
          </a:xfrm>
        </p:grpSpPr>
        <p:sp>
          <p:nvSpPr>
            <p:cNvPr id="233" name="Google Shape;233;p20"/>
            <p:cNvSpPr txBox="1"/>
            <p:nvPr/>
          </p:nvSpPr>
          <p:spPr>
            <a:xfrm>
              <a:off x="4626451" y="3972650"/>
              <a:ext cx="1844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Despite being red, Mars is a cold place</a:t>
              </a:r>
              <a:endParaRPr>
                <a:solidFill>
                  <a:schemeClr val="lt1"/>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234" name="Google Shape;234;p20"/>
            <p:cNvSpPr txBox="1"/>
            <p:nvPr/>
          </p:nvSpPr>
          <p:spPr>
            <a:xfrm>
              <a:off x="4626477" y="1318950"/>
              <a:ext cx="18441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Feature 3</a:t>
              </a:r>
              <a:endParaRPr b="1" sz="2200">
                <a:solidFill>
                  <a:srgbClr val="1B1464"/>
                </a:solidFill>
                <a:latin typeface="Overpass Mono"/>
                <a:ea typeface="Overpass Mono"/>
                <a:cs typeface="Overpass Mono"/>
                <a:sym typeface="Overpass Mono"/>
              </a:endParaRPr>
            </a:p>
          </p:txBody>
        </p:sp>
      </p:grpSp>
      <p:grpSp>
        <p:nvGrpSpPr>
          <p:cNvPr id="235" name="Google Shape;235;p20"/>
          <p:cNvGrpSpPr/>
          <p:nvPr/>
        </p:nvGrpSpPr>
        <p:grpSpPr>
          <a:xfrm>
            <a:off x="6579725" y="1278100"/>
            <a:ext cx="1844127" cy="3322700"/>
            <a:chOff x="6579725" y="1318950"/>
            <a:chExt cx="1844127" cy="3322700"/>
          </a:xfrm>
        </p:grpSpPr>
        <p:sp>
          <p:nvSpPr>
            <p:cNvPr id="236" name="Google Shape;236;p20"/>
            <p:cNvSpPr txBox="1"/>
            <p:nvPr/>
          </p:nvSpPr>
          <p:spPr>
            <a:xfrm>
              <a:off x="6579725" y="3972650"/>
              <a:ext cx="1844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Saturn is a gas giant and has several rings</a:t>
              </a:r>
              <a:endParaRPr>
                <a:solidFill>
                  <a:schemeClr val="lt1"/>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237" name="Google Shape;237;p20"/>
            <p:cNvSpPr txBox="1"/>
            <p:nvPr/>
          </p:nvSpPr>
          <p:spPr>
            <a:xfrm>
              <a:off x="6579752" y="1318950"/>
              <a:ext cx="1844100" cy="5298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Feature 4</a:t>
              </a:r>
              <a:endParaRPr b="1" sz="2200">
                <a:solidFill>
                  <a:schemeClr val="lt1"/>
                </a:solidFill>
                <a:latin typeface="Overpass Mono"/>
                <a:ea typeface="Overpass Mono"/>
                <a:cs typeface="Overpass Mono"/>
                <a:sym typeface="Overpass Mono"/>
              </a:endParaRPr>
            </a:p>
          </p:txBody>
        </p:sp>
      </p:grpSp>
      <p:sp>
        <p:nvSpPr>
          <p:cNvPr id="238" name="Google Shape;238;p20"/>
          <p:cNvSpPr/>
          <p:nvPr/>
        </p:nvSpPr>
        <p:spPr>
          <a:xfrm>
            <a:off x="1247075" y="2474900"/>
            <a:ext cx="789900" cy="78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3200300" y="2474900"/>
            <a:ext cx="789900" cy="78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5153525" y="2474900"/>
            <a:ext cx="789900" cy="78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7106750" y="2474900"/>
            <a:ext cx="789900" cy="78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20"/>
          <p:cNvCxnSpPr>
            <a:endCxn id="238" idx="0"/>
          </p:cNvCxnSpPr>
          <p:nvPr/>
        </p:nvCxnSpPr>
        <p:spPr>
          <a:xfrm>
            <a:off x="1642025" y="18080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43" name="Google Shape;243;p20"/>
          <p:cNvCxnSpPr>
            <a:stCxn id="231" idx="2"/>
            <a:endCxn id="239" idx="0"/>
          </p:cNvCxnSpPr>
          <p:nvPr/>
        </p:nvCxnSpPr>
        <p:spPr>
          <a:xfrm>
            <a:off x="3595276" y="18079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44" name="Google Shape;244;p20"/>
          <p:cNvCxnSpPr>
            <a:stCxn id="234" idx="2"/>
            <a:endCxn id="240" idx="0"/>
          </p:cNvCxnSpPr>
          <p:nvPr/>
        </p:nvCxnSpPr>
        <p:spPr>
          <a:xfrm>
            <a:off x="5548527" y="18079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45" name="Google Shape;245;p20"/>
          <p:cNvCxnSpPr>
            <a:stCxn id="237" idx="2"/>
            <a:endCxn id="241" idx="0"/>
          </p:cNvCxnSpPr>
          <p:nvPr/>
        </p:nvCxnSpPr>
        <p:spPr>
          <a:xfrm>
            <a:off x="7501802" y="18079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46" name="Google Shape;246;p20"/>
          <p:cNvCxnSpPr>
            <a:stCxn id="238" idx="2"/>
            <a:endCxn id="227" idx="0"/>
          </p:cNvCxnSpPr>
          <p:nvPr/>
        </p:nvCxnSpPr>
        <p:spPr>
          <a:xfrm>
            <a:off x="1642025" y="3264800"/>
            <a:ext cx="0" cy="666900"/>
          </a:xfrm>
          <a:prstGeom prst="straightConnector1">
            <a:avLst/>
          </a:prstGeom>
          <a:noFill/>
          <a:ln cap="flat" cmpd="sng" w="28575">
            <a:solidFill>
              <a:schemeClr val="lt1"/>
            </a:solidFill>
            <a:prstDash val="solid"/>
            <a:round/>
            <a:headEnd len="med" w="med" type="none"/>
            <a:tailEnd len="med" w="med" type="oval"/>
          </a:ln>
        </p:spPr>
      </p:cxnSp>
      <p:cxnSp>
        <p:nvCxnSpPr>
          <p:cNvPr id="247" name="Google Shape;247;p20"/>
          <p:cNvCxnSpPr>
            <a:endCxn id="230" idx="0"/>
          </p:cNvCxnSpPr>
          <p:nvPr/>
        </p:nvCxnSpPr>
        <p:spPr>
          <a:xfrm>
            <a:off x="3595251" y="3264900"/>
            <a:ext cx="0" cy="666900"/>
          </a:xfrm>
          <a:prstGeom prst="straightConnector1">
            <a:avLst/>
          </a:prstGeom>
          <a:noFill/>
          <a:ln cap="flat" cmpd="sng" w="28575">
            <a:solidFill>
              <a:schemeClr val="lt1"/>
            </a:solidFill>
            <a:prstDash val="solid"/>
            <a:round/>
            <a:headEnd len="med" w="med" type="none"/>
            <a:tailEnd len="med" w="med" type="oval"/>
          </a:ln>
        </p:spPr>
      </p:cxnSp>
      <p:cxnSp>
        <p:nvCxnSpPr>
          <p:cNvPr id="248" name="Google Shape;248;p20"/>
          <p:cNvCxnSpPr>
            <a:stCxn id="240" idx="2"/>
            <a:endCxn id="233" idx="0"/>
          </p:cNvCxnSpPr>
          <p:nvPr/>
        </p:nvCxnSpPr>
        <p:spPr>
          <a:xfrm>
            <a:off x="5548475" y="3264800"/>
            <a:ext cx="0" cy="666900"/>
          </a:xfrm>
          <a:prstGeom prst="straightConnector1">
            <a:avLst/>
          </a:prstGeom>
          <a:noFill/>
          <a:ln cap="flat" cmpd="sng" w="28575">
            <a:solidFill>
              <a:schemeClr val="lt1"/>
            </a:solidFill>
            <a:prstDash val="solid"/>
            <a:round/>
            <a:headEnd len="med" w="med" type="none"/>
            <a:tailEnd len="med" w="med" type="oval"/>
          </a:ln>
        </p:spPr>
      </p:cxnSp>
      <p:cxnSp>
        <p:nvCxnSpPr>
          <p:cNvPr id="249" name="Google Shape;249;p20"/>
          <p:cNvCxnSpPr>
            <a:endCxn id="236" idx="0"/>
          </p:cNvCxnSpPr>
          <p:nvPr/>
        </p:nvCxnSpPr>
        <p:spPr>
          <a:xfrm>
            <a:off x="7501775" y="3264900"/>
            <a:ext cx="0" cy="666900"/>
          </a:xfrm>
          <a:prstGeom prst="straightConnector1">
            <a:avLst/>
          </a:prstGeom>
          <a:noFill/>
          <a:ln cap="flat" cmpd="sng" w="28575">
            <a:solidFill>
              <a:schemeClr val="lt1"/>
            </a:solidFill>
            <a:prstDash val="solid"/>
            <a:round/>
            <a:headEnd len="med" w="med" type="none"/>
            <a:tailEnd len="med" w="med" type="oval"/>
          </a:ln>
        </p:spPr>
      </p:cxnSp>
      <p:sp>
        <p:nvSpPr>
          <p:cNvPr id="250" name="Google Shape;250;p20"/>
          <p:cNvSpPr/>
          <p:nvPr/>
        </p:nvSpPr>
        <p:spPr>
          <a:xfrm>
            <a:off x="1458404" y="2686665"/>
            <a:ext cx="367261" cy="366364"/>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0"/>
          <p:cNvGrpSpPr/>
          <p:nvPr/>
        </p:nvGrpSpPr>
        <p:grpSpPr>
          <a:xfrm>
            <a:off x="3411642" y="2687508"/>
            <a:ext cx="367261" cy="364686"/>
            <a:chOff x="-64781025" y="3361050"/>
            <a:chExt cx="317425" cy="315200"/>
          </a:xfrm>
        </p:grpSpPr>
        <p:sp>
          <p:nvSpPr>
            <p:cNvPr id="252" name="Google Shape;252;p20"/>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0"/>
          <p:cNvGrpSpPr/>
          <p:nvPr/>
        </p:nvGrpSpPr>
        <p:grpSpPr>
          <a:xfrm>
            <a:off x="5364426" y="2687677"/>
            <a:ext cx="368186" cy="364224"/>
            <a:chOff x="-64406125" y="3362225"/>
            <a:chExt cx="318225" cy="314800"/>
          </a:xfrm>
        </p:grpSpPr>
        <p:sp>
          <p:nvSpPr>
            <p:cNvPr id="257" name="Google Shape;257;p20"/>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0"/>
          <p:cNvGrpSpPr/>
          <p:nvPr/>
        </p:nvGrpSpPr>
        <p:grpSpPr>
          <a:xfrm>
            <a:off x="7318136" y="2686669"/>
            <a:ext cx="365438" cy="366364"/>
            <a:chOff x="-64044600" y="3360375"/>
            <a:chExt cx="315850" cy="316650"/>
          </a:xfrm>
        </p:grpSpPr>
        <p:sp>
          <p:nvSpPr>
            <p:cNvPr id="260" name="Google Shape;260;p20"/>
            <p:cNvSpPr/>
            <p:nvPr/>
          </p:nvSpPr>
          <p:spPr>
            <a:xfrm>
              <a:off x="-63980025" y="3532875"/>
              <a:ext cx="185900" cy="144150"/>
            </a:xfrm>
            <a:custGeom>
              <a:rect b="b" l="l" r="r" t="t"/>
              <a:pathLst>
                <a:path extrusionOk="0" h="5766" w="7436">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64044600" y="3360375"/>
              <a:ext cx="315850" cy="152825"/>
            </a:xfrm>
            <a:custGeom>
              <a:rect b="b" l="l" r="r" t="t"/>
              <a:pathLst>
                <a:path extrusionOk="0" h="6113" w="12634">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63945375" y="3408425"/>
              <a:ext cx="117375" cy="103200"/>
            </a:xfrm>
            <a:custGeom>
              <a:rect b="b" l="l" r="r" t="t"/>
              <a:pathLst>
                <a:path extrusionOk="0" h="4128" w="4695">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268" name="Google Shape;268;p21"/>
          <p:cNvSpPr/>
          <p:nvPr/>
        </p:nvSpPr>
        <p:spPr>
          <a:xfrm>
            <a:off x="3051156" y="1332375"/>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3051156" y="1332375"/>
            <a:ext cx="1194000" cy="1194000"/>
          </a:xfrm>
          <a:prstGeom prst="arc">
            <a:avLst>
              <a:gd fmla="val 16200000" name="adj1"/>
              <a:gd fmla="val 0" name="adj2"/>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4898831" y="1332375"/>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4898831" y="1332375"/>
            <a:ext cx="1194000" cy="1194000"/>
          </a:xfrm>
          <a:prstGeom prst="arc">
            <a:avLst>
              <a:gd fmla="val 16200000" name="adj1"/>
              <a:gd fmla="val 5376286" name="adj2"/>
            </a:avLst>
          </a:prstGeom>
          <a:no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3051156" y="3276875"/>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3051156" y="3276875"/>
            <a:ext cx="1194000" cy="1194000"/>
          </a:xfrm>
          <a:prstGeom prst="arc">
            <a:avLst>
              <a:gd fmla="val 16200000" name="adj1"/>
              <a:gd fmla="val 10799772" name="adj2"/>
            </a:avLst>
          </a:prstGeom>
          <a:no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4898831" y="3276875"/>
            <a:ext cx="1194000" cy="1194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4898831" y="3276875"/>
            <a:ext cx="1194000" cy="1194000"/>
          </a:xfrm>
          <a:prstGeom prst="arc">
            <a:avLst>
              <a:gd fmla="val 16200000" name="adj1"/>
              <a:gd fmla="val 14267792" name="adj2"/>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1"/>
          <p:cNvGrpSpPr/>
          <p:nvPr/>
        </p:nvGrpSpPr>
        <p:grpSpPr>
          <a:xfrm>
            <a:off x="720001" y="1332375"/>
            <a:ext cx="3525168" cy="1194000"/>
            <a:chOff x="720001" y="1332375"/>
            <a:chExt cx="3525168" cy="1194000"/>
          </a:xfrm>
        </p:grpSpPr>
        <p:grpSp>
          <p:nvGrpSpPr>
            <p:cNvPr id="277" name="Google Shape;277;p21"/>
            <p:cNvGrpSpPr/>
            <p:nvPr/>
          </p:nvGrpSpPr>
          <p:grpSpPr>
            <a:xfrm>
              <a:off x="720001" y="1332375"/>
              <a:ext cx="2095500" cy="1194000"/>
              <a:chOff x="720001" y="1332375"/>
              <a:chExt cx="2095500" cy="1194000"/>
            </a:xfrm>
          </p:grpSpPr>
          <p:sp>
            <p:nvSpPr>
              <p:cNvPr id="278" name="Google Shape;278;p21"/>
              <p:cNvSpPr txBox="1"/>
              <p:nvPr/>
            </p:nvSpPr>
            <p:spPr>
              <a:xfrm>
                <a:off x="720001" y="1862175"/>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Mercury is the closest planet to the Sun</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279" name="Google Shape;279;p21"/>
              <p:cNvSpPr txBox="1"/>
              <p:nvPr/>
            </p:nvSpPr>
            <p:spPr>
              <a:xfrm>
                <a:off x="720001" y="1332375"/>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Modularity</a:t>
                </a:r>
                <a:endParaRPr b="1" sz="2200">
                  <a:solidFill>
                    <a:schemeClr val="lt1"/>
                  </a:solidFill>
                  <a:latin typeface="Overpass Mono"/>
                  <a:ea typeface="Overpass Mono"/>
                  <a:cs typeface="Overpass Mono"/>
                  <a:sym typeface="Overpass Mono"/>
                </a:endParaRPr>
              </a:p>
            </p:txBody>
          </p:sp>
        </p:grpSp>
        <p:sp>
          <p:nvSpPr>
            <p:cNvPr id="280" name="Google Shape;280;p21"/>
            <p:cNvSpPr txBox="1"/>
            <p:nvPr/>
          </p:nvSpPr>
          <p:spPr>
            <a:xfrm flipH="1">
              <a:off x="3051169" y="1725825"/>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25%</a:t>
              </a:r>
              <a:endParaRPr b="1" sz="3000">
                <a:solidFill>
                  <a:srgbClr val="FFFFFF"/>
                </a:solidFill>
                <a:latin typeface="Overpass Mono"/>
                <a:ea typeface="Overpass Mono"/>
                <a:cs typeface="Overpass Mono"/>
                <a:sym typeface="Overpass Mono"/>
              </a:endParaRPr>
            </a:p>
          </p:txBody>
        </p:sp>
      </p:grpSp>
      <p:grpSp>
        <p:nvGrpSpPr>
          <p:cNvPr id="281" name="Google Shape;281;p21"/>
          <p:cNvGrpSpPr/>
          <p:nvPr/>
        </p:nvGrpSpPr>
        <p:grpSpPr>
          <a:xfrm>
            <a:off x="4898844" y="1332375"/>
            <a:ext cx="3525161" cy="1194000"/>
            <a:chOff x="4898844" y="1332375"/>
            <a:chExt cx="3525161" cy="1194000"/>
          </a:xfrm>
        </p:grpSpPr>
        <p:grpSp>
          <p:nvGrpSpPr>
            <p:cNvPr id="282" name="Google Shape;282;p21"/>
            <p:cNvGrpSpPr/>
            <p:nvPr/>
          </p:nvGrpSpPr>
          <p:grpSpPr>
            <a:xfrm>
              <a:off x="6328505" y="1332375"/>
              <a:ext cx="2095500" cy="1194000"/>
              <a:chOff x="6328505" y="1332375"/>
              <a:chExt cx="2095500" cy="1194000"/>
            </a:xfrm>
          </p:grpSpPr>
          <p:sp>
            <p:nvSpPr>
              <p:cNvPr id="283" name="Google Shape;283;p21"/>
              <p:cNvSpPr txBox="1"/>
              <p:nvPr/>
            </p:nvSpPr>
            <p:spPr>
              <a:xfrm>
                <a:off x="6328505" y="1862175"/>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Venus is the second planet from the Sun</a:t>
                </a:r>
                <a:endParaRPr>
                  <a:solidFill>
                    <a:srgbClr val="FFFFFF"/>
                  </a:solidFill>
                  <a:latin typeface="Anaheim"/>
                  <a:ea typeface="Anaheim"/>
                  <a:cs typeface="Anaheim"/>
                  <a:sym typeface="Anaheim"/>
                </a:endParaRPr>
              </a:p>
            </p:txBody>
          </p:sp>
          <p:sp>
            <p:nvSpPr>
              <p:cNvPr id="284" name="Google Shape;284;p21"/>
              <p:cNvSpPr txBox="1"/>
              <p:nvPr/>
            </p:nvSpPr>
            <p:spPr>
              <a:xfrm>
                <a:off x="6328505" y="1332375"/>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Readability</a:t>
                </a:r>
                <a:endParaRPr b="1" sz="2200">
                  <a:solidFill>
                    <a:schemeClr val="lt1"/>
                  </a:solidFill>
                  <a:latin typeface="Overpass Mono"/>
                  <a:ea typeface="Overpass Mono"/>
                  <a:cs typeface="Overpass Mono"/>
                  <a:sym typeface="Overpass Mono"/>
                </a:endParaRPr>
              </a:p>
            </p:txBody>
          </p:sp>
        </p:grpSp>
        <p:sp>
          <p:nvSpPr>
            <p:cNvPr id="285" name="Google Shape;285;p21"/>
            <p:cNvSpPr txBox="1"/>
            <p:nvPr/>
          </p:nvSpPr>
          <p:spPr>
            <a:xfrm flipH="1">
              <a:off x="4898844" y="1725825"/>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50%</a:t>
              </a:r>
              <a:endParaRPr b="1" sz="3000">
                <a:solidFill>
                  <a:srgbClr val="FFFFFF"/>
                </a:solidFill>
                <a:latin typeface="Overpass Mono"/>
                <a:ea typeface="Overpass Mono"/>
                <a:cs typeface="Overpass Mono"/>
                <a:sym typeface="Overpass Mono"/>
              </a:endParaRPr>
            </a:p>
          </p:txBody>
        </p:sp>
      </p:grpSp>
      <p:grpSp>
        <p:nvGrpSpPr>
          <p:cNvPr id="286" name="Google Shape;286;p21"/>
          <p:cNvGrpSpPr/>
          <p:nvPr/>
        </p:nvGrpSpPr>
        <p:grpSpPr>
          <a:xfrm>
            <a:off x="720000" y="3276875"/>
            <a:ext cx="3525169" cy="1194000"/>
            <a:chOff x="720000" y="3276875"/>
            <a:chExt cx="3525169" cy="1194000"/>
          </a:xfrm>
        </p:grpSpPr>
        <p:grpSp>
          <p:nvGrpSpPr>
            <p:cNvPr id="287" name="Google Shape;287;p21"/>
            <p:cNvGrpSpPr/>
            <p:nvPr/>
          </p:nvGrpSpPr>
          <p:grpSpPr>
            <a:xfrm>
              <a:off x="720000" y="3276875"/>
              <a:ext cx="2095501" cy="1194000"/>
              <a:chOff x="720000" y="3276875"/>
              <a:chExt cx="2095501" cy="1194000"/>
            </a:xfrm>
          </p:grpSpPr>
          <p:sp>
            <p:nvSpPr>
              <p:cNvPr id="288" name="Google Shape;288;p21"/>
              <p:cNvSpPr txBox="1"/>
              <p:nvPr/>
            </p:nvSpPr>
            <p:spPr>
              <a:xfrm>
                <a:off x="720001" y="3806675"/>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Despite being red, Mars is a cold place</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289" name="Google Shape;289;p21"/>
              <p:cNvSpPr txBox="1"/>
              <p:nvPr/>
            </p:nvSpPr>
            <p:spPr>
              <a:xfrm>
                <a:off x="720000" y="3276875"/>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Readability</a:t>
                </a:r>
                <a:endParaRPr b="1" sz="2200">
                  <a:solidFill>
                    <a:schemeClr val="lt1"/>
                  </a:solidFill>
                  <a:latin typeface="Overpass Mono"/>
                  <a:ea typeface="Overpass Mono"/>
                  <a:cs typeface="Overpass Mono"/>
                  <a:sym typeface="Overpass Mono"/>
                </a:endParaRPr>
              </a:p>
            </p:txBody>
          </p:sp>
        </p:grpSp>
        <p:sp>
          <p:nvSpPr>
            <p:cNvPr id="290" name="Google Shape;290;p21"/>
            <p:cNvSpPr txBox="1"/>
            <p:nvPr/>
          </p:nvSpPr>
          <p:spPr>
            <a:xfrm flipH="1">
              <a:off x="3051169" y="3670325"/>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75%</a:t>
              </a:r>
              <a:endParaRPr b="1" sz="3000">
                <a:solidFill>
                  <a:srgbClr val="FFFFFF"/>
                </a:solidFill>
                <a:latin typeface="Overpass Mono"/>
                <a:ea typeface="Overpass Mono"/>
                <a:cs typeface="Overpass Mono"/>
                <a:sym typeface="Overpass Mono"/>
              </a:endParaRPr>
            </a:p>
          </p:txBody>
        </p:sp>
      </p:grpSp>
      <p:grpSp>
        <p:nvGrpSpPr>
          <p:cNvPr id="291" name="Google Shape;291;p21"/>
          <p:cNvGrpSpPr/>
          <p:nvPr/>
        </p:nvGrpSpPr>
        <p:grpSpPr>
          <a:xfrm>
            <a:off x="4898844" y="3276875"/>
            <a:ext cx="3525156" cy="1194000"/>
            <a:chOff x="4898844" y="3276875"/>
            <a:chExt cx="3525156" cy="1194000"/>
          </a:xfrm>
        </p:grpSpPr>
        <p:grpSp>
          <p:nvGrpSpPr>
            <p:cNvPr id="292" name="Google Shape;292;p21"/>
            <p:cNvGrpSpPr/>
            <p:nvPr/>
          </p:nvGrpSpPr>
          <p:grpSpPr>
            <a:xfrm>
              <a:off x="6328500" y="3276875"/>
              <a:ext cx="2095500" cy="1194000"/>
              <a:chOff x="6328500" y="3276875"/>
              <a:chExt cx="2095500" cy="1194000"/>
            </a:xfrm>
          </p:grpSpPr>
          <p:sp>
            <p:nvSpPr>
              <p:cNvPr id="293" name="Google Shape;293;p21"/>
              <p:cNvSpPr txBox="1"/>
              <p:nvPr/>
            </p:nvSpPr>
            <p:spPr>
              <a:xfrm>
                <a:off x="6328500" y="3806675"/>
                <a:ext cx="20955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FFFFF"/>
                    </a:solidFill>
                    <a:latin typeface="Anaheim"/>
                    <a:ea typeface="Anaheim"/>
                    <a:cs typeface="Anaheim"/>
                    <a:sym typeface="Anaheim"/>
                  </a:rPr>
                  <a:t>Jupiter i</a:t>
                </a:r>
                <a:r>
                  <a:rPr lang="es">
                    <a:solidFill>
                      <a:srgbClr val="FFFFFF"/>
                    </a:solidFill>
                    <a:latin typeface="Anaheim"/>
                    <a:ea typeface="Anaheim"/>
                    <a:cs typeface="Anaheim"/>
                    <a:sym typeface="Anaheim"/>
                  </a:rPr>
                  <a:t>s the biggest planet of them all</a:t>
                </a:r>
                <a:endParaRPr>
                  <a:solidFill>
                    <a:srgbClr val="FFFFFF"/>
                  </a:solidFill>
                  <a:latin typeface="Anaheim"/>
                  <a:ea typeface="Anaheim"/>
                  <a:cs typeface="Anaheim"/>
                  <a:sym typeface="Anaheim"/>
                </a:endParaRPr>
              </a:p>
              <a:p>
                <a:pPr indent="0" lvl="0" marL="0" rtl="0" algn="ctr">
                  <a:spcBef>
                    <a:spcPts val="0"/>
                  </a:spcBef>
                  <a:spcAft>
                    <a:spcPts val="0"/>
                  </a:spcAft>
                  <a:buNone/>
                </a:pPr>
                <a:r>
                  <a:t/>
                </a:r>
                <a:endParaRPr>
                  <a:solidFill>
                    <a:srgbClr val="FFFFFF"/>
                  </a:solidFill>
                  <a:latin typeface="Anaheim"/>
                  <a:ea typeface="Anaheim"/>
                  <a:cs typeface="Anaheim"/>
                  <a:sym typeface="Anaheim"/>
                </a:endParaRPr>
              </a:p>
            </p:txBody>
          </p:sp>
          <p:sp>
            <p:nvSpPr>
              <p:cNvPr id="294" name="Google Shape;294;p21"/>
              <p:cNvSpPr txBox="1"/>
              <p:nvPr/>
            </p:nvSpPr>
            <p:spPr>
              <a:xfrm>
                <a:off x="6328500" y="3276875"/>
                <a:ext cx="2095500" cy="52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Evidence</a:t>
                </a:r>
                <a:endParaRPr b="1" sz="2200">
                  <a:solidFill>
                    <a:schemeClr val="lt1"/>
                  </a:solidFill>
                  <a:latin typeface="Overpass Mono"/>
                  <a:ea typeface="Overpass Mono"/>
                  <a:cs typeface="Overpass Mono"/>
                  <a:sym typeface="Overpass Mono"/>
                </a:endParaRPr>
              </a:p>
            </p:txBody>
          </p:sp>
        </p:grpSp>
        <p:sp>
          <p:nvSpPr>
            <p:cNvPr id="295" name="Google Shape;295;p21"/>
            <p:cNvSpPr txBox="1"/>
            <p:nvPr/>
          </p:nvSpPr>
          <p:spPr>
            <a:xfrm flipH="1">
              <a:off x="4898844" y="3670325"/>
              <a:ext cx="1194000" cy="4071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3000">
                  <a:solidFill>
                    <a:srgbClr val="FFFFFF"/>
                  </a:solidFill>
                  <a:latin typeface="Overpass Mono"/>
                  <a:ea typeface="Overpass Mono"/>
                  <a:cs typeface="Overpass Mono"/>
                  <a:sym typeface="Overpass Mono"/>
                </a:rPr>
                <a:t>95%</a:t>
              </a:r>
              <a:endParaRPr b="1" sz="3000">
                <a:solidFill>
                  <a:srgbClr val="FFFFFF"/>
                </a:solidFill>
                <a:latin typeface="Overpass Mono"/>
                <a:ea typeface="Overpass Mono"/>
                <a:cs typeface="Overpass Mono"/>
                <a:sym typeface="Overpass Mon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301" name="Google Shape;301;p22"/>
          <p:cNvSpPr/>
          <p:nvPr/>
        </p:nvSpPr>
        <p:spPr>
          <a:xfrm rot="-5400000">
            <a:off x="3530400" y="3376195"/>
            <a:ext cx="2083200" cy="2083200"/>
          </a:xfrm>
          <a:prstGeom prst="arc">
            <a:avLst>
              <a:gd fmla="val 16200000" name="adj1"/>
              <a:gd fmla="val 5415075"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3625120" y="3706075"/>
            <a:ext cx="197400" cy="1974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5313295" y="3706075"/>
            <a:ext cx="197400" cy="1974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4473282" y="3281550"/>
            <a:ext cx="197400" cy="197400"/>
          </a:xfrm>
          <a:prstGeom prst="ellipse">
            <a:avLst/>
          </a:prstGeom>
          <a:solidFill>
            <a:schemeClr val="dk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22"/>
          <p:cNvGrpSpPr/>
          <p:nvPr/>
        </p:nvGrpSpPr>
        <p:grpSpPr>
          <a:xfrm>
            <a:off x="720000" y="2504825"/>
            <a:ext cx="2067000" cy="1069900"/>
            <a:chOff x="720000" y="2504825"/>
            <a:chExt cx="2067000" cy="1069900"/>
          </a:xfrm>
        </p:grpSpPr>
        <p:sp>
          <p:nvSpPr>
            <p:cNvPr id="306" name="Google Shape;306;p22"/>
            <p:cNvSpPr txBox="1"/>
            <p:nvPr/>
          </p:nvSpPr>
          <p:spPr>
            <a:xfrm flipH="1">
              <a:off x="720600" y="2504825"/>
              <a:ext cx="2066400" cy="49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Mercury</a:t>
              </a:r>
              <a:endParaRPr b="1" sz="2200">
                <a:solidFill>
                  <a:srgbClr val="FFFFFF"/>
                </a:solidFill>
                <a:latin typeface="Overpass Mono"/>
                <a:ea typeface="Overpass Mono"/>
                <a:cs typeface="Overpass Mono"/>
                <a:sym typeface="Overpass Mono"/>
              </a:endParaRPr>
            </a:p>
          </p:txBody>
        </p:sp>
        <p:sp>
          <p:nvSpPr>
            <p:cNvPr id="307" name="Google Shape;307;p22"/>
            <p:cNvSpPr txBox="1"/>
            <p:nvPr/>
          </p:nvSpPr>
          <p:spPr>
            <a:xfrm flipH="1">
              <a:off x="720000" y="3004725"/>
              <a:ext cx="2067000" cy="57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solidFill>
                    <a:srgbClr val="FFFFFF"/>
                  </a:solidFill>
                  <a:latin typeface="Anaheim"/>
                  <a:ea typeface="Anaheim"/>
                  <a:cs typeface="Anaheim"/>
                  <a:sym typeface="Anaheim"/>
                </a:rPr>
                <a:t>Mercury is the closest planet to the Sun</a:t>
              </a:r>
              <a:endParaRPr>
                <a:solidFill>
                  <a:srgbClr val="FFFFFF"/>
                </a:solidFill>
                <a:latin typeface="Anaheim"/>
                <a:ea typeface="Anaheim"/>
                <a:cs typeface="Anaheim"/>
                <a:sym typeface="Anaheim"/>
              </a:endParaRPr>
            </a:p>
            <a:p>
              <a:pPr indent="0" lvl="0" marL="0" rtl="0" algn="ctr">
                <a:lnSpc>
                  <a:spcPct val="115000"/>
                </a:lnSpc>
                <a:spcBef>
                  <a:spcPts val="0"/>
                </a:spcBef>
                <a:spcAft>
                  <a:spcPts val="0"/>
                </a:spcAft>
                <a:buNone/>
              </a:pPr>
              <a:r>
                <a:t/>
              </a:r>
              <a:endParaRPr>
                <a:solidFill>
                  <a:srgbClr val="FFFFFF"/>
                </a:solidFill>
                <a:latin typeface="Anaheim"/>
                <a:ea typeface="Anaheim"/>
                <a:cs typeface="Anaheim"/>
                <a:sym typeface="Anaheim"/>
              </a:endParaRPr>
            </a:p>
          </p:txBody>
        </p:sp>
      </p:grpSp>
      <p:grpSp>
        <p:nvGrpSpPr>
          <p:cNvPr id="308" name="Google Shape;308;p22"/>
          <p:cNvGrpSpPr/>
          <p:nvPr/>
        </p:nvGrpSpPr>
        <p:grpSpPr>
          <a:xfrm>
            <a:off x="3539100" y="1269824"/>
            <a:ext cx="2067375" cy="1045901"/>
            <a:chOff x="3539100" y="1269824"/>
            <a:chExt cx="2067375" cy="1045901"/>
          </a:xfrm>
        </p:grpSpPr>
        <p:sp>
          <p:nvSpPr>
            <p:cNvPr id="309" name="Google Shape;309;p22"/>
            <p:cNvSpPr txBox="1"/>
            <p:nvPr/>
          </p:nvSpPr>
          <p:spPr>
            <a:xfrm flipH="1">
              <a:off x="3539475" y="1769725"/>
              <a:ext cx="2067000" cy="54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solidFill>
                    <a:srgbClr val="FFFFFF"/>
                  </a:solidFill>
                  <a:latin typeface="Anaheim"/>
                  <a:ea typeface="Anaheim"/>
                  <a:cs typeface="Anaheim"/>
                  <a:sym typeface="Anaheim"/>
                </a:rPr>
                <a:t>Venus is the second planet from the Sun</a:t>
              </a:r>
              <a:endParaRPr>
                <a:solidFill>
                  <a:srgbClr val="FFFFFF"/>
                </a:solidFill>
                <a:latin typeface="Anaheim"/>
                <a:ea typeface="Anaheim"/>
                <a:cs typeface="Anaheim"/>
                <a:sym typeface="Anaheim"/>
              </a:endParaRPr>
            </a:p>
            <a:p>
              <a:pPr indent="0" lvl="0" marL="0" rtl="0" algn="ctr">
                <a:lnSpc>
                  <a:spcPct val="115000"/>
                </a:lnSpc>
                <a:spcBef>
                  <a:spcPts val="0"/>
                </a:spcBef>
                <a:spcAft>
                  <a:spcPts val="0"/>
                </a:spcAft>
                <a:buNone/>
              </a:pPr>
              <a:r>
                <a:t/>
              </a:r>
              <a:endParaRPr>
                <a:solidFill>
                  <a:srgbClr val="FFFFFF"/>
                </a:solidFill>
                <a:latin typeface="Anaheim"/>
                <a:ea typeface="Anaheim"/>
                <a:cs typeface="Anaheim"/>
                <a:sym typeface="Anaheim"/>
              </a:endParaRPr>
            </a:p>
            <a:p>
              <a:pPr indent="0" lvl="0" marL="0" rtl="0" algn="ctr">
                <a:lnSpc>
                  <a:spcPct val="115000"/>
                </a:lnSpc>
                <a:spcBef>
                  <a:spcPts val="0"/>
                </a:spcBef>
                <a:spcAft>
                  <a:spcPts val="0"/>
                </a:spcAft>
                <a:buNone/>
              </a:pPr>
              <a:r>
                <a:t/>
              </a:r>
              <a:endParaRPr>
                <a:solidFill>
                  <a:srgbClr val="FFFFFF"/>
                </a:solidFill>
                <a:latin typeface="Anaheim"/>
                <a:ea typeface="Anaheim"/>
                <a:cs typeface="Anaheim"/>
                <a:sym typeface="Anaheim"/>
              </a:endParaRPr>
            </a:p>
          </p:txBody>
        </p:sp>
        <p:sp>
          <p:nvSpPr>
            <p:cNvPr id="310" name="Google Shape;310;p22"/>
            <p:cNvSpPr txBox="1"/>
            <p:nvPr/>
          </p:nvSpPr>
          <p:spPr>
            <a:xfrm flipH="1">
              <a:off x="3539100" y="1269824"/>
              <a:ext cx="2066400" cy="49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Venus</a:t>
              </a:r>
              <a:endParaRPr b="1" sz="2200">
                <a:solidFill>
                  <a:srgbClr val="FFFFFF"/>
                </a:solidFill>
                <a:latin typeface="Overpass Mono"/>
                <a:ea typeface="Overpass Mono"/>
                <a:cs typeface="Overpass Mono"/>
                <a:sym typeface="Overpass Mono"/>
              </a:endParaRPr>
            </a:p>
          </p:txBody>
        </p:sp>
      </p:grpSp>
      <p:grpSp>
        <p:nvGrpSpPr>
          <p:cNvPr id="311" name="Google Shape;311;p22"/>
          <p:cNvGrpSpPr/>
          <p:nvPr/>
        </p:nvGrpSpPr>
        <p:grpSpPr>
          <a:xfrm>
            <a:off x="6357000" y="2504825"/>
            <a:ext cx="2067725" cy="1045900"/>
            <a:chOff x="6357000" y="2504825"/>
            <a:chExt cx="2067725" cy="1045900"/>
          </a:xfrm>
        </p:grpSpPr>
        <p:sp>
          <p:nvSpPr>
            <p:cNvPr id="312" name="Google Shape;312;p22"/>
            <p:cNvSpPr txBox="1"/>
            <p:nvPr/>
          </p:nvSpPr>
          <p:spPr>
            <a:xfrm flipH="1">
              <a:off x="6357000" y="3004725"/>
              <a:ext cx="2066400" cy="54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a:solidFill>
                    <a:srgbClr val="FFFFFF"/>
                  </a:solidFill>
                  <a:latin typeface="Anaheim"/>
                  <a:ea typeface="Anaheim"/>
                  <a:cs typeface="Anaheim"/>
                  <a:sym typeface="Anaheim"/>
                </a:rPr>
                <a:t>Saturn is a gas giant and has several rings</a:t>
              </a:r>
              <a:endParaRPr>
                <a:solidFill>
                  <a:srgbClr val="FFFFFF"/>
                </a:solidFill>
                <a:latin typeface="Anaheim"/>
                <a:ea typeface="Anaheim"/>
                <a:cs typeface="Anaheim"/>
                <a:sym typeface="Anaheim"/>
              </a:endParaRPr>
            </a:p>
            <a:p>
              <a:pPr indent="0" lvl="0" marL="0" rtl="0" algn="ctr">
                <a:lnSpc>
                  <a:spcPct val="115000"/>
                </a:lnSpc>
                <a:spcBef>
                  <a:spcPts val="0"/>
                </a:spcBef>
                <a:spcAft>
                  <a:spcPts val="0"/>
                </a:spcAft>
                <a:buNone/>
              </a:pPr>
              <a:r>
                <a:t/>
              </a:r>
              <a:endParaRPr>
                <a:solidFill>
                  <a:srgbClr val="FFFFFF"/>
                </a:solidFill>
                <a:latin typeface="Anaheim"/>
                <a:ea typeface="Anaheim"/>
                <a:cs typeface="Anaheim"/>
                <a:sym typeface="Anaheim"/>
              </a:endParaRPr>
            </a:p>
            <a:p>
              <a:pPr indent="0" lvl="0" marL="0" rtl="0" algn="ctr">
                <a:lnSpc>
                  <a:spcPct val="115000"/>
                </a:lnSpc>
                <a:spcBef>
                  <a:spcPts val="0"/>
                </a:spcBef>
                <a:spcAft>
                  <a:spcPts val="0"/>
                </a:spcAft>
                <a:buNone/>
              </a:pPr>
              <a:r>
                <a:t/>
              </a:r>
              <a:endParaRPr>
                <a:solidFill>
                  <a:srgbClr val="FFFFFF"/>
                </a:solidFill>
                <a:latin typeface="Anaheim"/>
                <a:ea typeface="Anaheim"/>
                <a:cs typeface="Anaheim"/>
                <a:sym typeface="Anaheim"/>
              </a:endParaRPr>
            </a:p>
          </p:txBody>
        </p:sp>
        <p:sp>
          <p:nvSpPr>
            <p:cNvPr id="313" name="Google Shape;313;p22"/>
            <p:cNvSpPr txBox="1"/>
            <p:nvPr/>
          </p:nvSpPr>
          <p:spPr>
            <a:xfrm flipH="1">
              <a:off x="6358325" y="2504825"/>
              <a:ext cx="2066400" cy="499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Saturn</a:t>
              </a:r>
              <a:endParaRPr b="1" sz="2200">
                <a:solidFill>
                  <a:srgbClr val="FFFFFF"/>
                </a:solidFill>
                <a:latin typeface="Overpass Mono"/>
                <a:ea typeface="Overpass Mono"/>
                <a:cs typeface="Overpass Mono"/>
                <a:sym typeface="Overpass Mono"/>
              </a:endParaRPr>
            </a:p>
          </p:txBody>
        </p:sp>
      </p:grpSp>
      <p:cxnSp>
        <p:nvCxnSpPr>
          <p:cNvPr id="314" name="Google Shape;314;p22"/>
          <p:cNvCxnSpPr>
            <a:stCxn id="313" idx="3"/>
            <a:endCxn id="303" idx="6"/>
          </p:cNvCxnSpPr>
          <p:nvPr/>
        </p:nvCxnSpPr>
        <p:spPr>
          <a:xfrm flipH="1">
            <a:off x="5510825" y="2754725"/>
            <a:ext cx="847500" cy="1050000"/>
          </a:xfrm>
          <a:prstGeom prst="bentConnector3">
            <a:avLst>
              <a:gd fmla="val 50008" name="adj1"/>
            </a:avLst>
          </a:prstGeom>
          <a:noFill/>
          <a:ln cap="flat" cmpd="sng" w="28575">
            <a:solidFill>
              <a:schemeClr val="lt1"/>
            </a:solidFill>
            <a:prstDash val="solid"/>
            <a:round/>
            <a:headEnd len="med" w="med" type="none"/>
            <a:tailEnd len="med" w="med" type="none"/>
          </a:ln>
        </p:spPr>
      </p:cxnSp>
      <p:cxnSp>
        <p:nvCxnSpPr>
          <p:cNvPr id="315" name="Google Shape;315;p22"/>
          <p:cNvCxnSpPr>
            <a:stCxn id="306" idx="1"/>
            <a:endCxn id="302" idx="2"/>
          </p:cNvCxnSpPr>
          <p:nvPr/>
        </p:nvCxnSpPr>
        <p:spPr>
          <a:xfrm>
            <a:off x="2787000" y="2754725"/>
            <a:ext cx="838200" cy="1050000"/>
          </a:xfrm>
          <a:prstGeom prst="bentConnector3">
            <a:avLst>
              <a:gd fmla="val 49995" name="adj1"/>
            </a:avLst>
          </a:prstGeom>
          <a:noFill/>
          <a:ln cap="flat" cmpd="sng" w="28575">
            <a:solidFill>
              <a:schemeClr val="lt1"/>
            </a:solidFill>
            <a:prstDash val="solid"/>
            <a:round/>
            <a:headEnd len="med" w="med" type="none"/>
            <a:tailEnd len="med" w="med" type="none"/>
          </a:ln>
        </p:spPr>
      </p:cxnSp>
      <p:cxnSp>
        <p:nvCxnSpPr>
          <p:cNvPr id="316" name="Google Shape;316;p22"/>
          <p:cNvCxnSpPr>
            <a:stCxn id="309" idx="2"/>
            <a:endCxn id="304" idx="0"/>
          </p:cNvCxnSpPr>
          <p:nvPr/>
        </p:nvCxnSpPr>
        <p:spPr>
          <a:xfrm rot="5400000">
            <a:off x="4089675" y="2798125"/>
            <a:ext cx="965700" cy="900"/>
          </a:xfrm>
          <a:prstGeom prst="bentConnector3">
            <a:avLst>
              <a:gd fmla="val 50006" name="adj1"/>
            </a:avLst>
          </a:prstGeom>
          <a:noFill/>
          <a:ln cap="flat" cmpd="sng" w="28575">
            <a:solidFill>
              <a:schemeClr val="lt1"/>
            </a:solidFill>
            <a:prstDash val="solid"/>
            <a:round/>
            <a:headEnd len="med" w="med" type="none"/>
            <a:tailEnd len="med" w="med" type="none"/>
          </a:ln>
        </p:spPr>
      </p:cxnSp>
      <p:sp>
        <p:nvSpPr>
          <p:cNvPr id="317" name="Google Shape;317;p22"/>
          <p:cNvSpPr/>
          <p:nvPr/>
        </p:nvSpPr>
        <p:spPr>
          <a:xfrm>
            <a:off x="4233460" y="3804722"/>
            <a:ext cx="668911" cy="668995"/>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3"/>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sp>
        <p:nvSpPr>
          <p:cNvPr id="323" name="Google Shape;323;p23"/>
          <p:cNvSpPr/>
          <p:nvPr/>
        </p:nvSpPr>
        <p:spPr>
          <a:xfrm>
            <a:off x="3657845" y="1632000"/>
            <a:ext cx="2236800" cy="2236800"/>
          </a:xfrm>
          <a:prstGeom prst="pie">
            <a:avLst>
              <a:gd fmla="val 16199759" name="adj1"/>
              <a:gd fmla="val 435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rot="5400000">
            <a:off x="3657861" y="2033509"/>
            <a:ext cx="2236800" cy="2236800"/>
          </a:xfrm>
          <a:prstGeom prst="pie">
            <a:avLst>
              <a:gd fmla="val 16199759" name="adj1"/>
              <a:gd fmla="val 4353"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rot="10800000">
            <a:off x="3256352" y="2033525"/>
            <a:ext cx="2236800" cy="2236800"/>
          </a:xfrm>
          <a:prstGeom prst="pie">
            <a:avLst>
              <a:gd fmla="val 16199759" name="adj1"/>
              <a:gd fmla="val 435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rot="-5400000">
            <a:off x="3256336" y="1632016"/>
            <a:ext cx="2236800" cy="2236800"/>
          </a:xfrm>
          <a:prstGeom prst="pie">
            <a:avLst>
              <a:gd fmla="val 16199759" name="adj1"/>
              <a:gd fmla="val 4353"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4025005" y="2370295"/>
            <a:ext cx="1101000" cy="1101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23"/>
          <p:cNvGrpSpPr/>
          <p:nvPr/>
        </p:nvGrpSpPr>
        <p:grpSpPr>
          <a:xfrm>
            <a:off x="720001" y="1396575"/>
            <a:ext cx="2126100" cy="1142300"/>
            <a:chOff x="720001" y="1396575"/>
            <a:chExt cx="2126100" cy="1142300"/>
          </a:xfrm>
        </p:grpSpPr>
        <p:sp>
          <p:nvSpPr>
            <p:cNvPr id="329" name="Google Shape;329;p23"/>
            <p:cNvSpPr txBox="1"/>
            <p:nvPr/>
          </p:nvSpPr>
          <p:spPr>
            <a:xfrm>
              <a:off x="720001" y="1966175"/>
              <a:ext cx="21261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Venus is the second planet from the Sun</a:t>
              </a:r>
              <a:endParaRPr>
                <a:solidFill>
                  <a:schemeClr val="lt1"/>
                </a:solidFill>
                <a:latin typeface="Anaheim"/>
                <a:ea typeface="Anaheim"/>
                <a:cs typeface="Anaheim"/>
                <a:sym typeface="Anaheim"/>
              </a:endParaRPr>
            </a:p>
          </p:txBody>
        </p:sp>
        <p:sp>
          <p:nvSpPr>
            <p:cNvPr id="330" name="Google Shape;330;p23"/>
            <p:cNvSpPr txBox="1"/>
            <p:nvPr/>
          </p:nvSpPr>
          <p:spPr>
            <a:xfrm>
              <a:off x="724176" y="1396575"/>
              <a:ext cx="2117700" cy="57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Javascript</a:t>
              </a:r>
              <a:endParaRPr b="1" sz="2200">
                <a:solidFill>
                  <a:schemeClr val="lt1"/>
                </a:solidFill>
                <a:latin typeface="Overpass Mono"/>
                <a:ea typeface="Overpass Mono"/>
                <a:cs typeface="Overpass Mono"/>
                <a:sym typeface="Overpass Mono"/>
              </a:endParaRPr>
            </a:p>
          </p:txBody>
        </p:sp>
      </p:grpSp>
      <p:grpSp>
        <p:nvGrpSpPr>
          <p:cNvPr id="331" name="Google Shape;331;p23"/>
          <p:cNvGrpSpPr/>
          <p:nvPr/>
        </p:nvGrpSpPr>
        <p:grpSpPr>
          <a:xfrm>
            <a:off x="6309125" y="1396575"/>
            <a:ext cx="2119500" cy="1142300"/>
            <a:chOff x="6309125" y="1396575"/>
            <a:chExt cx="2119500" cy="1142300"/>
          </a:xfrm>
        </p:grpSpPr>
        <p:sp>
          <p:nvSpPr>
            <p:cNvPr id="332" name="Google Shape;332;p23"/>
            <p:cNvSpPr txBox="1"/>
            <p:nvPr/>
          </p:nvSpPr>
          <p:spPr>
            <a:xfrm>
              <a:off x="6309125" y="1966175"/>
              <a:ext cx="211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Jupiter i</a:t>
              </a:r>
              <a:r>
                <a:rPr lang="es">
                  <a:solidFill>
                    <a:schemeClr val="lt1"/>
                  </a:solidFill>
                  <a:latin typeface="Anaheim"/>
                  <a:ea typeface="Anaheim"/>
                  <a:cs typeface="Anaheim"/>
                  <a:sym typeface="Anaheim"/>
                </a:rPr>
                <a:t>s the biggest planet of them all</a:t>
              </a:r>
              <a:endParaRPr>
                <a:solidFill>
                  <a:schemeClr val="lt1"/>
                </a:solidFill>
                <a:latin typeface="Anaheim"/>
                <a:ea typeface="Anaheim"/>
                <a:cs typeface="Anaheim"/>
                <a:sym typeface="Anaheim"/>
              </a:endParaRPr>
            </a:p>
          </p:txBody>
        </p:sp>
        <p:sp>
          <p:nvSpPr>
            <p:cNvPr id="333" name="Google Shape;333;p23"/>
            <p:cNvSpPr txBox="1"/>
            <p:nvPr/>
          </p:nvSpPr>
          <p:spPr>
            <a:xfrm>
              <a:off x="6313299" y="1396575"/>
              <a:ext cx="21111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Python</a:t>
              </a:r>
              <a:endParaRPr b="1" sz="2200">
                <a:solidFill>
                  <a:schemeClr val="lt1"/>
                </a:solidFill>
                <a:latin typeface="Overpass Mono"/>
                <a:ea typeface="Overpass Mono"/>
                <a:cs typeface="Overpass Mono"/>
                <a:sym typeface="Overpass Mono"/>
              </a:endParaRPr>
            </a:p>
          </p:txBody>
        </p:sp>
      </p:grpSp>
      <p:grpSp>
        <p:nvGrpSpPr>
          <p:cNvPr id="334" name="Google Shape;334;p23"/>
          <p:cNvGrpSpPr/>
          <p:nvPr/>
        </p:nvGrpSpPr>
        <p:grpSpPr>
          <a:xfrm>
            <a:off x="726482" y="3125050"/>
            <a:ext cx="2126100" cy="1145275"/>
            <a:chOff x="726482" y="3125050"/>
            <a:chExt cx="2126100" cy="1145275"/>
          </a:xfrm>
        </p:grpSpPr>
        <p:sp>
          <p:nvSpPr>
            <p:cNvPr id="335" name="Google Shape;335;p23"/>
            <p:cNvSpPr txBox="1"/>
            <p:nvPr/>
          </p:nvSpPr>
          <p:spPr>
            <a:xfrm>
              <a:off x="726482" y="3697625"/>
              <a:ext cx="21261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Despite being red, Mars is a cold place</a:t>
              </a:r>
              <a:endParaRPr>
                <a:solidFill>
                  <a:schemeClr val="lt1"/>
                </a:solidFill>
                <a:latin typeface="Anaheim"/>
                <a:ea typeface="Anaheim"/>
                <a:cs typeface="Anaheim"/>
                <a:sym typeface="Anaheim"/>
              </a:endParaRPr>
            </a:p>
          </p:txBody>
        </p:sp>
        <p:sp>
          <p:nvSpPr>
            <p:cNvPr id="336" name="Google Shape;336;p23"/>
            <p:cNvSpPr txBox="1"/>
            <p:nvPr/>
          </p:nvSpPr>
          <p:spPr>
            <a:xfrm>
              <a:off x="730657" y="3125050"/>
              <a:ext cx="2117700" cy="572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C++</a:t>
              </a:r>
              <a:endParaRPr b="1" sz="2200">
                <a:solidFill>
                  <a:schemeClr val="lt1"/>
                </a:solidFill>
                <a:latin typeface="Overpass Mono"/>
                <a:ea typeface="Overpass Mono"/>
                <a:cs typeface="Overpass Mono"/>
                <a:sym typeface="Overpass Mono"/>
              </a:endParaRPr>
            </a:p>
          </p:txBody>
        </p:sp>
      </p:grpSp>
      <p:grpSp>
        <p:nvGrpSpPr>
          <p:cNvPr id="337" name="Google Shape;337;p23"/>
          <p:cNvGrpSpPr/>
          <p:nvPr/>
        </p:nvGrpSpPr>
        <p:grpSpPr>
          <a:xfrm>
            <a:off x="6315578" y="3125050"/>
            <a:ext cx="2119500" cy="1145275"/>
            <a:chOff x="6315578" y="3125050"/>
            <a:chExt cx="2119500" cy="1145275"/>
          </a:xfrm>
        </p:grpSpPr>
        <p:sp>
          <p:nvSpPr>
            <p:cNvPr id="338" name="Google Shape;338;p23"/>
            <p:cNvSpPr txBox="1"/>
            <p:nvPr/>
          </p:nvSpPr>
          <p:spPr>
            <a:xfrm>
              <a:off x="6315578" y="3697625"/>
              <a:ext cx="211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Saturn is a gas giant and has several rings</a:t>
              </a:r>
              <a:endParaRPr>
                <a:solidFill>
                  <a:schemeClr val="lt1"/>
                </a:solidFill>
                <a:latin typeface="Anaheim"/>
                <a:ea typeface="Anaheim"/>
                <a:cs typeface="Anaheim"/>
                <a:sym typeface="Anaheim"/>
              </a:endParaRPr>
            </a:p>
          </p:txBody>
        </p:sp>
        <p:sp>
          <p:nvSpPr>
            <p:cNvPr id="339" name="Google Shape;339;p23"/>
            <p:cNvSpPr txBox="1"/>
            <p:nvPr/>
          </p:nvSpPr>
          <p:spPr>
            <a:xfrm>
              <a:off x="6319752" y="3125050"/>
              <a:ext cx="2111100" cy="57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Java</a:t>
              </a:r>
              <a:endParaRPr b="1" sz="2200">
                <a:solidFill>
                  <a:schemeClr val="lt1"/>
                </a:solidFill>
                <a:latin typeface="Overpass Mono"/>
                <a:ea typeface="Overpass Mono"/>
                <a:cs typeface="Overpass Mono"/>
                <a:sym typeface="Overpass Mono"/>
              </a:endParaRPr>
            </a:p>
          </p:txBody>
        </p:sp>
      </p:grpSp>
      <p:sp>
        <p:nvSpPr>
          <p:cNvPr id="340" name="Google Shape;340;p23"/>
          <p:cNvSpPr/>
          <p:nvPr/>
        </p:nvSpPr>
        <p:spPr>
          <a:xfrm>
            <a:off x="4304939" y="2712196"/>
            <a:ext cx="534115" cy="417213"/>
          </a:xfrm>
          <a:custGeom>
            <a:rect b="b" l="l" r="r" t="t"/>
            <a:pathLst>
              <a:path extrusionOk="0" h="9893" w="12665">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Infographics by Slidesgo">
  <a:themeElements>
    <a:clrScheme name="Simple Light">
      <a:dk1>
        <a:srgbClr val="1B1464"/>
      </a:dk1>
      <a:lt1>
        <a:srgbClr val="FFFFFF"/>
      </a:lt1>
      <a:dk2>
        <a:srgbClr val="00FFC5"/>
      </a:dk2>
      <a:lt2>
        <a:srgbClr val="EC008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